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customXml/itemProps1255.xml" ContentType="application/vnd.openxmlformats-officedocument.customXmlProperties+xml"/>
  <Override PartName="/customXml/itemProps1256.xml" ContentType="application/vnd.openxmlformats-officedocument.customXmlProperties+xml"/>
  <Override PartName="/customXml/itemProps1257.xml" ContentType="application/vnd.openxmlformats-officedocument.customXmlProperties+xml"/>
  <Override PartName="/customXml/itemProps1258.xml" ContentType="application/vnd.openxmlformats-officedocument.customXmlProperties+xml"/>
  <Override PartName="/customXml/itemProps1259.xml" ContentType="application/vnd.openxmlformats-officedocument.customXmlProperties+xml"/>
  <Override PartName="/customXml/itemProps1260.xml" ContentType="application/vnd.openxmlformats-officedocument.customXmlProperties+xml"/>
  <Override PartName="/customXml/itemProps1261.xml" ContentType="application/vnd.openxmlformats-officedocument.customXmlProperties+xml"/>
  <Override PartName="/customXml/itemProps1262.xml" ContentType="application/vnd.openxmlformats-officedocument.customXmlProperties+xml"/>
  <Override PartName="/customXml/itemProps1263.xml" ContentType="application/vnd.openxmlformats-officedocument.customXmlProperties+xml"/>
  <Override PartName="/customXml/itemProps1264.xml" ContentType="application/vnd.openxmlformats-officedocument.customXmlProperties+xml"/>
  <Override PartName="/customXml/itemProps1265.xml" ContentType="application/vnd.openxmlformats-officedocument.customXmlProperties+xml"/>
  <Override PartName="/customXml/itemProps1266.xml" ContentType="application/vnd.openxmlformats-officedocument.customXmlProperties+xml"/>
  <Override PartName="/customXml/itemProps1267.xml" ContentType="application/vnd.openxmlformats-officedocument.customXmlProperties+xml"/>
  <Override PartName="/customXml/itemProps1268.xml" ContentType="application/vnd.openxmlformats-officedocument.customXmlProperties+xml"/>
  <Override PartName="/customXml/itemProps1269.xml" ContentType="application/vnd.openxmlformats-officedocument.customXmlProperties+xml"/>
  <Override PartName="/customXml/itemProps1270.xml" ContentType="application/vnd.openxmlformats-officedocument.customXmlProperties+xml"/>
  <Override PartName="/customXml/itemProps1271.xml" ContentType="application/vnd.openxmlformats-officedocument.customXmlProperties+xml"/>
  <Override PartName="/customXml/itemProps1272.xml" ContentType="application/vnd.openxmlformats-officedocument.customXmlProperties+xml"/>
  <Override PartName="/customXml/itemProps1273.xml" ContentType="application/vnd.openxmlformats-officedocument.customXmlProperties+xml"/>
  <Override PartName="/customXml/itemProps1274.xml" ContentType="application/vnd.openxmlformats-officedocument.customXmlProperties+xml"/>
  <Override PartName="/customXml/itemProps1275.xml" ContentType="application/vnd.openxmlformats-officedocument.customXmlProperties+xml"/>
  <Override PartName="/customXml/itemProps1276.xml" ContentType="application/vnd.openxmlformats-officedocument.customXmlProperties+xml"/>
  <Override PartName="/customXml/itemProps1277.xml" ContentType="application/vnd.openxmlformats-officedocument.customXmlProperties+xml"/>
  <Override PartName="/customXml/itemProps1278.xml" ContentType="application/vnd.openxmlformats-officedocument.customXmlProperties+xml"/>
  <Override PartName="/customXml/itemProps1279.xml" ContentType="application/vnd.openxmlformats-officedocument.customXmlProperties+xml"/>
  <Override PartName="/customXml/itemProps1280.xml" ContentType="application/vnd.openxmlformats-officedocument.customXmlProperties+xml"/>
  <Override PartName="/customXml/itemProps1281.xml" ContentType="application/vnd.openxmlformats-officedocument.customXmlProperties+xml"/>
  <Override PartName="/customXml/itemProps1282.xml" ContentType="application/vnd.openxmlformats-officedocument.customXmlProperties+xml"/>
  <Override PartName="/customXml/itemProps1283.xml" ContentType="application/vnd.openxmlformats-officedocument.customXmlProperties+xml"/>
  <Override PartName="/customXml/itemProps1284.xml" ContentType="application/vnd.openxmlformats-officedocument.customXmlProperties+xml"/>
  <Override PartName="/customXml/itemProps1285.xml" ContentType="application/vnd.openxmlformats-officedocument.customXmlProperties+xml"/>
  <Override PartName="/customXml/itemProps1286.xml" ContentType="application/vnd.openxmlformats-officedocument.customXmlProperties+xml"/>
  <Override PartName="/customXml/itemProps1287.xml" ContentType="application/vnd.openxmlformats-officedocument.customXmlProperties+xml"/>
  <Override PartName="/customXml/itemProps1288.xml" ContentType="application/vnd.openxmlformats-officedocument.customXmlProperties+xml"/>
  <Override PartName="/customXml/itemProps1289.xml" ContentType="application/vnd.openxmlformats-officedocument.customXmlProperties+xml"/>
  <Override PartName="/customXml/itemProps1290.xml" ContentType="application/vnd.openxmlformats-officedocument.customXmlProperties+xml"/>
  <Override PartName="/customXml/itemProps1291.xml" ContentType="application/vnd.openxmlformats-officedocument.customXmlProperties+xml"/>
  <Override PartName="/customXml/itemProps1292.xml" ContentType="application/vnd.openxmlformats-officedocument.customXmlProperties+xml"/>
  <Override PartName="/customXml/itemProps1293.xml" ContentType="application/vnd.openxmlformats-officedocument.customXmlProperties+xml"/>
  <Override PartName="/customXml/itemProps1294.xml" ContentType="application/vnd.openxmlformats-officedocument.customXmlProperties+xml"/>
  <Override PartName="/customXml/itemProps1295.xml" ContentType="application/vnd.openxmlformats-officedocument.customXmlProperties+xml"/>
  <Override PartName="/customXml/itemProps1296.xml" ContentType="application/vnd.openxmlformats-officedocument.customXmlProperties+xml"/>
  <Override PartName="/customXml/itemProps1297.xml" ContentType="application/vnd.openxmlformats-officedocument.customXmlProperties+xml"/>
  <Override PartName="/customXml/itemProps1298.xml" ContentType="application/vnd.openxmlformats-officedocument.customXmlProperties+xml"/>
  <Override PartName="/customXml/itemProps1299.xml" ContentType="application/vnd.openxmlformats-officedocument.customXmlProperties+xml"/>
  <Override PartName="/customXml/itemProps1300.xml" ContentType="application/vnd.openxmlformats-officedocument.customXmlProperties+xml"/>
  <Override PartName="/customXml/itemProps1301.xml" ContentType="application/vnd.openxmlformats-officedocument.customXmlProperties+xml"/>
  <Override PartName="/customXml/itemProps1302.xml" ContentType="application/vnd.openxmlformats-officedocument.customXmlProperties+xml"/>
  <Override PartName="/customXml/itemProps1303.xml" ContentType="application/vnd.openxmlformats-officedocument.customXmlProperties+xml"/>
  <Override PartName="/customXml/itemProps1304.xml" ContentType="application/vnd.openxmlformats-officedocument.customXmlProperties+xml"/>
  <Override PartName="/customXml/itemProps1305.xml" ContentType="application/vnd.openxmlformats-officedocument.customXmlProperties+xml"/>
  <Override PartName="/customXml/itemProps1306.xml" ContentType="application/vnd.openxmlformats-officedocument.customXmlProperties+xml"/>
  <Override PartName="/customXml/itemProps1307.xml" ContentType="application/vnd.openxmlformats-officedocument.customXmlProperties+xml"/>
  <Override PartName="/customXml/itemProps1308.xml" ContentType="application/vnd.openxmlformats-officedocument.customXmlProperties+xml"/>
  <Override PartName="/customXml/itemProps1309.xml" ContentType="application/vnd.openxmlformats-officedocument.customXmlProperties+xml"/>
  <Override PartName="/customXml/itemProps1310.xml" ContentType="application/vnd.openxmlformats-officedocument.customXmlProperties+xml"/>
  <Override PartName="/customXml/itemProps1311.xml" ContentType="application/vnd.openxmlformats-officedocument.customXmlProperties+xml"/>
  <Override PartName="/customXml/itemProps1312.xml" ContentType="application/vnd.openxmlformats-officedocument.customXmlProperties+xml"/>
  <Override PartName="/customXml/itemProps1313.xml" ContentType="application/vnd.openxmlformats-officedocument.customXmlProperties+xml"/>
  <Override PartName="/customXml/itemProps1314.xml" ContentType="application/vnd.openxmlformats-officedocument.customXmlProperties+xml"/>
  <Override PartName="/customXml/itemProps1315.xml" ContentType="application/vnd.openxmlformats-officedocument.customXmlProperties+xml"/>
  <Override PartName="/customXml/itemProps1316.xml" ContentType="application/vnd.openxmlformats-officedocument.customXmlProperties+xml"/>
  <Override PartName="/customXml/itemProps1317.xml" ContentType="application/vnd.openxmlformats-officedocument.customXmlProperties+xml"/>
  <Override PartName="/customXml/itemProps1318.xml" ContentType="application/vnd.openxmlformats-officedocument.customXmlProperties+xml"/>
  <Override PartName="/customXml/itemProps1319.xml" ContentType="application/vnd.openxmlformats-officedocument.customXmlProperties+xml"/>
  <Override PartName="/customXml/itemProps1320.xml" ContentType="application/vnd.openxmlformats-officedocument.customXmlProperties+xml"/>
  <Override PartName="/customXml/itemProps1321.xml" ContentType="application/vnd.openxmlformats-officedocument.customXmlProperties+xml"/>
  <Override PartName="/customXml/itemProps1322.xml" ContentType="application/vnd.openxmlformats-officedocument.customXmlProperties+xml"/>
  <Override PartName="/customXml/itemProps1323.xml" ContentType="application/vnd.openxmlformats-officedocument.customXmlProperties+xml"/>
  <Override PartName="/customXml/itemProps1324.xml" ContentType="application/vnd.openxmlformats-officedocument.customXmlProperties+xml"/>
  <Override PartName="/customXml/itemProps1325.xml" ContentType="application/vnd.openxmlformats-officedocument.customXmlProperties+xml"/>
  <Override PartName="/customXml/itemProps1326.xml" ContentType="application/vnd.openxmlformats-officedocument.customXmlProperties+xml"/>
  <Override PartName="/customXml/itemProps1327.xml" ContentType="application/vnd.openxmlformats-officedocument.customXmlProperties+xml"/>
  <Override PartName="/customXml/itemProps1328.xml" ContentType="application/vnd.openxmlformats-officedocument.customXmlProperties+xml"/>
  <Override PartName="/customXml/itemProps1329.xml" ContentType="application/vnd.openxmlformats-officedocument.customXmlProperties+xml"/>
  <Override PartName="/customXml/itemProps1330.xml" ContentType="application/vnd.openxmlformats-officedocument.customXmlProperties+xml"/>
  <Override PartName="/customXml/itemProps1331.xml" ContentType="application/vnd.openxmlformats-officedocument.customXmlProperties+xml"/>
  <Override PartName="/customXml/itemProps1332.xml" ContentType="application/vnd.openxmlformats-officedocument.customXmlProperties+xml"/>
  <Override PartName="/customXml/itemProps1333.xml" ContentType="application/vnd.openxmlformats-officedocument.customXmlProperties+xml"/>
  <Override PartName="/customXml/itemProps1334.xml" ContentType="application/vnd.openxmlformats-officedocument.customXmlProperties+xml"/>
  <Override PartName="/customXml/itemProps1335.xml" ContentType="application/vnd.openxmlformats-officedocument.customXmlProperties+xml"/>
  <Override PartName="/customXml/itemProps1336.xml" ContentType="application/vnd.openxmlformats-officedocument.customXmlProperties+xml"/>
  <Override PartName="/customXml/itemProps1337.xml" ContentType="application/vnd.openxmlformats-officedocument.customXmlProperties+xml"/>
  <Override PartName="/customXml/itemProps1338.xml" ContentType="application/vnd.openxmlformats-officedocument.customXmlProperties+xml"/>
  <Override PartName="/customXml/itemProps1339.xml" ContentType="application/vnd.openxmlformats-officedocument.customXmlProperties+xml"/>
  <Override PartName="/customXml/itemProps1340.xml" ContentType="application/vnd.openxmlformats-officedocument.customXmlProperties+xml"/>
  <Override PartName="/customXml/itemProps1341.xml" ContentType="application/vnd.openxmlformats-officedocument.customXmlProperties+xml"/>
  <Override PartName="/customXml/itemProps1342.xml" ContentType="application/vnd.openxmlformats-officedocument.customXmlProperties+xml"/>
  <Override PartName="/customXml/itemProps1343.xml" ContentType="application/vnd.openxmlformats-officedocument.customXmlProperties+xml"/>
  <Override PartName="/customXml/itemProps1344.xml" ContentType="application/vnd.openxmlformats-officedocument.customXmlProperties+xml"/>
  <Override PartName="/customXml/itemProps1345.xml" ContentType="application/vnd.openxmlformats-officedocument.customXmlProperties+xml"/>
  <Override PartName="/customXml/itemProps1346.xml" ContentType="application/vnd.openxmlformats-officedocument.customXmlProperties+xml"/>
  <Override PartName="/customXml/itemProps1347.xml" ContentType="application/vnd.openxmlformats-officedocument.customXmlProperties+xml"/>
  <Override PartName="/customXml/itemProps1348.xml" ContentType="application/vnd.openxmlformats-officedocument.customXmlProperties+xml"/>
  <Override PartName="/customXml/itemProps1349.xml" ContentType="application/vnd.openxmlformats-officedocument.customXmlProperties+xml"/>
  <Override PartName="/customXml/itemProps1350.xml" ContentType="application/vnd.openxmlformats-officedocument.customXmlProperties+xml"/>
  <Override PartName="/customXml/itemProps1351.xml" ContentType="application/vnd.openxmlformats-officedocument.customXmlProperties+xml"/>
  <Override PartName="/customXml/itemProps1352.xml" ContentType="application/vnd.openxmlformats-officedocument.customXmlProperties+xml"/>
  <Override PartName="/customXml/itemProps1353.xml" ContentType="application/vnd.openxmlformats-officedocument.customXmlProperties+xml"/>
  <Override PartName="/customXml/itemProps1354.xml" ContentType="application/vnd.openxmlformats-officedocument.customXmlProperties+xml"/>
  <Override PartName="/customXml/itemProps1355.xml" ContentType="application/vnd.openxmlformats-officedocument.customXmlProperties+xml"/>
  <Override PartName="/customXml/itemProps1356.xml" ContentType="application/vnd.openxmlformats-officedocument.customXmlProperties+xml"/>
  <Override PartName="/customXml/itemProps1357.xml" ContentType="application/vnd.openxmlformats-officedocument.customXmlProperties+xml"/>
  <Override PartName="/customXml/itemProps1358.xml" ContentType="application/vnd.openxmlformats-officedocument.customXmlProperties+xml"/>
  <Override PartName="/customXml/itemProps1359.xml" ContentType="application/vnd.openxmlformats-officedocument.customXmlProperties+xml"/>
  <Override PartName="/customXml/itemProps1360.xml" ContentType="application/vnd.openxmlformats-officedocument.customXmlProperties+xml"/>
  <Override PartName="/customXml/itemProps1361.xml" ContentType="application/vnd.openxmlformats-officedocument.customXmlProperties+xml"/>
  <Override PartName="/customXml/itemProps1362.xml" ContentType="application/vnd.openxmlformats-officedocument.customXmlProperties+xml"/>
  <Override PartName="/customXml/itemProps1363.xml" ContentType="application/vnd.openxmlformats-officedocument.customXmlProperties+xml"/>
  <Override PartName="/customXml/itemProps1364.xml" ContentType="application/vnd.openxmlformats-officedocument.customXmlProperties+xml"/>
  <Override PartName="/customXml/itemProps1365.xml" ContentType="application/vnd.openxmlformats-officedocument.customXmlProperties+xml"/>
  <Override PartName="/customXml/itemProps1366.xml" ContentType="application/vnd.openxmlformats-officedocument.customXmlProperties+xml"/>
  <Override PartName="/customXml/itemProps1367.xml" ContentType="application/vnd.openxmlformats-officedocument.customXmlProperties+xml"/>
  <Override PartName="/customXml/itemProps1368.xml" ContentType="application/vnd.openxmlformats-officedocument.customXmlProperties+xml"/>
  <Override PartName="/customXml/itemProps1369.xml" ContentType="application/vnd.openxmlformats-officedocument.customXmlProperties+xml"/>
  <Override PartName="/customXml/itemProps1370.xml" ContentType="application/vnd.openxmlformats-officedocument.customXmlProperties+xml"/>
  <Override PartName="/customXml/itemProps1371.xml" ContentType="application/vnd.openxmlformats-officedocument.customXmlProperties+xml"/>
  <Override PartName="/customXml/itemProps1372.xml" ContentType="application/vnd.openxmlformats-officedocument.customXmlProperties+xml"/>
  <Override PartName="/customXml/itemProps1373.xml" ContentType="application/vnd.openxmlformats-officedocument.customXmlProperties+xml"/>
  <Override PartName="/customXml/itemProps1374.xml" ContentType="application/vnd.openxmlformats-officedocument.customXmlProperties+xml"/>
  <Override PartName="/customXml/itemProps1375.xml" ContentType="application/vnd.openxmlformats-officedocument.customXmlProperties+xml"/>
  <Override PartName="/customXml/itemProps1376.xml" ContentType="application/vnd.openxmlformats-officedocument.customXmlProperties+xml"/>
  <Override PartName="/customXml/itemProps1377.xml" ContentType="application/vnd.openxmlformats-officedocument.customXmlProperties+xml"/>
  <Override PartName="/customXml/itemProps1378.xml" ContentType="application/vnd.openxmlformats-officedocument.customXmlProperties+xml"/>
  <Override PartName="/customXml/itemProps1379.xml" ContentType="application/vnd.openxmlformats-officedocument.customXmlProperties+xml"/>
  <Override PartName="/customXml/itemProps1380.xml" ContentType="application/vnd.openxmlformats-officedocument.customXmlProperties+xml"/>
  <Override PartName="/customXml/itemProps1381.xml" ContentType="application/vnd.openxmlformats-officedocument.customXmlProperties+xml"/>
  <Override PartName="/customXml/itemProps1382.xml" ContentType="application/vnd.openxmlformats-officedocument.customXmlProperties+xml"/>
  <Override PartName="/customXml/itemProps1383.xml" ContentType="application/vnd.openxmlformats-officedocument.customXmlProperties+xml"/>
  <Override PartName="/customXml/itemProps1384.xml" ContentType="application/vnd.openxmlformats-officedocument.customXmlProperties+xml"/>
  <Override PartName="/customXml/itemProps1385.xml" ContentType="application/vnd.openxmlformats-officedocument.customXmlProperties+xml"/>
  <Override PartName="/customXml/itemProps1386.xml" ContentType="application/vnd.openxmlformats-officedocument.customXmlProperties+xml"/>
  <Override PartName="/customXml/itemProps1387.xml" ContentType="application/vnd.openxmlformats-officedocument.customXmlProperties+xml"/>
  <Override PartName="/customXml/itemProps1388.xml" ContentType="application/vnd.openxmlformats-officedocument.customXmlProperties+xml"/>
  <Override PartName="/customXml/itemProps1389.xml" ContentType="application/vnd.openxmlformats-officedocument.customXmlProperties+xml"/>
  <Override PartName="/customXml/itemProps1390.xml" ContentType="application/vnd.openxmlformats-officedocument.customXmlProperties+xml"/>
  <Override PartName="/customXml/itemProps1391.xml" ContentType="application/vnd.openxmlformats-officedocument.customXmlProperties+xml"/>
  <Override PartName="/customXml/itemProps1392.xml" ContentType="application/vnd.openxmlformats-officedocument.customXmlProperties+xml"/>
  <Override PartName="/customXml/itemProps1393.xml" ContentType="application/vnd.openxmlformats-officedocument.customXmlProperties+xml"/>
  <Override PartName="/customXml/itemProps1394.xml" ContentType="application/vnd.openxmlformats-officedocument.customXmlProperties+xml"/>
  <Override PartName="/customXml/itemProps1395.xml" ContentType="application/vnd.openxmlformats-officedocument.customXmlProperties+xml"/>
  <Override PartName="/customXml/itemProps1396.xml" ContentType="application/vnd.openxmlformats-officedocument.customXmlProperties+xml"/>
  <Override PartName="/customXml/itemProps1397.xml" ContentType="application/vnd.openxmlformats-officedocument.customXmlProperties+xml"/>
  <Override PartName="/customXml/itemProps1398.xml" ContentType="application/vnd.openxmlformats-officedocument.customXmlProperties+xml"/>
  <Override PartName="/customXml/itemProps1399.xml" ContentType="application/vnd.openxmlformats-officedocument.customXmlProperties+xml"/>
  <Override PartName="/customXml/itemProps1400.xml" ContentType="application/vnd.openxmlformats-officedocument.customXmlProperties+xml"/>
  <Override PartName="/customXml/itemProps1401.xml" ContentType="application/vnd.openxmlformats-officedocument.customXmlProperties+xml"/>
  <Override PartName="/customXml/itemProps1402.xml" ContentType="application/vnd.openxmlformats-officedocument.customXmlProperties+xml"/>
  <Override PartName="/customXml/itemProps1403.xml" ContentType="application/vnd.openxmlformats-officedocument.customXmlProperties+xml"/>
  <Override PartName="/customXml/itemProps1404.xml" ContentType="application/vnd.openxmlformats-officedocument.customXmlProperties+xml"/>
  <Override PartName="/customXml/itemProps1405.xml" ContentType="application/vnd.openxmlformats-officedocument.customXmlProperties+xml"/>
  <Override PartName="/customXml/itemProps1406.xml" ContentType="application/vnd.openxmlformats-officedocument.customXmlProperties+xml"/>
  <Override PartName="/customXml/itemProps1407.xml" ContentType="application/vnd.openxmlformats-officedocument.customXmlProperties+xml"/>
  <Override PartName="/customXml/itemProps1408.xml" ContentType="application/vnd.openxmlformats-officedocument.customXmlProperties+xml"/>
  <Override PartName="/customXml/itemProps1409.xml" ContentType="application/vnd.openxmlformats-officedocument.customXmlProperties+xml"/>
  <Override PartName="/customXml/itemProps1410.xml" ContentType="application/vnd.openxmlformats-officedocument.customXmlProperties+xml"/>
  <Override PartName="/customXml/itemProps1411.xml" ContentType="application/vnd.openxmlformats-officedocument.customXmlProperties+xml"/>
  <Override PartName="/customXml/itemProps1412.xml" ContentType="application/vnd.openxmlformats-officedocument.customXmlProperties+xml"/>
  <Override PartName="/customXml/itemProps1413.xml" ContentType="application/vnd.openxmlformats-officedocument.customXmlProperties+xml"/>
  <Override PartName="/customXml/itemProps1414.xml" ContentType="application/vnd.openxmlformats-officedocument.customXmlProperties+xml"/>
  <Override PartName="/customXml/itemProps1415.xml" ContentType="application/vnd.openxmlformats-officedocument.customXmlProperties+xml"/>
  <Override PartName="/customXml/itemProps1416.xml" ContentType="application/vnd.openxmlformats-officedocument.customXmlProperties+xml"/>
  <Override PartName="/customXml/itemProps1417.xml" ContentType="application/vnd.openxmlformats-officedocument.customXmlProperties+xml"/>
  <Override PartName="/customXml/itemProps1418.xml" ContentType="application/vnd.openxmlformats-officedocument.customXmlProperties+xml"/>
  <Override PartName="/customXml/itemProps1419.xml" ContentType="application/vnd.openxmlformats-officedocument.customXmlProperties+xml"/>
  <Override PartName="/customXml/itemProps1420.xml" ContentType="application/vnd.openxmlformats-officedocument.customXmlProperties+xml"/>
  <Override PartName="/customXml/itemProps1421.xml" ContentType="application/vnd.openxmlformats-officedocument.customXmlProperties+xml"/>
  <Override PartName="/customXml/itemProps1422.xml" ContentType="application/vnd.openxmlformats-officedocument.customXmlProperties+xml"/>
  <Override PartName="/customXml/itemProps1423.xml" ContentType="application/vnd.openxmlformats-officedocument.customXmlProperties+xml"/>
  <Override PartName="/customXml/itemProps1424.xml" ContentType="application/vnd.openxmlformats-officedocument.customXmlProperties+xml"/>
  <Override PartName="/customXml/itemProps1425.xml" ContentType="application/vnd.openxmlformats-officedocument.customXmlProperties+xml"/>
  <Override PartName="/customXml/itemProps1426.xml" ContentType="application/vnd.openxmlformats-officedocument.customXmlProperties+xml"/>
  <Override PartName="/customXml/itemProps1427.xml" ContentType="application/vnd.openxmlformats-officedocument.customXmlProperties+xml"/>
  <Override PartName="/customXml/itemProps1428.xml" ContentType="application/vnd.openxmlformats-officedocument.customXmlProperties+xml"/>
  <Override PartName="/customXml/itemProps1429.xml" ContentType="application/vnd.openxmlformats-officedocument.customXmlProperties+xml"/>
  <Override PartName="/customXml/itemProps1430.xml" ContentType="application/vnd.openxmlformats-officedocument.customXmlProperties+xml"/>
  <Override PartName="/customXml/itemProps1431.xml" ContentType="application/vnd.openxmlformats-officedocument.customXmlProperties+xml"/>
  <Override PartName="/customXml/itemProps1432.xml" ContentType="application/vnd.openxmlformats-officedocument.customXmlProperties+xml"/>
  <Override PartName="/customXml/itemProps1433.xml" ContentType="application/vnd.openxmlformats-officedocument.customXmlProperties+xml"/>
  <Override PartName="/customXml/itemProps1434.xml" ContentType="application/vnd.openxmlformats-officedocument.customXmlProperties+xml"/>
  <Override PartName="/customXml/itemProps1435.xml" ContentType="application/vnd.openxmlformats-officedocument.customXmlProperties+xml"/>
  <Override PartName="/customXml/itemProps1436.xml" ContentType="application/vnd.openxmlformats-officedocument.customXmlProperties+xml"/>
  <Override PartName="/customXml/itemProps1437.xml" ContentType="application/vnd.openxmlformats-officedocument.customXmlProperties+xml"/>
  <Override PartName="/customXml/itemProps1438.xml" ContentType="application/vnd.openxmlformats-officedocument.customXmlProperties+xml"/>
  <Override PartName="/customXml/itemProps1439.xml" ContentType="application/vnd.openxmlformats-officedocument.customXmlProperties+xml"/>
  <Override PartName="/customXml/itemProps1440.xml" ContentType="application/vnd.openxmlformats-officedocument.customXmlProperties+xml"/>
  <Override PartName="/customXml/itemProps1441.xml" ContentType="application/vnd.openxmlformats-officedocument.customXmlProperties+xml"/>
  <Override PartName="/customXml/itemProps1442.xml" ContentType="application/vnd.openxmlformats-officedocument.customXmlProperties+xml"/>
  <Override PartName="/customXml/itemProps1443.xml" ContentType="application/vnd.openxmlformats-officedocument.customXmlProperties+xml"/>
  <Override PartName="/customXml/itemProps1444.xml" ContentType="application/vnd.openxmlformats-officedocument.customXmlProperties+xml"/>
  <Override PartName="/customXml/itemProps1445.xml" ContentType="application/vnd.openxmlformats-officedocument.customXmlProperties+xml"/>
  <Override PartName="/customXml/itemProps1446.xml" ContentType="application/vnd.openxmlformats-officedocument.customXmlProperties+xml"/>
  <Override PartName="/customXml/itemProps1447.xml" ContentType="application/vnd.openxmlformats-officedocument.customXmlProperties+xml"/>
  <Override PartName="/customXml/itemProps1448.xml" ContentType="application/vnd.openxmlformats-officedocument.customXmlProperties+xml"/>
  <Override PartName="/customXml/itemProps1449.xml" ContentType="application/vnd.openxmlformats-officedocument.customXmlProperties+xml"/>
  <Override PartName="/customXml/itemProps1450.xml" ContentType="application/vnd.openxmlformats-officedocument.customXmlProperties+xml"/>
  <Override PartName="/customXml/itemProps1451.xml" ContentType="application/vnd.openxmlformats-officedocument.customXmlProperties+xml"/>
  <Override PartName="/customXml/itemProps1452.xml" ContentType="application/vnd.openxmlformats-officedocument.customXmlProperties+xml"/>
  <Override PartName="/customXml/itemProps1453.xml" ContentType="application/vnd.openxmlformats-officedocument.customXmlProperties+xml"/>
  <Override PartName="/customXml/itemProps1454.xml" ContentType="application/vnd.openxmlformats-officedocument.customXmlProperties+xml"/>
  <Override PartName="/customXml/itemProps1455.xml" ContentType="application/vnd.openxmlformats-officedocument.customXmlProperties+xml"/>
  <Override PartName="/customXml/itemProps1456.xml" ContentType="application/vnd.openxmlformats-officedocument.customXmlProperties+xml"/>
  <Override PartName="/customXml/itemProps1457.xml" ContentType="application/vnd.openxmlformats-officedocument.customXmlProperties+xml"/>
  <Override PartName="/customXml/itemProps1458.xml" ContentType="application/vnd.openxmlformats-officedocument.customXmlProperties+xml"/>
  <Override PartName="/customXml/itemProps1459.xml" ContentType="application/vnd.openxmlformats-officedocument.customXmlProperties+xml"/>
  <Override PartName="/customXml/itemProps1460.xml" ContentType="application/vnd.openxmlformats-officedocument.customXmlProperties+xml"/>
  <Override PartName="/customXml/itemProps1461.xml" ContentType="application/vnd.openxmlformats-officedocument.customXmlProperties+xml"/>
  <Override PartName="/customXml/itemProps1462.xml" ContentType="application/vnd.openxmlformats-officedocument.customXmlProperties+xml"/>
  <Override PartName="/customXml/itemProps1463.xml" ContentType="application/vnd.openxmlformats-officedocument.customXmlProperties+xml"/>
  <Override PartName="/customXml/itemProps1464.xml" ContentType="application/vnd.openxmlformats-officedocument.customXmlProperties+xml"/>
  <Override PartName="/customXml/itemProps1465.xml" ContentType="application/vnd.openxmlformats-officedocument.customXmlProperties+xml"/>
  <Override PartName="/customXml/itemProps1466.xml" ContentType="application/vnd.openxmlformats-officedocument.customXmlProperties+xml"/>
  <Override PartName="/customXml/itemProps1467.xml" ContentType="application/vnd.openxmlformats-officedocument.customXmlProperties+xml"/>
  <Override PartName="/customXml/itemProps1468.xml" ContentType="application/vnd.openxmlformats-officedocument.customXmlProperties+xml"/>
  <Override PartName="/customXml/itemProps1469.xml" ContentType="application/vnd.openxmlformats-officedocument.customXmlProperties+xml"/>
  <Override PartName="/customXml/itemProps1470.xml" ContentType="application/vnd.openxmlformats-officedocument.customXmlProperties+xml"/>
  <Override PartName="/customXml/itemProps1471.xml" ContentType="application/vnd.openxmlformats-officedocument.customXmlProperties+xml"/>
  <Override PartName="/customXml/itemProps1472.xml" ContentType="application/vnd.openxmlformats-officedocument.customXmlProperties+xml"/>
  <Override PartName="/customXml/itemProps1473.xml" ContentType="application/vnd.openxmlformats-officedocument.customXmlProperties+xml"/>
  <Override PartName="/customXml/itemProps1474.xml" ContentType="application/vnd.openxmlformats-officedocument.customXmlProperties+xml"/>
  <Override PartName="/customXml/itemProps1475.xml" ContentType="application/vnd.openxmlformats-officedocument.customXmlProperties+xml"/>
  <Override PartName="/customXml/itemProps1476.xml" ContentType="application/vnd.openxmlformats-officedocument.customXmlProperties+xml"/>
  <Override PartName="/customXml/itemProps1477.xml" ContentType="application/vnd.openxmlformats-officedocument.customXmlProperties+xml"/>
  <Override PartName="/customXml/itemProps1478.xml" ContentType="application/vnd.openxmlformats-officedocument.customXmlProperties+xml"/>
  <Override PartName="/customXml/itemProps1479.xml" ContentType="application/vnd.openxmlformats-officedocument.customXmlProperties+xml"/>
  <Override PartName="/customXml/itemProps1480.xml" ContentType="application/vnd.openxmlformats-officedocument.customXmlProperties+xml"/>
  <Override PartName="/customXml/itemProps1481.xml" ContentType="application/vnd.openxmlformats-officedocument.customXmlProperties+xml"/>
  <Override PartName="/customXml/itemProps1482.xml" ContentType="application/vnd.openxmlformats-officedocument.customXmlProperties+xml"/>
  <Override PartName="/customXml/itemProps1483.xml" ContentType="application/vnd.openxmlformats-officedocument.customXmlProperties+xml"/>
  <Override PartName="/customXml/itemProps1484.xml" ContentType="application/vnd.openxmlformats-officedocument.customXmlProperties+xml"/>
  <Override PartName="/customXml/itemProps1485.xml" ContentType="application/vnd.openxmlformats-officedocument.customXmlProperties+xml"/>
  <Override PartName="/customXml/itemProps1486.xml" ContentType="application/vnd.openxmlformats-officedocument.customXmlProperties+xml"/>
  <Override PartName="/customXml/itemProps1487.xml" ContentType="application/vnd.openxmlformats-officedocument.customXmlProperties+xml"/>
  <Override PartName="/customXml/itemProps1488.xml" ContentType="application/vnd.openxmlformats-officedocument.customXmlProperties+xml"/>
  <Override PartName="/customXml/itemProps1489.xml" ContentType="application/vnd.openxmlformats-officedocument.customXmlProperties+xml"/>
  <Override PartName="/customXml/itemProps1490.xml" ContentType="application/vnd.openxmlformats-officedocument.customXmlProperties+xml"/>
  <Override PartName="/customXml/itemProps1491.xml" ContentType="application/vnd.openxmlformats-officedocument.customXmlProperties+xml"/>
  <Override PartName="/customXml/itemProps1492.xml" ContentType="application/vnd.openxmlformats-officedocument.customXmlProperties+xml"/>
  <Override PartName="/customXml/itemProps1493.xml" ContentType="application/vnd.openxmlformats-officedocument.customXmlProperties+xml"/>
  <Override PartName="/customXml/itemProps1494.xml" ContentType="application/vnd.openxmlformats-officedocument.customXmlProperties+xml"/>
  <Override PartName="/customXml/itemProps1495.xml" ContentType="application/vnd.openxmlformats-officedocument.customXmlProperties+xml"/>
  <Override PartName="/customXml/itemProps1496.xml" ContentType="application/vnd.openxmlformats-officedocument.customXmlProperties+xml"/>
  <Override PartName="/customXml/itemProps1497.xml" ContentType="application/vnd.openxmlformats-officedocument.customXmlProperties+xml"/>
  <Override PartName="/customXml/itemProps1498.xml" ContentType="application/vnd.openxmlformats-officedocument.customXmlProperties+xml"/>
  <Override PartName="/customXml/itemProps1499.xml" ContentType="application/vnd.openxmlformats-officedocument.customXmlProperties+xml"/>
  <Override PartName="/customXml/itemProps1500.xml" ContentType="application/vnd.openxmlformats-officedocument.customXmlProperties+xml"/>
  <Override PartName="/customXml/itemProps1501.xml" ContentType="application/vnd.openxmlformats-officedocument.customXmlProperties+xml"/>
  <Override PartName="/customXml/itemProps1502.xml" ContentType="application/vnd.openxmlformats-officedocument.customXmlProperties+xml"/>
  <Override PartName="/customXml/itemProps1503.xml" ContentType="application/vnd.openxmlformats-officedocument.customXmlProperties+xml"/>
  <Override PartName="/customXml/itemProps1504.xml" ContentType="application/vnd.openxmlformats-officedocument.customXmlProperties+xml"/>
  <Override PartName="/customXml/itemProps1505.xml" ContentType="application/vnd.openxmlformats-officedocument.customXmlProperties+xml"/>
  <Override PartName="/customXml/itemProps1506.xml" ContentType="application/vnd.openxmlformats-officedocument.customXmlProperties+xml"/>
  <Override PartName="/customXml/itemProps1507.xml" ContentType="application/vnd.openxmlformats-officedocument.customXmlProperties+xml"/>
  <Override PartName="/customXml/itemProps1508.xml" ContentType="application/vnd.openxmlformats-officedocument.customXmlProperties+xml"/>
  <Override PartName="/customXml/itemProps1509.xml" ContentType="application/vnd.openxmlformats-officedocument.customXmlProperties+xml"/>
  <Override PartName="/customXml/itemProps1510.xml" ContentType="application/vnd.openxmlformats-officedocument.customXmlProperties+xml"/>
  <Override PartName="/customXml/itemProps1511.xml" ContentType="application/vnd.openxmlformats-officedocument.customXmlProperties+xml"/>
  <Override PartName="/customXml/itemProps1512.xml" ContentType="application/vnd.openxmlformats-officedocument.customXmlProperties+xml"/>
  <Override PartName="/customXml/itemProps1513.xml" ContentType="application/vnd.openxmlformats-officedocument.customXmlProperties+xml"/>
  <Override PartName="/customXml/itemProps1514.xml" ContentType="application/vnd.openxmlformats-officedocument.customXmlProperties+xml"/>
  <Override PartName="/customXml/itemProps1515.xml" ContentType="application/vnd.openxmlformats-officedocument.customXmlProperties+xml"/>
  <Override PartName="/customXml/itemProps1516.xml" ContentType="application/vnd.openxmlformats-officedocument.customXmlProperties+xml"/>
  <Override PartName="/customXml/itemProps1517.xml" ContentType="application/vnd.openxmlformats-officedocument.customXmlProperties+xml"/>
  <Override PartName="/customXml/itemProps1518.xml" ContentType="application/vnd.openxmlformats-officedocument.customXmlProperties+xml"/>
  <Override PartName="/customXml/itemProps1519.xml" ContentType="application/vnd.openxmlformats-officedocument.customXmlProperties+xml"/>
  <Override PartName="/customXml/itemProps1520.xml" ContentType="application/vnd.openxmlformats-officedocument.customXmlProperties+xml"/>
  <Override PartName="/customXml/itemProps1521.xml" ContentType="application/vnd.openxmlformats-officedocument.customXmlProperties+xml"/>
  <Override PartName="/customXml/itemProps1522.xml" ContentType="application/vnd.openxmlformats-officedocument.customXmlProperties+xml"/>
  <Override PartName="/customXml/itemProps1523.xml" ContentType="application/vnd.openxmlformats-officedocument.customXmlProperties+xml"/>
  <Override PartName="/customXml/itemProps1524.xml" ContentType="application/vnd.openxmlformats-officedocument.customXmlProperties+xml"/>
  <Override PartName="/customXml/itemProps1525.xml" ContentType="application/vnd.openxmlformats-officedocument.customXmlProperties+xml"/>
  <Override PartName="/customXml/itemProps1526.xml" ContentType="application/vnd.openxmlformats-officedocument.customXmlProperties+xml"/>
  <Override PartName="/customXml/itemProps1527.xml" ContentType="application/vnd.openxmlformats-officedocument.customXmlProperties+xml"/>
  <Override PartName="/customXml/itemProps1528.xml" ContentType="application/vnd.openxmlformats-officedocument.customXmlProperties+xml"/>
  <Override PartName="/customXml/itemProps1529.xml" ContentType="application/vnd.openxmlformats-officedocument.customXmlProperties+xml"/>
  <Override PartName="/customXml/itemProps1530.xml" ContentType="application/vnd.openxmlformats-officedocument.customXmlProperties+xml"/>
  <Override PartName="/customXml/itemProps1531.xml" ContentType="application/vnd.openxmlformats-officedocument.customXmlProperties+xml"/>
  <Override PartName="/customXml/itemProps1532.xml" ContentType="application/vnd.openxmlformats-officedocument.customXmlProperties+xml"/>
  <Override PartName="/customXml/itemProps1533.xml" ContentType="application/vnd.openxmlformats-officedocument.customXmlProperties+xml"/>
  <Override PartName="/customXml/itemProps1534.xml" ContentType="application/vnd.openxmlformats-officedocument.customXmlProperties+xml"/>
  <Override PartName="/customXml/itemProps1535.xml" ContentType="application/vnd.openxmlformats-officedocument.customXmlProperties+xml"/>
  <Override PartName="/customXml/itemProps1536.xml" ContentType="application/vnd.openxmlformats-officedocument.customXmlProperties+xml"/>
  <Override PartName="/customXml/itemProps1537.xml" ContentType="application/vnd.openxmlformats-officedocument.customXmlProperties+xml"/>
  <Override PartName="/customXml/itemProps1538.xml" ContentType="application/vnd.openxmlformats-officedocument.customXmlProperties+xml"/>
  <Override PartName="/customXml/itemProps1539.xml" ContentType="application/vnd.openxmlformats-officedocument.customXmlProperties+xml"/>
  <Override PartName="/customXml/itemProps1540.xml" ContentType="application/vnd.openxmlformats-officedocument.customXmlProperties+xml"/>
  <Override PartName="/customXml/itemProps1541.xml" ContentType="application/vnd.openxmlformats-officedocument.customXmlProperties+xml"/>
  <Override PartName="/customXml/itemProps1542.xml" ContentType="application/vnd.openxmlformats-officedocument.customXmlProperties+xml"/>
  <Override PartName="/customXml/itemProps1543.xml" ContentType="application/vnd.openxmlformats-officedocument.customXmlProperties+xml"/>
  <Override PartName="/customXml/itemProps1544.xml" ContentType="application/vnd.openxmlformats-officedocument.customXmlProperties+xml"/>
  <Override PartName="/customXml/itemProps1545.xml" ContentType="application/vnd.openxmlformats-officedocument.customXmlProperties+xml"/>
  <Override PartName="/customXml/itemProps1546.xml" ContentType="application/vnd.openxmlformats-officedocument.customXmlProperties+xml"/>
  <Override PartName="/customXml/itemProps1547.xml" ContentType="application/vnd.openxmlformats-officedocument.customXmlProperties+xml"/>
  <Override PartName="/customXml/itemProps1548.xml" ContentType="application/vnd.openxmlformats-officedocument.customXmlProperties+xml"/>
  <Override PartName="/customXml/itemProps1549.xml" ContentType="application/vnd.openxmlformats-officedocument.customXmlProperties+xml"/>
  <Override PartName="/customXml/itemProps1550.xml" ContentType="application/vnd.openxmlformats-officedocument.customXmlProperties+xml"/>
  <Override PartName="/customXml/itemProps1551.xml" ContentType="application/vnd.openxmlformats-officedocument.customXmlProperties+xml"/>
  <Override PartName="/customXml/itemProps1552.xml" ContentType="application/vnd.openxmlformats-officedocument.customXmlProperties+xml"/>
  <Override PartName="/customXml/itemProps1553.xml" ContentType="application/vnd.openxmlformats-officedocument.customXmlProperties+xml"/>
  <Override PartName="/customXml/itemProps1554.xml" ContentType="application/vnd.openxmlformats-officedocument.customXmlProperties+xml"/>
  <Override PartName="/customXml/itemProps1555.xml" ContentType="application/vnd.openxmlformats-officedocument.customXmlProperties+xml"/>
  <Override PartName="/customXml/itemProps1556.xml" ContentType="application/vnd.openxmlformats-officedocument.customXmlProperties+xml"/>
  <Override PartName="/customXml/itemProps1557.xml" ContentType="application/vnd.openxmlformats-officedocument.customXmlProperties+xml"/>
  <Override PartName="/customXml/itemProps1558.xml" ContentType="application/vnd.openxmlformats-officedocument.customXmlProperties+xml"/>
  <Override PartName="/customXml/itemProps1559.xml" ContentType="application/vnd.openxmlformats-officedocument.customXmlProperties+xml"/>
  <Override PartName="/customXml/itemProps1560.xml" ContentType="application/vnd.openxmlformats-officedocument.customXmlProperties+xml"/>
  <Override PartName="/customXml/itemProps1561.xml" ContentType="application/vnd.openxmlformats-officedocument.customXmlProperties+xml"/>
  <Override PartName="/customXml/itemProps1562.xml" ContentType="application/vnd.openxmlformats-officedocument.customXmlProperties+xml"/>
  <Override PartName="/customXml/itemProps1563.xml" ContentType="application/vnd.openxmlformats-officedocument.customXmlProperties+xml"/>
  <Override PartName="/customXml/itemProps1564.xml" ContentType="application/vnd.openxmlformats-officedocument.customXmlProperties+xml"/>
  <Override PartName="/customXml/itemProps1565.xml" ContentType="application/vnd.openxmlformats-officedocument.customXmlProperties+xml"/>
  <Override PartName="/customXml/itemProps1566.xml" ContentType="application/vnd.openxmlformats-officedocument.customXmlProperties+xml"/>
  <Override PartName="/customXml/itemProps1567.xml" ContentType="application/vnd.openxmlformats-officedocument.customXmlProperties+xml"/>
  <Override PartName="/customXml/itemProps1568.xml" ContentType="application/vnd.openxmlformats-officedocument.customXmlProperties+xml"/>
  <Override PartName="/customXml/itemProps1569.xml" ContentType="application/vnd.openxmlformats-officedocument.customXmlProperties+xml"/>
  <Override PartName="/customXml/itemProps1570.xml" ContentType="application/vnd.openxmlformats-officedocument.customXmlProperties+xml"/>
  <Override PartName="/customXml/itemProps1571.xml" ContentType="application/vnd.openxmlformats-officedocument.customXmlProperties+xml"/>
  <Override PartName="/customXml/itemProps1572.xml" ContentType="application/vnd.openxmlformats-officedocument.customXmlProperties+xml"/>
  <Override PartName="/customXml/itemProps1573.xml" ContentType="application/vnd.openxmlformats-officedocument.customXmlProperties+xml"/>
  <Override PartName="/customXml/itemProps1574.xml" ContentType="application/vnd.openxmlformats-officedocument.customXmlProperties+xml"/>
  <Override PartName="/customXml/itemProps1575.xml" ContentType="application/vnd.openxmlformats-officedocument.customXmlProperties+xml"/>
  <Override PartName="/customXml/itemProps1576.xml" ContentType="application/vnd.openxmlformats-officedocument.customXmlProperties+xml"/>
  <Override PartName="/customXml/itemProps1577.xml" ContentType="application/vnd.openxmlformats-officedocument.customXmlProperties+xml"/>
  <Override PartName="/customXml/itemProps1578.xml" ContentType="application/vnd.openxmlformats-officedocument.customXmlProperties+xml"/>
  <Override PartName="/customXml/itemProps1579.xml" ContentType="application/vnd.openxmlformats-officedocument.customXmlProperties+xml"/>
  <Override PartName="/customXml/itemProps1580.xml" ContentType="application/vnd.openxmlformats-officedocument.customXmlProperties+xml"/>
  <Override PartName="/customXml/itemProps1581.xml" ContentType="application/vnd.openxmlformats-officedocument.customXmlProperties+xml"/>
  <Override PartName="/customXml/itemProps1582.xml" ContentType="application/vnd.openxmlformats-officedocument.customXmlProperties+xml"/>
  <Override PartName="/customXml/itemProps1583.xml" ContentType="application/vnd.openxmlformats-officedocument.customXmlProperties+xml"/>
  <Override PartName="/customXml/itemProps1584.xml" ContentType="application/vnd.openxmlformats-officedocument.customXmlProperties+xml"/>
  <Override PartName="/customXml/itemProps1585.xml" ContentType="application/vnd.openxmlformats-officedocument.customXmlProperties+xml"/>
  <Override PartName="/customXml/itemProps1586.xml" ContentType="application/vnd.openxmlformats-officedocument.customXmlProperties+xml"/>
  <Override PartName="/customXml/itemProps1587.xml" ContentType="application/vnd.openxmlformats-officedocument.customXmlProperties+xml"/>
  <Override PartName="/customXml/itemProps1588.xml" ContentType="application/vnd.openxmlformats-officedocument.customXmlProperties+xml"/>
  <Override PartName="/customXml/itemProps1589.xml" ContentType="application/vnd.openxmlformats-officedocument.customXmlProperties+xml"/>
  <Override PartName="/customXml/itemProps1590.xml" ContentType="application/vnd.openxmlformats-officedocument.customXmlProperties+xml"/>
  <Override PartName="/customXml/itemProps1591.xml" ContentType="application/vnd.openxmlformats-officedocument.customXmlProperties+xml"/>
  <Override PartName="/customXml/itemProps1592.xml" ContentType="application/vnd.openxmlformats-officedocument.customXmlProperties+xml"/>
  <Override PartName="/customXml/itemProps1593.xml" ContentType="application/vnd.openxmlformats-officedocument.customXmlProperties+xml"/>
  <Override PartName="/customXml/itemProps1594.xml" ContentType="application/vnd.openxmlformats-officedocument.customXmlProperties+xml"/>
  <Override PartName="/customXml/itemProps1595.xml" ContentType="application/vnd.openxmlformats-officedocument.customXmlProperties+xml"/>
  <Override PartName="/customXml/itemProps1596.xml" ContentType="application/vnd.openxmlformats-officedocument.customXmlProperties+xml"/>
  <Override PartName="/customXml/itemProps1597.xml" ContentType="application/vnd.openxmlformats-officedocument.customXmlProperties+xml"/>
  <Override PartName="/customXml/itemProps1598.xml" ContentType="application/vnd.openxmlformats-officedocument.customXmlProperties+xml"/>
  <Override PartName="/customXml/itemProps1599.xml" ContentType="application/vnd.openxmlformats-officedocument.customXmlProperties+xml"/>
  <Override PartName="/customXml/itemProps1600.xml" ContentType="application/vnd.openxmlformats-officedocument.customXmlProperties+xml"/>
  <Override PartName="/customXml/itemProps1601.xml" ContentType="application/vnd.openxmlformats-officedocument.customXmlProperties+xml"/>
  <Override PartName="/customXml/itemProps1602.xml" ContentType="application/vnd.openxmlformats-officedocument.customXmlProperties+xml"/>
  <Override PartName="/customXml/itemProps1603.xml" ContentType="application/vnd.openxmlformats-officedocument.customXmlProperties+xml"/>
  <Override PartName="/customXml/itemProps1604.xml" ContentType="application/vnd.openxmlformats-officedocument.customXmlProperties+xml"/>
  <Override PartName="/customXml/itemProps1605.xml" ContentType="application/vnd.openxmlformats-officedocument.customXmlProperties+xml"/>
  <Override PartName="/customXml/itemProps1606.xml" ContentType="application/vnd.openxmlformats-officedocument.customXmlProperties+xml"/>
  <Override PartName="/customXml/itemProps1607.xml" ContentType="application/vnd.openxmlformats-officedocument.customXmlProperties+xml"/>
  <Override PartName="/customXml/itemProps1608.xml" ContentType="application/vnd.openxmlformats-officedocument.customXmlProperties+xml"/>
  <Override PartName="/customXml/itemProps1609.xml" ContentType="application/vnd.openxmlformats-officedocument.customXmlProperties+xml"/>
  <Override PartName="/customXml/itemProps1610.xml" ContentType="application/vnd.openxmlformats-officedocument.customXmlProperties+xml"/>
  <Override PartName="/customXml/itemProps1611.xml" ContentType="application/vnd.openxmlformats-officedocument.customXmlProperties+xml"/>
  <Override PartName="/customXml/itemProps1612.xml" ContentType="application/vnd.openxmlformats-officedocument.customXmlProperties+xml"/>
  <Override PartName="/customXml/itemProps1613.xml" ContentType="application/vnd.openxmlformats-officedocument.customXmlProperties+xml"/>
  <Override PartName="/customXml/itemProps1614.xml" ContentType="application/vnd.openxmlformats-officedocument.customXmlProperties+xml"/>
  <Override PartName="/customXml/itemProps1615.xml" ContentType="application/vnd.openxmlformats-officedocument.customXmlProperties+xml"/>
  <Override PartName="/customXml/itemProps1616.xml" ContentType="application/vnd.openxmlformats-officedocument.customXmlProperties+xml"/>
  <Override PartName="/customXml/itemProps1617.xml" ContentType="application/vnd.openxmlformats-officedocument.customXmlProperties+xml"/>
  <Override PartName="/customXml/itemProps1618.xml" ContentType="application/vnd.openxmlformats-officedocument.customXmlProperties+xml"/>
  <Override PartName="/customXml/itemProps1619.xml" ContentType="application/vnd.openxmlformats-officedocument.customXmlProperties+xml"/>
  <Override PartName="/customXml/itemProps1620.xml" ContentType="application/vnd.openxmlformats-officedocument.customXmlProperties+xml"/>
  <Override PartName="/customXml/itemProps1621.xml" ContentType="application/vnd.openxmlformats-officedocument.customXmlProperties+xml"/>
  <Override PartName="/customXml/itemProps1622.xml" ContentType="application/vnd.openxmlformats-officedocument.customXmlProperties+xml"/>
  <Override PartName="/customXml/itemProps1623.xml" ContentType="application/vnd.openxmlformats-officedocument.customXmlProperties+xml"/>
  <Override PartName="/customXml/itemProps1624.xml" ContentType="application/vnd.openxmlformats-officedocument.customXmlProperties+xml"/>
  <Override PartName="/customXml/itemProps1625.xml" ContentType="application/vnd.openxmlformats-officedocument.customXmlProperties+xml"/>
  <Override PartName="/customXml/itemProps1626.xml" ContentType="application/vnd.openxmlformats-officedocument.customXmlProperties+xml"/>
  <Override PartName="/customXml/itemProps1627.xml" ContentType="application/vnd.openxmlformats-officedocument.customXmlProperties+xml"/>
  <Override PartName="/customXml/itemProps1628.xml" ContentType="application/vnd.openxmlformats-officedocument.customXmlProperties+xml"/>
  <Override PartName="/customXml/itemProps1629.xml" ContentType="application/vnd.openxmlformats-officedocument.customXmlProperties+xml"/>
  <Override PartName="/customXml/itemProps1630.xml" ContentType="application/vnd.openxmlformats-officedocument.customXmlProperties+xml"/>
  <Override PartName="/customXml/itemProps1631.xml" ContentType="application/vnd.openxmlformats-officedocument.customXmlProperties+xml"/>
  <Override PartName="/customXml/itemProps1632.xml" ContentType="application/vnd.openxmlformats-officedocument.customXmlProperties+xml"/>
  <Override PartName="/customXml/itemProps1633.xml" ContentType="application/vnd.openxmlformats-officedocument.customXmlProperties+xml"/>
  <Override PartName="/customXml/itemProps1634.xml" ContentType="application/vnd.openxmlformats-officedocument.customXmlProperties+xml"/>
  <Override PartName="/customXml/itemProps1635.xml" ContentType="application/vnd.openxmlformats-officedocument.customXmlProperties+xml"/>
  <Override PartName="/customXml/itemProps1636.xml" ContentType="application/vnd.openxmlformats-officedocument.customXmlProperties+xml"/>
  <Override PartName="/customXml/itemProps1637.xml" ContentType="application/vnd.openxmlformats-officedocument.customXmlProperties+xml"/>
  <Override PartName="/customXml/itemProps1638.xml" ContentType="application/vnd.openxmlformats-officedocument.customXmlProperties+xml"/>
  <Override PartName="/customXml/itemProps1639.xml" ContentType="application/vnd.openxmlformats-officedocument.customXmlProperties+xml"/>
  <Override PartName="/customXml/itemProps1640.xml" ContentType="application/vnd.openxmlformats-officedocument.customXmlProperties+xml"/>
  <Override PartName="/customXml/itemProps1641.xml" ContentType="application/vnd.openxmlformats-officedocument.customXmlProperties+xml"/>
  <Override PartName="/customXml/itemProps1642.xml" ContentType="application/vnd.openxmlformats-officedocument.customXmlProperties+xml"/>
  <Override PartName="/customXml/itemProps1643.xml" ContentType="application/vnd.openxmlformats-officedocument.customXmlProperties+xml"/>
  <Override PartName="/customXml/itemProps1644.xml" ContentType="application/vnd.openxmlformats-officedocument.customXmlProperties+xml"/>
  <Override PartName="/customXml/itemProps1645.xml" ContentType="application/vnd.openxmlformats-officedocument.customXmlProperties+xml"/>
  <Override PartName="/customXml/itemProps1646.xml" ContentType="application/vnd.openxmlformats-officedocument.customXmlProperties+xml"/>
  <Override PartName="/customXml/itemProps1647.xml" ContentType="application/vnd.openxmlformats-officedocument.customXmlProperties+xml"/>
  <Override PartName="/customXml/itemProps1648.xml" ContentType="application/vnd.openxmlformats-officedocument.customXmlProperties+xml"/>
  <Override PartName="/customXml/itemProps1649.xml" ContentType="application/vnd.openxmlformats-officedocument.customXmlProperties+xml"/>
  <Override PartName="/customXml/itemProps1650.xml" ContentType="application/vnd.openxmlformats-officedocument.customXmlProperties+xml"/>
  <Override PartName="/customXml/itemProps1651.xml" ContentType="application/vnd.openxmlformats-officedocument.customXmlProperties+xml"/>
  <Override PartName="/customXml/itemProps1652.xml" ContentType="application/vnd.openxmlformats-officedocument.customXmlProperties+xml"/>
  <Override PartName="/customXml/itemProps1653.xml" ContentType="application/vnd.openxmlformats-officedocument.customXmlProperties+xml"/>
  <Override PartName="/customXml/itemProps1654.xml" ContentType="application/vnd.openxmlformats-officedocument.customXmlProperties+xml"/>
  <Override PartName="/customXml/itemProps1655.xml" ContentType="application/vnd.openxmlformats-officedocument.customXmlProperties+xml"/>
  <Override PartName="/customXml/itemProps1656.xml" ContentType="application/vnd.openxmlformats-officedocument.customXmlProperties+xml"/>
  <Override PartName="/customXml/itemProps1657.xml" ContentType="application/vnd.openxmlformats-officedocument.customXmlProperties+xml"/>
  <Override PartName="/customXml/itemProps1658.xml" ContentType="application/vnd.openxmlformats-officedocument.customXmlProperties+xml"/>
  <Override PartName="/customXml/itemProps1659.xml" ContentType="application/vnd.openxmlformats-officedocument.customXmlProperties+xml"/>
  <Override PartName="/customXml/itemProps1660.xml" ContentType="application/vnd.openxmlformats-officedocument.customXmlProperties+xml"/>
  <Override PartName="/customXml/itemProps1661.xml" ContentType="application/vnd.openxmlformats-officedocument.customXmlProperties+xml"/>
  <Override PartName="/customXml/itemProps1662.xml" ContentType="application/vnd.openxmlformats-officedocument.customXmlProperties+xml"/>
  <Override PartName="/customXml/itemProps1663.xml" ContentType="application/vnd.openxmlformats-officedocument.customXmlProperties+xml"/>
  <Override PartName="/customXml/itemProps1664.xml" ContentType="application/vnd.openxmlformats-officedocument.customXmlProperties+xml"/>
  <Override PartName="/customXml/itemProps1665.xml" ContentType="application/vnd.openxmlformats-officedocument.customXmlProperties+xml"/>
  <Override PartName="/customXml/itemProps1666.xml" ContentType="application/vnd.openxmlformats-officedocument.customXmlProperties+xml"/>
  <Override PartName="/customXml/itemProps1667.xml" ContentType="application/vnd.openxmlformats-officedocument.customXmlProperties+xml"/>
  <Override PartName="/customXml/itemProps1668.xml" ContentType="application/vnd.openxmlformats-officedocument.customXmlProperties+xml"/>
  <Override PartName="/customXml/itemProps1669.xml" ContentType="application/vnd.openxmlformats-officedocument.customXmlProperties+xml"/>
  <Override PartName="/customXml/itemProps1670.xml" ContentType="application/vnd.openxmlformats-officedocument.customXmlProperties+xml"/>
  <Override PartName="/customXml/itemProps1671.xml" ContentType="application/vnd.openxmlformats-officedocument.customXmlProperties+xml"/>
  <Override PartName="/customXml/itemProps1672.xml" ContentType="application/vnd.openxmlformats-officedocument.customXmlProperties+xml"/>
  <Override PartName="/customXml/itemProps1673.xml" ContentType="application/vnd.openxmlformats-officedocument.customXmlProperties+xml"/>
  <Override PartName="/customXml/itemProps1674.xml" ContentType="application/vnd.openxmlformats-officedocument.customXmlProperties+xml"/>
  <Override PartName="/customXml/itemProps1675.xml" ContentType="application/vnd.openxmlformats-officedocument.customXmlProperties+xml"/>
  <Override PartName="/customXml/itemProps1676.xml" ContentType="application/vnd.openxmlformats-officedocument.customXmlProperties+xml"/>
  <Override PartName="/customXml/itemProps1677.xml" ContentType="application/vnd.openxmlformats-officedocument.customXmlProperties+xml"/>
  <Override PartName="/customXml/itemProps1678.xml" ContentType="application/vnd.openxmlformats-officedocument.customXmlProperties+xml"/>
  <Override PartName="/customXml/itemProps1679.xml" ContentType="application/vnd.openxmlformats-officedocument.customXmlProperties+xml"/>
  <Override PartName="/customXml/itemProps1680.xml" ContentType="application/vnd.openxmlformats-officedocument.customXmlProperties+xml"/>
  <Override PartName="/customXml/itemProps1681.xml" ContentType="application/vnd.openxmlformats-officedocument.customXmlProperties+xml"/>
  <Override PartName="/customXml/itemProps1682.xml" ContentType="application/vnd.openxmlformats-officedocument.customXmlProperties+xml"/>
  <Override PartName="/customXml/itemProps1683.xml" ContentType="application/vnd.openxmlformats-officedocument.customXmlProperties+xml"/>
  <Override PartName="/customXml/itemProps1684.xml" ContentType="application/vnd.openxmlformats-officedocument.customXmlProperties+xml"/>
  <Override PartName="/customXml/itemProps1685.xml" ContentType="application/vnd.openxmlformats-officedocument.customXmlProperties+xml"/>
  <Override PartName="/customXml/itemProps1686.xml" ContentType="application/vnd.openxmlformats-officedocument.customXmlProperties+xml"/>
  <Override PartName="/customXml/itemProps1687.xml" ContentType="application/vnd.openxmlformats-officedocument.customXmlProperties+xml"/>
  <Override PartName="/customXml/itemProps1688.xml" ContentType="application/vnd.openxmlformats-officedocument.customXmlProperties+xml"/>
  <Override PartName="/customXml/itemProps1689.xml" ContentType="application/vnd.openxmlformats-officedocument.customXmlProperties+xml"/>
  <Override PartName="/customXml/itemProps1690.xml" ContentType="application/vnd.openxmlformats-officedocument.customXmlProperties+xml"/>
  <Override PartName="/customXml/itemProps1691.xml" ContentType="application/vnd.openxmlformats-officedocument.customXmlProperties+xml"/>
  <Override PartName="/customXml/itemProps1692.xml" ContentType="application/vnd.openxmlformats-officedocument.customXmlProperties+xml"/>
  <Override PartName="/customXml/itemProps1693.xml" ContentType="application/vnd.openxmlformats-officedocument.customXmlProperties+xml"/>
  <Override PartName="/customXml/itemProps1694.xml" ContentType="application/vnd.openxmlformats-officedocument.customXmlProperties+xml"/>
  <Override PartName="/customXml/itemProps1695.xml" ContentType="application/vnd.openxmlformats-officedocument.customXmlProperties+xml"/>
  <Override PartName="/customXml/itemProps1696.xml" ContentType="application/vnd.openxmlformats-officedocument.customXmlProperties+xml"/>
  <Override PartName="/customXml/itemProps1697.xml" ContentType="application/vnd.openxmlformats-officedocument.customXmlProperties+xml"/>
  <Override PartName="/customXml/itemProps1698.xml" ContentType="application/vnd.openxmlformats-officedocument.customXmlProperties+xml"/>
  <Override PartName="/customXml/itemProps1699.xml" ContentType="application/vnd.openxmlformats-officedocument.customXmlProperties+xml"/>
  <Override PartName="/customXml/itemProps1700.xml" ContentType="application/vnd.openxmlformats-officedocument.customXmlProperties+xml"/>
  <Override PartName="/customXml/itemProps1701.xml" ContentType="application/vnd.openxmlformats-officedocument.customXmlProperties+xml"/>
  <Override PartName="/customXml/itemProps1702.xml" ContentType="application/vnd.openxmlformats-officedocument.customXmlProperties+xml"/>
  <Override PartName="/customXml/itemProps1703.xml" ContentType="application/vnd.openxmlformats-officedocument.customXmlProperties+xml"/>
  <Override PartName="/customXml/itemProps1704.xml" ContentType="application/vnd.openxmlformats-officedocument.customXmlProperties+xml"/>
  <Override PartName="/customXml/itemProps1705.xml" ContentType="application/vnd.openxmlformats-officedocument.customXmlProperties+xml"/>
  <Override PartName="/customXml/itemProps1706.xml" ContentType="application/vnd.openxmlformats-officedocument.customXmlProperties+xml"/>
  <Override PartName="/customXml/itemProps1707.xml" ContentType="application/vnd.openxmlformats-officedocument.customXmlProperties+xml"/>
  <Override PartName="/customXml/itemProps1708.xml" ContentType="application/vnd.openxmlformats-officedocument.customXmlProperties+xml"/>
  <Override PartName="/customXml/itemProps1709.xml" ContentType="application/vnd.openxmlformats-officedocument.customXmlProperties+xml"/>
  <Override PartName="/customXml/itemProps1710.xml" ContentType="application/vnd.openxmlformats-officedocument.customXmlProperties+xml"/>
  <Override PartName="/customXml/itemProps1711.xml" ContentType="application/vnd.openxmlformats-officedocument.customXmlProperties+xml"/>
  <Override PartName="/customXml/itemProps1712.xml" ContentType="application/vnd.openxmlformats-officedocument.customXmlProperties+xml"/>
  <Override PartName="/customXml/itemProps1713.xml" ContentType="application/vnd.openxmlformats-officedocument.customXmlProperties+xml"/>
  <Override PartName="/customXml/itemProps1714.xml" ContentType="application/vnd.openxmlformats-officedocument.customXmlProperties+xml"/>
  <Override PartName="/customXml/itemProps1715.xml" ContentType="application/vnd.openxmlformats-officedocument.customXmlProperties+xml"/>
  <Override PartName="/customXml/itemProps1716.xml" ContentType="application/vnd.openxmlformats-officedocument.customXmlProperties+xml"/>
  <Override PartName="/customXml/itemProps1717.xml" ContentType="application/vnd.openxmlformats-officedocument.customXmlProperties+xml"/>
  <Override PartName="/customXml/itemProps1718.xml" ContentType="application/vnd.openxmlformats-officedocument.customXmlProperties+xml"/>
  <Override PartName="/customXml/itemProps1719.xml" ContentType="application/vnd.openxmlformats-officedocument.customXmlProperties+xml"/>
  <Override PartName="/customXml/itemProps1720.xml" ContentType="application/vnd.openxmlformats-officedocument.customXmlProperties+xml"/>
  <Override PartName="/customXml/itemProps1721.xml" ContentType="application/vnd.openxmlformats-officedocument.customXmlProperties+xml"/>
  <Override PartName="/customXml/itemProps1722.xml" ContentType="application/vnd.openxmlformats-officedocument.customXmlProperties+xml"/>
  <Override PartName="/customXml/itemProps1723.xml" ContentType="application/vnd.openxmlformats-officedocument.customXmlProperties+xml"/>
  <Override PartName="/customXml/itemProps1724.xml" ContentType="application/vnd.openxmlformats-officedocument.customXmlProperties+xml"/>
  <Override PartName="/customXml/itemProps1725.xml" ContentType="application/vnd.openxmlformats-officedocument.customXmlProperties+xml"/>
  <Override PartName="/customXml/itemProps1726.xml" ContentType="application/vnd.openxmlformats-officedocument.customXmlProperties+xml"/>
  <Override PartName="/customXml/itemProps1727.xml" ContentType="application/vnd.openxmlformats-officedocument.customXmlProperties+xml"/>
  <Override PartName="/customXml/itemProps1728.xml" ContentType="application/vnd.openxmlformats-officedocument.customXmlProperties+xml"/>
  <Override PartName="/customXml/itemProps1729.xml" ContentType="application/vnd.openxmlformats-officedocument.customXmlProperties+xml"/>
  <Override PartName="/customXml/itemProps1730.xml" ContentType="application/vnd.openxmlformats-officedocument.customXmlProperties+xml"/>
  <Override PartName="/customXml/itemProps1731.xml" ContentType="application/vnd.openxmlformats-officedocument.customXmlProperties+xml"/>
  <Override PartName="/customXml/itemProps1732.xml" ContentType="application/vnd.openxmlformats-officedocument.customXmlProperties+xml"/>
  <Override PartName="/customXml/itemProps1733.xml" ContentType="application/vnd.openxmlformats-officedocument.customXmlProperties+xml"/>
  <Override PartName="/customXml/itemProps1734.xml" ContentType="application/vnd.openxmlformats-officedocument.customXmlProperties+xml"/>
  <Override PartName="/customXml/itemProps1735.xml" ContentType="application/vnd.openxmlformats-officedocument.customXmlProperties+xml"/>
  <Override PartName="/customXml/itemProps1736.xml" ContentType="application/vnd.openxmlformats-officedocument.customXmlProperties+xml"/>
  <Override PartName="/customXml/itemProps1737.xml" ContentType="application/vnd.openxmlformats-officedocument.customXmlProperties+xml"/>
  <Override PartName="/customXml/itemProps1738.xml" ContentType="application/vnd.openxmlformats-officedocument.customXmlProperties+xml"/>
  <Override PartName="/customXml/itemProps1739.xml" ContentType="application/vnd.openxmlformats-officedocument.customXmlProperties+xml"/>
  <Override PartName="/customXml/itemProps1740.xml" ContentType="application/vnd.openxmlformats-officedocument.customXmlProperties+xml"/>
  <Override PartName="/customXml/itemProps1741.xml" ContentType="application/vnd.openxmlformats-officedocument.customXmlProperties+xml"/>
  <Override PartName="/customXml/itemProps1742.xml" ContentType="application/vnd.openxmlformats-officedocument.customXmlProperties+xml"/>
  <Override PartName="/customXml/itemProps1743.xml" ContentType="application/vnd.openxmlformats-officedocument.customXmlProperties+xml"/>
  <Override PartName="/customXml/itemProps1744.xml" ContentType="application/vnd.openxmlformats-officedocument.customXmlProperties+xml"/>
  <Override PartName="/customXml/itemProps1745.xml" ContentType="application/vnd.openxmlformats-officedocument.customXmlProperties+xml"/>
  <Override PartName="/customXml/itemProps1746.xml" ContentType="application/vnd.openxmlformats-officedocument.customXmlProperties+xml"/>
  <Override PartName="/customXml/itemProps1747.xml" ContentType="application/vnd.openxmlformats-officedocument.customXmlProperties+xml"/>
  <Override PartName="/customXml/itemProps1748.xml" ContentType="application/vnd.openxmlformats-officedocument.customXmlProperties+xml"/>
  <Override PartName="/customXml/itemProps1749.xml" ContentType="application/vnd.openxmlformats-officedocument.customXmlProperties+xml"/>
  <Override PartName="/customXml/itemProps1750.xml" ContentType="application/vnd.openxmlformats-officedocument.customXmlProperties+xml"/>
  <Override PartName="/customXml/itemProps1751.xml" ContentType="application/vnd.openxmlformats-officedocument.customXmlProperties+xml"/>
  <Override PartName="/customXml/itemProps1752.xml" ContentType="application/vnd.openxmlformats-officedocument.customXmlProperties+xml"/>
  <Override PartName="/customXml/itemProps1753.xml" ContentType="application/vnd.openxmlformats-officedocument.customXmlProperties+xml"/>
  <Override PartName="/customXml/itemProps1754.xml" ContentType="application/vnd.openxmlformats-officedocument.customXmlProperties+xml"/>
  <Override PartName="/customXml/itemProps1755.xml" ContentType="application/vnd.openxmlformats-officedocument.customXmlProperties+xml"/>
  <Override PartName="/customXml/itemProps1756.xml" ContentType="application/vnd.openxmlformats-officedocument.customXmlProperties+xml"/>
  <Override PartName="/customXml/itemProps1757.xml" ContentType="application/vnd.openxmlformats-officedocument.customXmlProperties+xml"/>
  <Override PartName="/customXml/itemProps1758.xml" ContentType="application/vnd.openxmlformats-officedocument.customXmlProperties+xml"/>
  <Override PartName="/customXml/itemProps1759.xml" ContentType="application/vnd.openxmlformats-officedocument.customXmlProperties+xml"/>
  <Override PartName="/customXml/itemProps1760.xml" ContentType="application/vnd.openxmlformats-officedocument.customXmlProperties+xml"/>
  <Override PartName="/customXml/itemProps1761.xml" ContentType="application/vnd.openxmlformats-officedocument.customXmlProperties+xml"/>
  <Override PartName="/customXml/itemProps1762.xml" ContentType="application/vnd.openxmlformats-officedocument.customXmlProperties+xml"/>
  <Override PartName="/customXml/itemProps1763.xml" ContentType="application/vnd.openxmlformats-officedocument.customXmlProperties+xml"/>
  <Override PartName="/customXml/itemProps1764.xml" ContentType="application/vnd.openxmlformats-officedocument.customXmlProperties+xml"/>
  <Override PartName="/customXml/itemProps1765.xml" ContentType="application/vnd.openxmlformats-officedocument.customXmlProperties+xml"/>
  <Override PartName="/customXml/itemProps1766.xml" ContentType="application/vnd.openxmlformats-officedocument.customXmlProperties+xml"/>
  <Override PartName="/customXml/itemProps1767.xml" ContentType="application/vnd.openxmlformats-officedocument.customXmlProperties+xml"/>
  <Override PartName="/customXml/itemProps1768.xml" ContentType="application/vnd.openxmlformats-officedocument.customXmlProperties+xml"/>
  <Override PartName="/customXml/itemProps1769.xml" ContentType="application/vnd.openxmlformats-officedocument.customXmlProperties+xml"/>
  <Override PartName="/customXml/itemProps1770.xml" ContentType="application/vnd.openxmlformats-officedocument.customXmlProperties+xml"/>
  <Override PartName="/customXml/itemProps1771.xml" ContentType="application/vnd.openxmlformats-officedocument.customXmlProperties+xml"/>
  <Override PartName="/customXml/itemProps1772.xml" ContentType="application/vnd.openxmlformats-officedocument.customXmlProperties+xml"/>
  <Override PartName="/customXml/itemProps1773.xml" ContentType="application/vnd.openxmlformats-officedocument.customXmlProperties+xml"/>
  <Override PartName="/customXml/itemProps1774.xml" ContentType="application/vnd.openxmlformats-officedocument.customXmlProperties+xml"/>
  <Override PartName="/customXml/itemProps1775.xml" ContentType="application/vnd.openxmlformats-officedocument.customXmlProperties+xml"/>
  <Override PartName="/customXml/itemProps1776.xml" ContentType="application/vnd.openxmlformats-officedocument.customXmlProperties+xml"/>
  <Override PartName="/customXml/itemProps1777.xml" ContentType="application/vnd.openxmlformats-officedocument.customXmlProperties+xml"/>
  <Override PartName="/customXml/itemProps1778.xml" ContentType="application/vnd.openxmlformats-officedocument.customXmlProperties+xml"/>
  <Override PartName="/customXml/itemProps1779.xml" ContentType="application/vnd.openxmlformats-officedocument.customXmlProperties+xml"/>
  <Override PartName="/customXml/itemProps1780.xml" ContentType="application/vnd.openxmlformats-officedocument.customXmlProperties+xml"/>
  <Override PartName="/customXml/itemProps1781.xml" ContentType="application/vnd.openxmlformats-officedocument.customXmlProperties+xml"/>
  <Override PartName="/customXml/itemProps1782.xml" ContentType="application/vnd.openxmlformats-officedocument.customXmlProperties+xml"/>
  <Override PartName="/customXml/itemProps1783.xml" ContentType="application/vnd.openxmlformats-officedocument.customXmlProperties+xml"/>
  <Override PartName="/customXml/itemProps1784.xml" ContentType="application/vnd.openxmlformats-officedocument.customXmlProperties+xml"/>
  <Override PartName="/customXml/itemProps1785.xml" ContentType="application/vnd.openxmlformats-officedocument.customXmlProperties+xml"/>
  <Override PartName="/customXml/itemProps1786.xml" ContentType="application/vnd.openxmlformats-officedocument.customXmlProperties+xml"/>
  <Override PartName="/customXml/itemProps1787.xml" ContentType="application/vnd.openxmlformats-officedocument.customXmlProperties+xml"/>
  <Override PartName="/customXml/itemProps1788.xml" ContentType="application/vnd.openxmlformats-officedocument.customXmlProperties+xml"/>
  <Override PartName="/customXml/itemProps1789.xml" ContentType="application/vnd.openxmlformats-officedocument.customXmlProperties+xml"/>
  <Override PartName="/customXml/itemProps1790.xml" ContentType="application/vnd.openxmlformats-officedocument.customXmlProperties+xml"/>
  <Override PartName="/customXml/itemProps1791.xml" ContentType="application/vnd.openxmlformats-officedocument.customXmlProperties+xml"/>
  <Override PartName="/customXml/itemProps1792.xml" ContentType="application/vnd.openxmlformats-officedocument.customXmlProperties+xml"/>
  <Override PartName="/customXml/itemProps1793.xml" ContentType="application/vnd.openxmlformats-officedocument.customXmlProperties+xml"/>
  <Override PartName="/customXml/itemProps1794.xml" ContentType="application/vnd.openxmlformats-officedocument.customXmlProperties+xml"/>
  <Override PartName="/customXml/itemProps1795.xml" ContentType="application/vnd.openxmlformats-officedocument.customXmlProperties+xml"/>
  <Override PartName="/customXml/itemProps1796.xml" ContentType="application/vnd.openxmlformats-officedocument.customXmlProperties+xml"/>
  <Override PartName="/customXml/itemProps1797.xml" ContentType="application/vnd.openxmlformats-officedocument.customXmlProperties+xml"/>
  <Override PartName="/customXml/itemProps1798.xml" ContentType="application/vnd.openxmlformats-officedocument.customXmlProperties+xml"/>
  <Override PartName="/customXml/itemProps1799.xml" ContentType="application/vnd.openxmlformats-officedocument.customXmlProperties+xml"/>
  <Override PartName="/customXml/itemProps1800.xml" ContentType="application/vnd.openxmlformats-officedocument.customXmlProperties+xml"/>
  <Override PartName="/customXml/itemProps1801.xml" ContentType="application/vnd.openxmlformats-officedocument.customXmlProperties+xml"/>
  <Override PartName="/customXml/itemProps1802.xml" ContentType="application/vnd.openxmlformats-officedocument.customXmlProperties+xml"/>
  <Override PartName="/customXml/itemProps1803.xml" ContentType="application/vnd.openxmlformats-officedocument.customXmlProperties+xml"/>
  <Override PartName="/customXml/itemProps1804.xml" ContentType="application/vnd.openxmlformats-officedocument.customXmlProperties+xml"/>
  <Override PartName="/customXml/itemProps1805.xml" ContentType="application/vnd.openxmlformats-officedocument.customXmlProperties+xml"/>
  <Override PartName="/customXml/itemProps1806.xml" ContentType="application/vnd.openxmlformats-officedocument.customXmlProperties+xml"/>
  <Override PartName="/customXml/itemProps1807.xml" ContentType="application/vnd.openxmlformats-officedocument.customXmlProperties+xml"/>
  <Override PartName="/customXml/itemProps1808.xml" ContentType="application/vnd.openxmlformats-officedocument.customXmlProperties+xml"/>
  <Override PartName="/customXml/itemProps1809.xml" ContentType="application/vnd.openxmlformats-officedocument.customXmlProperties+xml"/>
  <Override PartName="/customXml/itemProps1810.xml" ContentType="application/vnd.openxmlformats-officedocument.customXmlProperties+xml"/>
  <Override PartName="/customXml/itemProps1811.xml" ContentType="application/vnd.openxmlformats-officedocument.customXmlProperties+xml"/>
  <Override PartName="/customXml/itemProps1812.xml" ContentType="application/vnd.openxmlformats-officedocument.customXmlProperties+xml"/>
  <Override PartName="/customXml/itemProps1813.xml" ContentType="application/vnd.openxmlformats-officedocument.customXmlProperties+xml"/>
  <Override PartName="/customXml/itemProps1814.xml" ContentType="application/vnd.openxmlformats-officedocument.customXmlProperties+xml"/>
  <Override PartName="/customXml/itemProps1815.xml" ContentType="application/vnd.openxmlformats-officedocument.customXmlProperties+xml"/>
  <Override PartName="/customXml/itemProps1816.xml" ContentType="application/vnd.openxmlformats-officedocument.customXmlProperties+xml"/>
  <Override PartName="/customXml/itemProps1817.xml" ContentType="application/vnd.openxmlformats-officedocument.customXmlProperties+xml"/>
  <Override PartName="/customXml/itemProps1818.xml" ContentType="application/vnd.openxmlformats-officedocument.customXmlProperties+xml"/>
  <Override PartName="/customXml/itemProps1819.xml" ContentType="application/vnd.openxmlformats-officedocument.customXmlProperties+xml"/>
  <Override PartName="/customXml/itemProps1820.xml" ContentType="application/vnd.openxmlformats-officedocument.customXmlProperties+xml"/>
  <Override PartName="/customXml/itemProps1821.xml" ContentType="application/vnd.openxmlformats-officedocument.customXmlProperties+xml"/>
  <Override PartName="/customXml/itemProps1822.xml" ContentType="application/vnd.openxmlformats-officedocument.customXmlProperties+xml"/>
  <Override PartName="/customXml/itemProps1823.xml" ContentType="application/vnd.openxmlformats-officedocument.customXmlProperties+xml"/>
  <Override PartName="/customXml/itemProps1824.xml" ContentType="application/vnd.openxmlformats-officedocument.customXmlProperties+xml"/>
  <Override PartName="/customXml/itemProps1825.xml" ContentType="application/vnd.openxmlformats-officedocument.customXmlProperties+xml"/>
  <Override PartName="/customXml/itemProps1826.xml" ContentType="application/vnd.openxmlformats-officedocument.customXmlProperties+xml"/>
  <Override PartName="/customXml/itemProps1827.xml" ContentType="application/vnd.openxmlformats-officedocument.customXmlProperties+xml"/>
  <Override PartName="/customXml/itemProps1828.xml" ContentType="application/vnd.openxmlformats-officedocument.customXmlProperties+xml"/>
  <Override PartName="/customXml/itemProps1829.xml" ContentType="application/vnd.openxmlformats-officedocument.customXmlProperties+xml"/>
  <Override PartName="/customXml/itemProps1830.xml" ContentType="application/vnd.openxmlformats-officedocument.customXmlProperties+xml"/>
  <Override PartName="/customXml/itemProps1831.xml" ContentType="application/vnd.openxmlformats-officedocument.customXmlProperties+xml"/>
  <Override PartName="/customXml/itemProps1832.xml" ContentType="application/vnd.openxmlformats-officedocument.customXmlProperties+xml"/>
  <Override PartName="/customXml/itemProps1833.xml" ContentType="application/vnd.openxmlformats-officedocument.customXmlProperties+xml"/>
  <Override PartName="/customXml/itemProps1834.xml" ContentType="application/vnd.openxmlformats-officedocument.customXmlProperties+xml"/>
  <Override PartName="/customXml/itemProps1835.xml" ContentType="application/vnd.openxmlformats-officedocument.customXmlProperties+xml"/>
  <Override PartName="/customXml/itemProps1836.xml" ContentType="application/vnd.openxmlformats-officedocument.customXmlProperties+xml"/>
  <Override PartName="/customXml/itemProps1837.xml" ContentType="application/vnd.openxmlformats-officedocument.customXmlProperties+xml"/>
  <Override PartName="/customXml/itemProps1838.xml" ContentType="application/vnd.openxmlformats-officedocument.customXmlProperties+xml"/>
  <Override PartName="/customXml/itemProps1839.xml" ContentType="application/vnd.openxmlformats-officedocument.customXmlProperties+xml"/>
  <Override PartName="/customXml/itemProps1840.xml" ContentType="application/vnd.openxmlformats-officedocument.customXmlProperties+xml"/>
  <Override PartName="/customXml/itemProps1841.xml" ContentType="application/vnd.openxmlformats-officedocument.customXmlProperties+xml"/>
  <Override PartName="/customXml/itemProps1842.xml" ContentType="application/vnd.openxmlformats-officedocument.customXmlProperties+xml"/>
  <Override PartName="/customXml/itemProps1843.xml" ContentType="application/vnd.openxmlformats-officedocument.customXmlProperties+xml"/>
  <Override PartName="/customXml/itemProps1844.xml" ContentType="application/vnd.openxmlformats-officedocument.customXmlProperties+xml"/>
  <Override PartName="/customXml/itemProps1845.xml" ContentType="application/vnd.openxmlformats-officedocument.customXmlProperties+xml"/>
  <Override PartName="/customXml/itemProps1846.xml" ContentType="application/vnd.openxmlformats-officedocument.customXmlProperties+xml"/>
  <Override PartName="/customXml/itemProps1847.xml" ContentType="application/vnd.openxmlformats-officedocument.customXmlProperties+xml"/>
  <Override PartName="/customXml/itemProps1848.xml" ContentType="application/vnd.openxmlformats-officedocument.customXmlProperties+xml"/>
  <Override PartName="/customXml/itemProps1849.xml" ContentType="application/vnd.openxmlformats-officedocument.customXmlProperties+xml"/>
  <Override PartName="/customXml/itemProps1850.xml" ContentType="application/vnd.openxmlformats-officedocument.customXmlProperties+xml"/>
  <Override PartName="/customXml/itemProps1851.xml" ContentType="application/vnd.openxmlformats-officedocument.customXmlProperties+xml"/>
  <Override PartName="/customXml/itemProps1852.xml" ContentType="application/vnd.openxmlformats-officedocument.customXmlProperties+xml"/>
  <Override PartName="/customXml/itemProps1853.xml" ContentType="application/vnd.openxmlformats-officedocument.customXmlProperties+xml"/>
  <Override PartName="/customXml/itemProps1854.xml" ContentType="application/vnd.openxmlformats-officedocument.customXmlProperties+xml"/>
  <Override PartName="/customXml/itemProps1855.xml" ContentType="application/vnd.openxmlformats-officedocument.customXmlProperties+xml"/>
  <Override PartName="/customXml/itemProps1856.xml" ContentType="application/vnd.openxmlformats-officedocument.customXmlProperties+xml"/>
  <Override PartName="/customXml/itemProps1857.xml" ContentType="application/vnd.openxmlformats-officedocument.customXmlProperties+xml"/>
  <Override PartName="/customXml/itemProps1858.xml" ContentType="application/vnd.openxmlformats-officedocument.customXmlProperties+xml"/>
  <Override PartName="/customXml/itemProps1859.xml" ContentType="application/vnd.openxmlformats-officedocument.customXmlProperties+xml"/>
  <Override PartName="/customXml/itemProps1860.xml" ContentType="application/vnd.openxmlformats-officedocument.customXmlProperties+xml"/>
  <Override PartName="/customXml/itemProps1861.xml" ContentType="application/vnd.openxmlformats-officedocument.customXmlProperties+xml"/>
  <Override PartName="/customXml/itemProps1862.xml" ContentType="application/vnd.openxmlformats-officedocument.customXmlProperties+xml"/>
  <Override PartName="/customXml/itemProps1863.xml" ContentType="application/vnd.openxmlformats-officedocument.customXmlProperties+xml"/>
  <Override PartName="/customXml/itemProps1864.xml" ContentType="application/vnd.openxmlformats-officedocument.customXmlProperties+xml"/>
  <Override PartName="/customXml/itemProps1865.xml" ContentType="application/vnd.openxmlformats-officedocument.customXmlProperties+xml"/>
  <Override PartName="/customXml/itemProps1866.xml" ContentType="application/vnd.openxmlformats-officedocument.customXmlProperties+xml"/>
  <Override PartName="/customXml/itemProps1867.xml" ContentType="application/vnd.openxmlformats-officedocument.customXmlProperties+xml"/>
  <Override PartName="/customXml/itemProps1868.xml" ContentType="application/vnd.openxmlformats-officedocument.customXmlProperties+xml"/>
  <Override PartName="/customXml/itemProps1869.xml" ContentType="application/vnd.openxmlformats-officedocument.customXmlProperties+xml"/>
  <Override PartName="/customXml/itemProps1870.xml" ContentType="application/vnd.openxmlformats-officedocument.customXmlProperties+xml"/>
  <Override PartName="/customXml/itemProps1871.xml" ContentType="application/vnd.openxmlformats-officedocument.customXmlProperties+xml"/>
  <Override PartName="/customXml/itemProps1872.xml" ContentType="application/vnd.openxmlformats-officedocument.customXmlProperties+xml"/>
  <Override PartName="/customXml/itemProps1873.xml" ContentType="application/vnd.openxmlformats-officedocument.customXmlProperties+xml"/>
  <Override PartName="/customXml/itemProps1874.xml" ContentType="application/vnd.openxmlformats-officedocument.customXmlProperties+xml"/>
  <Override PartName="/customXml/itemProps1875.xml" ContentType="application/vnd.openxmlformats-officedocument.customXmlProperties+xml"/>
  <Override PartName="/customXml/itemProps1876.xml" ContentType="application/vnd.openxmlformats-officedocument.customXmlProperties+xml"/>
  <Override PartName="/customXml/itemProps1877.xml" ContentType="application/vnd.openxmlformats-officedocument.customXmlProperties+xml"/>
  <Override PartName="/customXml/itemProps1878.xml" ContentType="application/vnd.openxmlformats-officedocument.customXmlProperties+xml"/>
  <Override PartName="/customXml/itemProps1879.xml" ContentType="application/vnd.openxmlformats-officedocument.customXmlProperties+xml"/>
  <Override PartName="/customXml/itemProps1880.xml" ContentType="application/vnd.openxmlformats-officedocument.customXmlProperties+xml"/>
  <Override PartName="/customXml/itemProps1881.xml" ContentType="application/vnd.openxmlformats-officedocument.customXmlProperties+xml"/>
  <Override PartName="/customXml/itemProps1882.xml" ContentType="application/vnd.openxmlformats-officedocument.customXmlProperties+xml"/>
  <Override PartName="/customXml/itemProps1883.xml" ContentType="application/vnd.openxmlformats-officedocument.customXmlProperties+xml"/>
  <Override PartName="/customXml/itemProps1884.xml" ContentType="application/vnd.openxmlformats-officedocument.customXmlProperties+xml"/>
  <Override PartName="/customXml/itemProps1885.xml" ContentType="application/vnd.openxmlformats-officedocument.customXmlProperties+xml"/>
  <Override PartName="/customXml/itemProps1886.xml" ContentType="application/vnd.openxmlformats-officedocument.customXmlProperties+xml"/>
  <Override PartName="/customXml/itemProps1887.xml" ContentType="application/vnd.openxmlformats-officedocument.customXmlProperties+xml"/>
  <Override PartName="/customXml/itemProps1888.xml" ContentType="application/vnd.openxmlformats-officedocument.customXmlProperties+xml"/>
  <Override PartName="/customXml/itemProps1889.xml" ContentType="application/vnd.openxmlformats-officedocument.customXmlProperties+xml"/>
  <Override PartName="/customXml/itemProps1890.xml" ContentType="application/vnd.openxmlformats-officedocument.customXmlProperties+xml"/>
  <Override PartName="/customXml/itemProps1891.xml" ContentType="application/vnd.openxmlformats-officedocument.customXmlProperties+xml"/>
  <Override PartName="/customXml/itemProps1892.xml" ContentType="application/vnd.openxmlformats-officedocument.customXmlProperties+xml"/>
  <Override PartName="/customXml/itemProps1893.xml" ContentType="application/vnd.openxmlformats-officedocument.customXmlProperties+xml"/>
  <Override PartName="/customXml/itemProps1894.xml" ContentType="application/vnd.openxmlformats-officedocument.customXmlProperties+xml"/>
  <Override PartName="/customXml/itemProps1895.xml" ContentType="application/vnd.openxmlformats-officedocument.customXmlProperties+xml"/>
  <Override PartName="/customXml/itemProps1896.xml" ContentType="application/vnd.openxmlformats-officedocument.customXmlProperties+xml"/>
  <Override PartName="/customXml/itemProps1897.xml" ContentType="application/vnd.openxmlformats-officedocument.customXmlProperties+xml"/>
  <Override PartName="/customXml/itemProps1898.xml" ContentType="application/vnd.openxmlformats-officedocument.customXmlProperties+xml"/>
  <Override PartName="/customXml/itemProps1899.xml" ContentType="application/vnd.openxmlformats-officedocument.customXmlProperties+xml"/>
  <Override PartName="/customXml/itemProps1900.xml" ContentType="application/vnd.openxmlformats-officedocument.customXmlProperties+xml"/>
  <Override PartName="/customXml/itemProps1901.xml" ContentType="application/vnd.openxmlformats-officedocument.customXmlProperties+xml"/>
  <Override PartName="/customXml/itemProps1902.xml" ContentType="application/vnd.openxmlformats-officedocument.customXmlProperties+xml"/>
  <Override PartName="/customXml/itemProps1903.xml" ContentType="application/vnd.openxmlformats-officedocument.customXmlProperties+xml"/>
  <Override PartName="/customXml/itemProps1904.xml" ContentType="application/vnd.openxmlformats-officedocument.customXmlProperties+xml"/>
  <Override PartName="/customXml/itemProps1905.xml" ContentType="application/vnd.openxmlformats-officedocument.customXmlProperties+xml"/>
  <Override PartName="/customXml/itemProps1906.xml" ContentType="application/vnd.openxmlformats-officedocument.customXmlProperties+xml"/>
  <Override PartName="/customXml/itemProps1907.xml" ContentType="application/vnd.openxmlformats-officedocument.customXmlProperties+xml"/>
  <Override PartName="/customXml/itemProps1908.xml" ContentType="application/vnd.openxmlformats-officedocument.customXmlProperties+xml"/>
  <Override PartName="/customXml/itemProps1909.xml" ContentType="application/vnd.openxmlformats-officedocument.customXmlProperties+xml"/>
  <Override PartName="/customXml/itemProps1910.xml" ContentType="application/vnd.openxmlformats-officedocument.customXmlProperties+xml"/>
  <Override PartName="/customXml/itemProps1911.xml" ContentType="application/vnd.openxmlformats-officedocument.customXmlProperties+xml"/>
  <Override PartName="/customXml/itemProps1912.xml" ContentType="application/vnd.openxmlformats-officedocument.customXmlProperties+xml"/>
  <Override PartName="/customXml/itemProps1913.xml" ContentType="application/vnd.openxmlformats-officedocument.customXmlProperties+xml"/>
  <Override PartName="/customXml/itemProps1914.xml" ContentType="application/vnd.openxmlformats-officedocument.customXmlProperties+xml"/>
  <Override PartName="/customXml/itemProps1915.xml" ContentType="application/vnd.openxmlformats-officedocument.customXmlProperties+xml"/>
  <Override PartName="/customXml/itemProps1916.xml" ContentType="application/vnd.openxmlformats-officedocument.customXmlProperties+xml"/>
  <Override PartName="/customXml/itemProps1917.xml" ContentType="application/vnd.openxmlformats-officedocument.customXmlProperties+xml"/>
  <Override PartName="/customXml/itemProps1918.xml" ContentType="application/vnd.openxmlformats-officedocument.customXmlProperties+xml"/>
  <Override PartName="/customXml/itemProps1919.xml" ContentType="application/vnd.openxmlformats-officedocument.customXmlProperties+xml"/>
  <Override PartName="/customXml/itemProps1920.xml" ContentType="application/vnd.openxmlformats-officedocument.customXmlProperties+xml"/>
  <Override PartName="/customXml/itemProps1921.xml" ContentType="application/vnd.openxmlformats-officedocument.customXmlProperties+xml"/>
  <Override PartName="/customXml/itemProps1922.xml" ContentType="application/vnd.openxmlformats-officedocument.customXmlProperties+xml"/>
  <Override PartName="/customXml/itemProps1923.xml" ContentType="application/vnd.openxmlformats-officedocument.customXmlProperties+xml"/>
  <Override PartName="/customXml/itemProps1924.xml" ContentType="application/vnd.openxmlformats-officedocument.customXmlProperties+xml"/>
  <Override PartName="/customXml/itemProps1925.xml" ContentType="application/vnd.openxmlformats-officedocument.customXmlProperties+xml"/>
  <Override PartName="/customXml/itemProps1926.xml" ContentType="application/vnd.openxmlformats-officedocument.customXmlProperties+xml"/>
  <Override PartName="/customXml/itemProps1927.xml" ContentType="application/vnd.openxmlformats-officedocument.customXmlProperties+xml"/>
  <Override PartName="/customXml/itemProps1928.xml" ContentType="application/vnd.openxmlformats-officedocument.customXmlProperties+xml"/>
  <Override PartName="/customXml/itemProps1929.xml" ContentType="application/vnd.openxmlformats-officedocument.customXmlProperties+xml"/>
  <Override PartName="/customXml/itemProps1930.xml" ContentType="application/vnd.openxmlformats-officedocument.customXmlProperties+xml"/>
  <Override PartName="/customXml/itemProps1931.xml" ContentType="application/vnd.openxmlformats-officedocument.customXmlProperties+xml"/>
  <Override PartName="/customXml/itemProps1932.xml" ContentType="application/vnd.openxmlformats-officedocument.customXmlProperties+xml"/>
  <Override PartName="/customXml/itemProps1933.xml" ContentType="application/vnd.openxmlformats-officedocument.customXmlProperties+xml"/>
  <Override PartName="/customXml/itemProps1934.xml" ContentType="application/vnd.openxmlformats-officedocument.customXmlProperties+xml"/>
  <Override PartName="/customXml/itemProps1935.xml" ContentType="application/vnd.openxmlformats-officedocument.customXmlProperties+xml"/>
  <Override PartName="/customXml/itemProps1936.xml" ContentType="application/vnd.openxmlformats-officedocument.customXmlProperties+xml"/>
  <Override PartName="/customXml/itemProps1937.xml" ContentType="application/vnd.openxmlformats-officedocument.customXmlProperties+xml"/>
  <Override PartName="/customXml/itemProps1938.xml" ContentType="application/vnd.openxmlformats-officedocument.customXmlProperties+xml"/>
  <Override PartName="/customXml/itemProps1939.xml" ContentType="application/vnd.openxmlformats-officedocument.customXmlProperties+xml"/>
  <Override PartName="/customXml/itemProps1940.xml" ContentType="application/vnd.openxmlformats-officedocument.customXmlProperties+xml"/>
  <Override PartName="/customXml/itemProps1941.xml" ContentType="application/vnd.openxmlformats-officedocument.customXmlProperties+xml"/>
  <Override PartName="/customXml/itemProps1942.xml" ContentType="application/vnd.openxmlformats-officedocument.customXmlProperties+xml"/>
  <Override PartName="/customXml/itemProps1943.xml" ContentType="application/vnd.openxmlformats-officedocument.customXmlProperties+xml"/>
  <Override PartName="/customXml/itemProps1944.xml" ContentType="application/vnd.openxmlformats-officedocument.customXmlProperties+xml"/>
  <Override PartName="/customXml/itemProps1945.xml" ContentType="application/vnd.openxmlformats-officedocument.customXmlProperties+xml"/>
  <Override PartName="/customXml/itemProps1946.xml" ContentType="application/vnd.openxmlformats-officedocument.customXmlProperties+xml"/>
  <Override PartName="/customXml/itemProps1947.xml" ContentType="application/vnd.openxmlformats-officedocument.customXmlProperties+xml"/>
  <Override PartName="/customXml/itemProps1948.xml" ContentType="application/vnd.openxmlformats-officedocument.customXmlProperties+xml"/>
  <Override PartName="/customXml/itemProps1949.xml" ContentType="application/vnd.openxmlformats-officedocument.customXmlProperties+xml"/>
  <Override PartName="/customXml/itemProps1950.xml" ContentType="application/vnd.openxmlformats-officedocument.customXmlProperties+xml"/>
  <Override PartName="/customXml/itemProps1951.xml" ContentType="application/vnd.openxmlformats-officedocument.customXmlProperties+xml"/>
  <Override PartName="/customXml/itemProps1952.xml" ContentType="application/vnd.openxmlformats-officedocument.customXmlProperties+xml"/>
  <Override PartName="/customXml/itemProps1953.xml" ContentType="application/vnd.openxmlformats-officedocument.customXmlProperties+xml"/>
  <Override PartName="/customXml/itemProps1954.xml" ContentType="application/vnd.openxmlformats-officedocument.customXmlProperties+xml"/>
  <Override PartName="/customXml/itemProps1955.xml" ContentType="application/vnd.openxmlformats-officedocument.customXmlProperties+xml"/>
  <Override PartName="/customXml/itemProps1956.xml" ContentType="application/vnd.openxmlformats-officedocument.customXmlProperties+xml"/>
  <Override PartName="/customXml/itemProps1957.xml" ContentType="application/vnd.openxmlformats-officedocument.customXmlProperties+xml"/>
  <Override PartName="/customXml/itemProps1958.xml" ContentType="application/vnd.openxmlformats-officedocument.customXmlProperties+xml"/>
  <Override PartName="/customXml/itemProps1959.xml" ContentType="application/vnd.openxmlformats-officedocument.customXmlProperties+xml"/>
  <Override PartName="/customXml/itemProps1960.xml" ContentType="application/vnd.openxmlformats-officedocument.customXmlProperties+xml"/>
  <Override PartName="/customXml/itemProps1961.xml" ContentType="application/vnd.openxmlformats-officedocument.customXmlProperties+xml"/>
  <Override PartName="/customXml/itemProps1962.xml" ContentType="application/vnd.openxmlformats-officedocument.customXmlProperties+xml"/>
  <Override PartName="/customXml/itemProps1963.xml" ContentType="application/vnd.openxmlformats-officedocument.customXmlProperties+xml"/>
  <Override PartName="/customXml/itemProps1964.xml" ContentType="application/vnd.openxmlformats-officedocument.customXmlProperties+xml"/>
  <Override PartName="/customXml/itemProps1965.xml" ContentType="application/vnd.openxmlformats-officedocument.customXmlProperties+xml"/>
  <Override PartName="/customXml/itemProps1966.xml" ContentType="application/vnd.openxmlformats-officedocument.customXmlProperties+xml"/>
  <Override PartName="/customXml/itemProps1967.xml" ContentType="application/vnd.openxmlformats-officedocument.customXmlProperties+xml"/>
  <Override PartName="/customXml/itemProps1968.xml" ContentType="application/vnd.openxmlformats-officedocument.customXmlProperties+xml"/>
  <Override PartName="/customXml/itemProps1969.xml" ContentType="application/vnd.openxmlformats-officedocument.customXmlProperties+xml"/>
  <Override PartName="/customXml/itemProps1970.xml" ContentType="application/vnd.openxmlformats-officedocument.customXmlProperties+xml"/>
  <Override PartName="/customXml/itemProps1971.xml" ContentType="application/vnd.openxmlformats-officedocument.customXmlProperties+xml"/>
  <Override PartName="/customXml/itemProps1972.xml" ContentType="application/vnd.openxmlformats-officedocument.customXmlProperties+xml"/>
  <Override PartName="/customXml/itemProps1973.xml" ContentType="application/vnd.openxmlformats-officedocument.customXmlProperties+xml"/>
  <Override PartName="/customXml/itemProps1974.xml" ContentType="application/vnd.openxmlformats-officedocument.customXmlProperties+xml"/>
  <Override PartName="/customXml/itemProps1975.xml" ContentType="application/vnd.openxmlformats-officedocument.customXmlProperties+xml"/>
  <Override PartName="/customXml/itemProps1976.xml" ContentType="application/vnd.openxmlformats-officedocument.customXmlProperties+xml"/>
  <Override PartName="/customXml/itemProps1977.xml" ContentType="application/vnd.openxmlformats-officedocument.customXmlProperties+xml"/>
  <Override PartName="/customXml/itemProps1978.xml" ContentType="application/vnd.openxmlformats-officedocument.customXmlProperties+xml"/>
  <Override PartName="/customXml/itemProps1979.xml" ContentType="application/vnd.openxmlformats-officedocument.customXmlProperties+xml"/>
  <Override PartName="/customXml/itemProps1980.xml" ContentType="application/vnd.openxmlformats-officedocument.customXmlProperties+xml"/>
  <Override PartName="/customXml/itemProps1981.xml" ContentType="application/vnd.openxmlformats-officedocument.customXmlProperties+xml"/>
  <Override PartName="/customXml/itemProps1982.xml" ContentType="application/vnd.openxmlformats-officedocument.customXmlProperties+xml"/>
  <Override PartName="/customXml/itemProps1983.xml" ContentType="application/vnd.openxmlformats-officedocument.customXmlProperties+xml"/>
  <Override PartName="/customXml/itemProps1984.xml" ContentType="application/vnd.openxmlformats-officedocument.customXmlProperties+xml"/>
  <Override PartName="/customXml/itemProps1985.xml" ContentType="application/vnd.openxmlformats-officedocument.customXmlProperties+xml"/>
  <Override PartName="/customXml/itemProps1986.xml" ContentType="application/vnd.openxmlformats-officedocument.customXmlProperties+xml"/>
  <Override PartName="/customXml/itemProps1987.xml" ContentType="application/vnd.openxmlformats-officedocument.customXmlProperties+xml"/>
  <Override PartName="/customXml/itemProps1988.xml" ContentType="application/vnd.openxmlformats-officedocument.customXmlProperties+xml"/>
  <Override PartName="/customXml/itemProps1989.xml" ContentType="application/vnd.openxmlformats-officedocument.customXmlProperties+xml"/>
  <Override PartName="/customXml/itemProps1990.xml" ContentType="application/vnd.openxmlformats-officedocument.customXmlProperties+xml"/>
  <Override PartName="/customXml/itemProps1991.xml" ContentType="application/vnd.openxmlformats-officedocument.customXmlProperties+xml"/>
  <Override PartName="/customXml/itemProps1992.xml" ContentType="application/vnd.openxmlformats-officedocument.customXmlProperties+xml"/>
  <Override PartName="/customXml/itemProps1993.xml" ContentType="application/vnd.openxmlformats-officedocument.customXmlProperties+xml"/>
  <Override PartName="/customXml/itemProps1994.xml" ContentType="application/vnd.openxmlformats-officedocument.customXmlProperties+xml"/>
  <Override PartName="/customXml/itemProps1995.xml" ContentType="application/vnd.openxmlformats-officedocument.customXmlProperties+xml"/>
  <Override PartName="/customXml/itemProps1996.xml" ContentType="application/vnd.openxmlformats-officedocument.customXmlProperties+xml"/>
  <Override PartName="/customXml/itemProps1997.xml" ContentType="application/vnd.openxmlformats-officedocument.customXmlProperties+xml"/>
  <Override PartName="/customXml/itemProps1998.xml" ContentType="application/vnd.openxmlformats-officedocument.customXmlProperties+xml"/>
  <Override PartName="/customXml/itemProps1999.xml" ContentType="application/vnd.openxmlformats-officedocument.customXmlProperties+xml"/>
  <Override PartName="/customXml/itemProps2000.xml" ContentType="application/vnd.openxmlformats-officedocument.customXmlProperties+xml"/>
  <Override PartName="/customXml/itemProps2001.xml" ContentType="application/vnd.openxmlformats-officedocument.customXmlProperties+xml"/>
  <Override PartName="/customXml/itemProps2002.xml" ContentType="application/vnd.openxmlformats-officedocument.customXmlProperties+xml"/>
  <Override PartName="/customXml/itemProps2003.xml" ContentType="application/vnd.openxmlformats-officedocument.customXmlProperties+xml"/>
  <Override PartName="/customXml/itemProps2004.xml" ContentType="application/vnd.openxmlformats-officedocument.customXmlProperties+xml"/>
  <Override PartName="/customXml/itemProps2005.xml" ContentType="application/vnd.openxmlformats-officedocument.customXmlProperties+xml"/>
  <Override PartName="/customXml/itemProps2006.xml" ContentType="application/vnd.openxmlformats-officedocument.customXmlProperties+xml"/>
  <Override PartName="/customXml/itemProps2007.xml" ContentType="application/vnd.openxmlformats-officedocument.customXmlProperties+xml"/>
  <Override PartName="/customXml/itemProps2008.xml" ContentType="application/vnd.openxmlformats-officedocument.customXmlProperties+xml"/>
  <Override PartName="/customXml/itemProps2009.xml" ContentType="application/vnd.openxmlformats-officedocument.customXmlProperties+xml"/>
  <Override PartName="/customXml/itemProps2010.xml" ContentType="application/vnd.openxmlformats-officedocument.customXmlProperties+xml"/>
  <Override PartName="/customXml/itemProps2011.xml" ContentType="application/vnd.openxmlformats-officedocument.customXmlProperties+xml"/>
  <Override PartName="/customXml/itemProps2012.xml" ContentType="application/vnd.openxmlformats-officedocument.customXmlProperties+xml"/>
  <Override PartName="/customXml/itemProps2013.xml" ContentType="application/vnd.openxmlformats-officedocument.customXmlProperties+xml"/>
  <Override PartName="/customXml/itemProps2014.xml" ContentType="application/vnd.openxmlformats-officedocument.customXmlProperties+xml"/>
  <Override PartName="/customXml/itemProps2015.xml" ContentType="application/vnd.openxmlformats-officedocument.customXmlProperties+xml"/>
  <Override PartName="/customXml/itemProps2016.xml" ContentType="application/vnd.openxmlformats-officedocument.customXmlProperties+xml"/>
  <Override PartName="/customXml/itemProps2017.xml" ContentType="application/vnd.openxmlformats-officedocument.customXmlProperties+xml"/>
  <Override PartName="/customXml/itemProps2018.xml" ContentType="application/vnd.openxmlformats-officedocument.customXmlProperties+xml"/>
  <Override PartName="/customXml/itemProps2019.xml" ContentType="application/vnd.openxmlformats-officedocument.customXmlProperties+xml"/>
  <Override PartName="/customXml/itemProps2020.xml" ContentType="application/vnd.openxmlformats-officedocument.customXmlProperties+xml"/>
  <Override PartName="/customXml/itemProps2021.xml" ContentType="application/vnd.openxmlformats-officedocument.customXmlProperties+xml"/>
  <Override PartName="/customXml/itemProps2022.xml" ContentType="application/vnd.openxmlformats-officedocument.customXmlProperties+xml"/>
  <Override PartName="/customXml/itemProps2023.xml" ContentType="application/vnd.openxmlformats-officedocument.customXmlProperties+xml"/>
  <Override PartName="/customXml/itemProps2024.xml" ContentType="application/vnd.openxmlformats-officedocument.customXmlProperties+xml"/>
  <Override PartName="/customXml/itemProps2025.xml" ContentType="application/vnd.openxmlformats-officedocument.customXmlProperties+xml"/>
  <Override PartName="/customXml/itemProps2026.xml" ContentType="application/vnd.openxmlformats-officedocument.customXmlProperties+xml"/>
  <Override PartName="/customXml/itemProps2027.xml" ContentType="application/vnd.openxmlformats-officedocument.customXmlProperties+xml"/>
  <Override PartName="/customXml/itemProps2028.xml" ContentType="application/vnd.openxmlformats-officedocument.customXmlProperties+xml"/>
  <Override PartName="/customXml/itemProps2029.xml" ContentType="application/vnd.openxmlformats-officedocument.customXmlProperties+xml"/>
  <Override PartName="/customXml/itemProps2030.xml" ContentType="application/vnd.openxmlformats-officedocument.customXmlProperties+xml"/>
  <Override PartName="/customXml/itemProps2031.xml" ContentType="application/vnd.openxmlformats-officedocument.customXmlProperties+xml"/>
  <Override PartName="/customXml/itemProps2032.xml" ContentType="application/vnd.openxmlformats-officedocument.customXmlProperties+xml"/>
  <Override PartName="/customXml/itemProps2033.xml" ContentType="application/vnd.openxmlformats-officedocument.customXmlProperties+xml"/>
  <Override PartName="/customXml/itemProps2034.xml" ContentType="application/vnd.openxmlformats-officedocument.customXmlProperties+xml"/>
  <Override PartName="/customXml/itemProps2035.xml" ContentType="application/vnd.openxmlformats-officedocument.customXmlProperties+xml"/>
  <Override PartName="/customXml/itemProps2036.xml" ContentType="application/vnd.openxmlformats-officedocument.customXmlProperties+xml"/>
  <Override PartName="/customXml/itemProps2037.xml" ContentType="application/vnd.openxmlformats-officedocument.customXmlProperties+xml"/>
  <Override PartName="/customXml/itemProps2038.xml" ContentType="application/vnd.openxmlformats-officedocument.customXmlProperties+xml"/>
  <Override PartName="/customXml/itemProps2039.xml" ContentType="application/vnd.openxmlformats-officedocument.customXmlProperties+xml"/>
  <Override PartName="/customXml/itemProps2040.xml" ContentType="application/vnd.openxmlformats-officedocument.customXmlProperties+xml"/>
  <Override PartName="/customXml/itemProps2041.xml" ContentType="application/vnd.openxmlformats-officedocument.customXmlProperties+xml"/>
  <Override PartName="/customXml/itemProps2042.xml" ContentType="application/vnd.openxmlformats-officedocument.customXmlProperties+xml"/>
  <Override PartName="/customXml/itemProps2043.xml" ContentType="application/vnd.openxmlformats-officedocument.customXmlProperties+xml"/>
  <Override PartName="/customXml/itemProps2044.xml" ContentType="application/vnd.openxmlformats-officedocument.customXmlProperties+xml"/>
  <Override PartName="/customXml/itemProps2045.xml" ContentType="application/vnd.openxmlformats-officedocument.customXmlProperties+xml"/>
  <Override PartName="/customXml/itemProps2046.xml" ContentType="application/vnd.openxmlformats-officedocument.customXmlProperties+xml"/>
  <Override PartName="/customXml/itemProps2047.xml" ContentType="application/vnd.openxmlformats-officedocument.customXmlProperties+xml"/>
  <Override PartName="/customXml/itemProps2048.xml" ContentType="application/vnd.openxmlformats-officedocument.customXmlProperties+xml"/>
  <Override PartName="/customXml/itemProps2049.xml" ContentType="application/vnd.openxmlformats-officedocument.customXmlProperties+xml"/>
  <Override PartName="/customXml/itemProps2050.xml" ContentType="application/vnd.openxmlformats-officedocument.customXmlProperties+xml"/>
  <Override PartName="/customXml/itemProps2051.xml" ContentType="application/vnd.openxmlformats-officedocument.customXmlProperties+xml"/>
  <Override PartName="/customXml/itemProps2052.xml" ContentType="application/vnd.openxmlformats-officedocument.customXmlProperties+xml"/>
  <Override PartName="/customXml/itemProps2053.xml" ContentType="application/vnd.openxmlformats-officedocument.customXmlProperties+xml"/>
  <Override PartName="/customXml/itemProps2054.xml" ContentType="application/vnd.openxmlformats-officedocument.customXmlProperties+xml"/>
  <Override PartName="/customXml/itemProps2055.xml" ContentType="application/vnd.openxmlformats-officedocument.customXmlProperties+xml"/>
  <Override PartName="/customXml/itemProps2056.xml" ContentType="application/vnd.openxmlformats-officedocument.customXmlProperties+xml"/>
  <Override PartName="/customXml/itemProps2057.xml" ContentType="application/vnd.openxmlformats-officedocument.customXmlProperties+xml"/>
  <Override PartName="/customXml/itemProps2058.xml" ContentType="application/vnd.openxmlformats-officedocument.customXmlProperties+xml"/>
  <Override PartName="/customXml/itemProps2059.xml" ContentType="application/vnd.openxmlformats-officedocument.customXmlProperties+xml"/>
  <Override PartName="/customXml/itemProps2060.xml" ContentType="application/vnd.openxmlformats-officedocument.customXmlProperties+xml"/>
  <Override PartName="/customXml/itemProps2061.xml" ContentType="application/vnd.openxmlformats-officedocument.customXmlProperties+xml"/>
  <Override PartName="/customXml/itemProps2062.xml" ContentType="application/vnd.openxmlformats-officedocument.customXmlProperties+xml"/>
  <Override PartName="/customXml/itemProps2063.xml" ContentType="application/vnd.openxmlformats-officedocument.customXmlProperties+xml"/>
  <Override PartName="/customXml/itemProps2064.xml" ContentType="application/vnd.openxmlformats-officedocument.customXmlProperties+xml"/>
  <Override PartName="/customXml/itemProps2065.xml" ContentType="application/vnd.openxmlformats-officedocument.customXmlProperties+xml"/>
  <Override PartName="/customXml/itemProps2066.xml" ContentType="application/vnd.openxmlformats-officedocument.customXmlProperties+xml"/>
  <Override PartName="/customXml/itemProps2067.xml" ContentType="application/vnd.openxmlformats-officedocument.customXmlProperties+xml"/>
  <Override PartName="/customXml/itemProps2068.xml" ContentType="application/vnd.openxmlformats-officedocument.customXmlProperties+xml"/>
  <Override PartName="/customXml/itemProps2069.xml" ContentType="application/vnd.openxmlformats-officedocument.customXmlProperties+xml"/>
  <Override PartName="/customXml/itemProps2070.xml" ContentType="application/vnd.openxmlformats-officedocument.customXmlProperties+xml"/>
  <Override PartName="/customXml/itemProps2071.xml" ContentType="application/vnd.openxmlformats-officedocument.customXmlProperties+xml"/>
  <Override PartName="/customXml/itemProps2072.xml" ContentType="application/vnd.openxmlformats-officedocument.customXmlProperties+xml"/>
  <Override PartName="/customXml/itemProps2073.xml" ContentType="application/vnd.openxmlformats-officedocument.customXmlProperties+xml"/>
  <Override PartName="/customXml/itemProps2074.xml" ContentType="application/vnd.openxmlformats-officedocument.customXmlProperties+xml"/>
  <Override PartName="/customXml/itemProps2075.xml" ContentType="application/vnd.openxmlformats-officedocument.customXmlProperties+xml"/>
  <Override PartName="/customXml/itemProps2076.xml" ContentType="application/vnd.openxmlformats-officedocument.customXmlProperties+xml"/>
  <Override PartName="/customXml/itemProps2077.xml" ContentType="application/vnd.openxmlformats-officedocument.customXmlProperties+xml"/>
  <Override PartName="/customXml/itemProps2078.xml" ContentType="application/vnd.openxmlformats-officedocument.customXmlProperties+xml"/>
  <Override PartName="/customXml/itemProps2079.xml" ContentType="application/vnd.openxmlformats-officedocument.customXmlProperties+xml"/>
  <Override PartName="/customXml/itemProps2080.xml" ContentType="application/vnd.openxmlformats-officedocument.customXmlProperties+xml"/>
  <Override PartName="/customXml/itemProps2081.xml" ContentType="application/vnd.openxmlformats-officedocument.customXmlProperties+xml"/>
  <Override PartName="/customXml/itemProps2082.xml" ContentType="application/vnd.openxmlformats-officedocument.customXmlProperties+xml"/>
  <Override PartName="/customXml/itemProps2083.xml" ContentType="application/vnd.openxmlformats-officedocument.customXmlProperties+xml"/>
  <Override PartName="/customXml/itemProps2084.xml" ContentType="application/vnd.openxmlformats-officedocument.customXmlProperties+xml"/>
  <Override PartName="/customXml/itemProps2085.xml" ContentType="application/vnd.openxmlformats-officedocument.customXmlProperties+xml"/>
  <Override PartName="/customXml/itemProps2086.xml" ContentType="application/vnd.openxmlformats-officedocument.customXmlProperties+xml"/>
  <Override PartName="/customXml/itemProps2087.xml" ContentType="application/vnd.openxmlformats-officedocument.customXmlProperties+xml"/>
  <Override PartName="/customXml/itemProps2088.xml" ContentType="application/vnd.openxmlformats-officedocument.customXmlProperties+xml"/>
  <Override PartName="/customXml/itemProps2089.xml" ContentType="application/vnd.openxmlformats-officedocument.customXmlProperties+xml"/>
  <Override PartName="/customXml/itemProps2090.xml" ContentType="application/vnd.openxmlformats-officedocument.customXmlProperties+xml"/>
  <Override PartName="/customXml/itemProps2091.xml" ContentType="application/vnd.openxmlformats-officedocument.customXmlProperties+xml"/>
  <Override PartName="/customXml/itemProps2092.xml" ContentType="application/vnd.openxmlformats-officedocument.customXmlProperties+xml"/>
  <Override PartName="/customXml/itemProps2093.xml" ContentType="application/vnd.openxmlformats-officedocument.customXmlProperties+xml"/>
  <Override PartName="/customXml/itemProps2094.xml" ContentType="application/vnd.openxmlformats-officedocument.customXmlProperties+xml"/>
  <Override PartName="/customXml/itemProps2095.xml" ContentType="application/vnd.openxmlformats-officedocument.customXmlProperties+xml"/>
  <Override PartName="/customXml/itemProps2096.xml" ContentType="application/vnd.openxmlformats-officedocument.customXmlProperties+xml"/>
  <Override PartName="/customXml/itemProps2097.xml" ContentType="application/vnd.openxmlformats-officedocument.customXmlProperties+xml"/>
  <Override PartName="/customXml/itemProps2098.xml" ContentType="application/vnd.openxmlformats-officedocument.customXmlProperties+xml"/>
  <Override PartName="/customXml/itemProps2099.xml" ContentType="application/vnd.openxmlformats-officedocument.customXmlProperties+xml"/>
  <Override PartName="/customXml/itemProps2100.xml" ContentType="application/vnd.openxmlformats-officedocument.customXmlProperties+xml"/>
  <Override PartName="/customXml/itemProps2101.xml" ContentType="application/vnd.openxmlformats-officedocument.customXmlProperties+xml"/>
  <Override PartName="/customXml/itemProps2102.xml" ContentType="application/vnd.openxmlformats-officedocument.customXmlProperties+xml"/>
  <Override PartName="/customXml/itemProps2103.xml" ContentType="application/vnd.openxmlformats-officedocument.customXmlProperties+xml"/>
  <Override PartName="/customXml/itemProps2104.xml" ContentType="application/vnd.openxmlformats-officedocument.customXmlProperties+xml"/>
  <Override PartName="/customXml/itemProps2105.xml" ContentType="application/vnd.openxmlformats-officedocument.customXmlProperties+xml"/>
  <Override PartName="/customXml/itemProps2106.xml" ContentType="application/vnd.openxmlformats-officedocument.customXmlProperties+xml"/>
  <Override PartName="/customXml/itemProps2107.xml" ContentType="application/vnd.openxmlformats-officedocument.customXmlProperties+xml"/>
  <Override PartName="/customXml/itemProps2108.xml" ContentType="application/vnd.openxmlformats-officedocument.customXmlProperties+xml"/>
  <Override PartName="/customXml/itemProps2109.xml" ContentType="application/vnd.openxmlformats-officedocument.customXmlProperties+xml"/>
  <Override PartName="/customXml/itemProps2110.xml" ContentType="application/vnd.openxmlformats-officedocument.customXmlProperties+xml"/>
  <Override PartName="/customXml/itemProps2111.xml" ContentType="application/vnd.openxmlformats-officedocument.customXmlProperties+xml"/>
  <Override PartName="/customXml/itemProps2112.xml" ContentType="application/vnd.openxmlformats-officedocument.customXmlProperties+xml"/>
  <Override PartName="/customXml/itemProps2113.xml" ContentType="application/vnd.openxmlformats-officedocument.customXmlProperties+xml"/>
  <Override PartName="/customXml/itemProps2114.xml" ContentType="application/vnd.openxmlformats-officedocument.customXmlProperties+xml"/>
  <Override PartName="/customXml/itemProps2115.xml" ContentType="application/vnd.openxmlformats-officedocument.customXmlProperties+xml"/>
  <Override PartName="/customXml/itemProps2116.xml" ContentType="application/vnd.openxmlformats-officedocument.customXmlProperties+xml"/>
  <Override PartName="/customXml/itemProps2117.xml" ContentType="application/vnd.openxmlformats-officedocument.customXmlProperties+xml"/>
  <Override PartName="/customXml/itemProps2118.xml" ContentType="application/vnd.openxmlformats-officedocument.customXmlProperties+xml"/>
  <Override PartName="/customXml/itemProps2119.xml" ContentType="application/vnd.openxmlformats-officedocument.customXmlProperties+xml"/>
  <Override PartName="/customXml/itemProps2120.xml" ContentType="application/vnd.openxmlformats-officedocument.customXmlProperties+xml"/>
  <Override PartName="/customXml/itemProps2121.xml" ContentType="application/vnd.openxmlformats-officedocument.customXmlProperties+xml"/>
  <Override PartName="/customXml/itemProps2122.xml" ContentType="application/vnd.openxmlformats-officedocument.customXmlProperties+xml"/>
  <Override PartName="/customXml/itemProps2123.xml" ContentType="application/vnd.openxmlformats-officedocument.customXmlProperties+xml"/>
  <Override PartName="/customXml/itemProps2124.xml" ContentType="application/vnd.openxmlformats-officedocument.customXmlProperties+xml"/>
  <Override PartName="/customXml/itemProps2125.xml" ContentType="application/vnd.openxmlformats-officedocument.customXmlProperties+xml"/>
  <Override PartName="/customXml/itemProps2126.xml" ContentType="application/vnd.openxmlformats-officedocument.customXmlProperties+xml"/>
  <Override PartName="/customXml/itemProps2127.xml" ContentType="application/vnd.openxmlformats-officedocument.customXmlProperties+xml"/>
  <Override PartName="/customXml/itemProps2128.xml" ContentType="application/vnd.openxmlformats-officedocument.customXmlProperties+xml"/>
  <Override PartName="/customXml/itemProps2129.xml" ContentType="application/vnd.openxmlformats-officedocument.customXmlProperties+xml"/>
  <Override PartName="/customXml/itemProps2130.xml" ContentType="application/vnd.openxmlformats-officedocument.customXmlProperties+xml"/>
  <Override PartName="/customXml/itemProps2131.xml" ContentType="application/vnd.openxmlformats-officedocument.customXmlProperties+xml"/>
  <Override PartName="/customXml/itemProps2132.xml" ContentType="application/vnd.openxmlformats-officedocument.customXmlProperties+xml"/>
  <Override PartName="/customXml/itemProps2133.xml" ContentType="application/vnd.openxmlformats-officedocument.customXmlProperties+xml"/>
  <Override PartName="/customXml/itemProps2134.xml" ContentType="application/vnd.openxmlformats-officedocument.customXmlProperties+xml"/>
  <Override PartName="/customXml/itemProps2135.xml" ContentType="application/vnd.openxmlformats-officedocument.customXmlProperties+xml"/>
  <Override PartName="/customXml/itemProps2136.xml" ContentType="application/vnd.openxmlformats-officedocument.customXmlProperties+xml"/>
  <Override PartName="/customXml/itemProps2137.xml" ContentType="application/vnd.openxmlformats-officedocument.customXmlProperties+xml"/>
  <Override PartName="/customXml/itemProps2138.xml" ContentType="application/vnd.openxmlformats-officedocument.customXmlProperties+xml"/>
  <Override PartName="/customXml/itemProps2139.xml" ContentType="application/vnd.openxmlformats-officedocument.customXmlProperties+xml"/>
  <Override PartName="/customXml/itemProps2140.xml" ContentType="application/vnd.openxmlformats-officedocument.customXmlProperties+xml"/>
  <Override PartName="/customXml/itemProps2141.xml" ContentType="application/vnd.openxmlformats-officedocument.customXmlProperties+xml"/>
  <Override PartName="/customXml/itemProps2142.xml" ContentType="application/vnd.openxmlformats-officedocument.customXmlProperties+xml"/>
  <Override PartName="/customXml/itemProps2143.xml" ContentType="application/vnd.openxmlformats-officedocument.customXmlProperties+xml"/>
  <Override PartName="/customXml/itemProps2144.xml" ContentType="application/vnd.openxmlformats-officedocument.customXmlProperties+xml"/>
  <Override PartName="/customXml/itemProps2145.xml" ContentType="application/vnd.openxmlformats-officedocument.customXmlProperties+xml"/>
  <Override PartName="/customXml/itemProps2146.xml" ContentType="application/vnd.openxmlformats-officedocument.customXmlProperties+xml"/>
  <Override PartName="/customXml/itemProps2147.xml" ContentType="application/vnd.openxmlformats-officedocument.customXmlProperties+xml"/>
  <Override PartName="/customXml/itemProps2148.xml" ContentType="application/vnd.openxmlformats-officedocument.customXmlProperties+xml"/>
  <Override PartName="/customXml/itemProps2149.xml" ContentType="application/vnd.openxmlformats-officedocument.customXmlProperties+xml"/>
  <Override PartName="/customXml/itemProps2150.xml" ContentType="application/vnd.openxmlformats-officedocument.customXmlProperties+xml"/>
  <Override PartName="/customXml/itemProps2151.xml" ContentType="application/vnd.openxmlformats-officedocument.customXmlProperties+xml"/>
  <Override PartName="/customXml/itemProps2152.xml" ContentType="application/vnd.openxmlformats-officedocument.customXmlProperties+xml"/>
  <Override PartName="/customXml/itemProps2153.xml" ContentType="application/vnd.openxmlformats-officedocument.customXmlProperties+xml"/>
  <Override PartName="/customXml/itemProps2154.xml" ContentType="application/vnd.openxmlformats-officedocument.customXmlProperties+xml"/>
  <Override PartName="/customXml/itemProps2155.xml" ContentType="application/vnd.openxmlformats-officedocument.customXmlProperties+xml"/>
  <Override PartName="/customXml/itemProps2156.xml" ContentType="application/vnd.openxmlformats-officedocument.customXmlProperties+xml"/>
  <Override PartName="/customXml/itemProps2157.xml" ContentType="application/vnd.openxmlformats-officedocument.customXmlProperties+xml"/>
  <Override PartName="/customXml/itemProps2158.xml" ContentType="application/vnd.openxmlformats-officedocument.customXmlProperties+xml"/>
  <Override PartName="/customXml/itemProps2159.xml" ContentType="application/vnd.openxmlformats-officedocument.customXmlProperties+xml"/>
  <Override PartName="/customXml/itemProps2160.xml" ContentType="application/vnd.openxmlformats-officedocument.customXmlProperties+xml"/>
  <Override PartName="/customXml/itemProps2161.xml" ContentType="application/vnd.openxmlformats-officedocument.customXmlProperties+xml"/>
  <Override PartName="/customXml/itemProps2162.xml" ContentType="application/vnd.openxmlformats-officedocument.customXmlProperties+xml"/>
  <Override PartName="/customXml/itemProps2163.xml" ContentType="application/vnd.openxmlformats-officedocument.customXmlProperties+xml"/>
  <Override PartName="/customXml/itemProps2164.xml" ContentType="application/vnd.openxmlformats-officedocument.customXmlProperties+xml"/>
  <Override PartName="/customXml/itemProps2165.xml" ContentType="application/vnd.openxmlformats-officedocument.customXmlProperties+xml"/>
  <Override PartName="/customXml/itemProps2166.xml" ContentType="application/vnd.openxmlformats-officedocument.customXmlProperties+xml"/>
  <Override PartName="/customXml/itemProps2167.xml" ContentType="application/vnd.openxmlformats-officedocument.customXmlProperties+xml"/>
  <Override PartName="/customXml/itemProps2168.xml" ContentType="application/vnd.openxmlformats-officedocument.customXmlProperties+xml"/>
  <Override PartName="/customXml/itemProps2169.xml" ContentType="application/vnd.openxmlformats-officedocument.customXmlProperties+xml"/>
  <Override PartName="/customXml/itemProps2170.xml" ContentType="application/vnd.openxmlformats-officedocument.customXmlProperties+xml"/>
  <Override PartName="/customXml/itemProps2171.xml" ContentType="application/vnd.openxmlformats-officedocument.customXmlProperties+xml"/>
  <Override PartName="/customXml/itemProps2172.xml" ContentType="application/vnd.openxmlformats-officedocument.customXmlProperties+xml"/>
  <Override PartName="/customXml/itemProps2173.xml" ContentType="application/vnd.openxmlformats-officedocument.customXmlProperties+xml"/>
  <Override PartName="/customXml/itemProps2174.xml" ContentType="application/vnd.openxmlformats-officedocument.customXmlProperties+xml"/>
  <Override PartName="/customXml/itemProps2175.xml" ContentType="application/vnd.openxmlformats-officedocument.customXmlProperties+xml"/>
  <Override PartName="/customXml/itemProps2176.xml" ContentType="application/vnd.openxmlformats-officedocument.customXmlProperties+xml"/>
  <Override PartName="/customXml/itemProps2177.xml" ContentType="application/vnd.openxmlformats-officedocument.customXmlProperties+xml"/>
  <Override PartName="/customXml/itemProps2178.xml" ContentType="application/vnd.openxmlformats-officedocument.customXmlProperties+xml"/>
  <Override PartName="/customXml/itemProps2179.xml" ContentType="application/vnd.openxmlformats-officedocument.customXmlProperties+xml"/>
  <Override PartName="/customXml/itemProps2180.xml" ContentType="application/vnd.openxmlformats-officedocument.customXmlProperties+xml"/>
  <Override PartName="/customXml/itemProps2181.xml" ContentType="application/vnd.openxmlformats-officedocument.customXmlProperties+xml"/>
  <Override PartName="/customXml/itemProps2182.xml" ContentType="application/vnd.openxmlformats-officedocument.customXmlProperties+xml"/>
  <Override PartName="/customXml/itemProps2183.xml" ContentType="application/vnd.openxmlformats-officedocument.customXmlProperties+xml"/>
  <Override PartName="/customXml/itemProps2184.xml" ContentType="application/vnd.openxmlformats-officedocument.customXmlProperties+xml"/>
  <Override PartName="/customXml/itemProps2185.xml" ContentType="application/vnd.openxmlformats-officedocument.customXmlProperties+xml"/>
  <Override PartName="/customXml/itemProps2186.xml" ContentType="application/vnd.openxmlformats-officedocument.customXmlProperties+xml"/>
  <Override PartName="/customXml/itemProps2187.xml" ContentType="application/vnd.openxmlformats-officedocument.customXmlProperties+xml"/>
  <Override PartName="/customXml/itemProps2188.xml" ContentType="application/vnd.openxmlformats-officedocument.customXmlProperties+xml"/>
  <Override PartName="/customXml/itemProps2189.xml" ContentType="application/vnd.openxmlformats-officedocument.customXmlProperties+xml"/>
  <Override PartName="/customXml/itemProps2190.xml" ContentType="application/vnd.openxmlformats-officedocument.customXmlProperties+xml"/>
  <Override PartName="/customXml/itemProps2191.xml" ContentType="application/vnd.openxmlformats-officedocument.customXmlProperties+xml"/>
  <Override PartName="/customXml/itemProps2192.xml" ContentType="application/vnd.openxmlformats-officedocument.customXmlProperties+xml"/>
  <Override PartName="/customXml/itemProps2193.xml" ContentType="application/vnd.openxmlformats-officedocument.customXmlProperties+xml"/>
  <Override PartName="/customXml/itemProps2194.xml" ContentType="application/vnd.openxmlformats-officedocument.customXmlProperties+xml"/>
  <Override PartName="/customXml/itemProps2195.xml" ContentType="application/vnd.openxmlformats-officedocument.customXmlProperties+xml"/>
  <Override PartName="/customXml/itemProps2196.xml" ContentType="application/vnd.openxmlformats-officedocument.customXmlProperties+xml"/>
  <Override PartName="/customXml/itemProps2197.xml" ContentType="application/vnd.openxmlformats-officedocument.customXmlProperties+xml"/>
  <Override PartName="/customXml/itemProps2198.xml" ContentType="application/vnd.openxmlformats-officedocument.customXmlProperties+xml"/>
  <Override PartName="/customXml/itemProps2199.xml" ContentType="application/vnd.openxmlformats-officedocument.customXmlProperties+xml"/>
  <Override PartName="/customXml/itemProps2200.xml" ContentType="application/vnd.openxmlformats-officedocument.customXmlProperties+xml"/>
  <Override PartName="/customXml/itemProps2201.xml" ContentType="application/vnd.openxmlformats-officedocument.customXmlProperties+xml"/>
  <Override PartName="/customXml/itemProps2202.xml" ContentType="application/vnd.openxmlformats-officedocument.customXmlProperties+xml"/>
  <Override PartName="/customXml/itemProps2203.xml" ContentType="application/vnd.openxmlformats-officedocument.customXmlProperties+xml"/>
  <Override PartName="/customXml/itemProps2204.xml" ContentType="application/vnd.openxmlformats-officedocument.customXmlProperties+xml"/>
  <Override PartName="/customXml/itemProps2205.xml" ContentType="application/vnd.openxmlformats-officedocument.customXmlProperties+xml"/>
  <Override PartName="/customXml/itemProps2206.xml" ContentType="application/vnd.openxmlformats-officedocument.customXmlProperties+xml"/>
  <Override PartName="/customXml/itemProps2207.xml" ContentType="application/vnd.openxmlformats-officedocument.customXmlProperties+xml"/>
  <Override PartName="/customXml/itemProps2208.xml" ContentType="application/vnd.openxmlformats-officedocument.customXmlProperties+xml"/>
  <Override PartName="/customXml/itemProps2209.xml" ContentType="application/vnd.openxmlformats-officedocument.customXmlProperties+xml"/>
  <Override PartName="/customXml/itemProps2210.xml" ContentType="application/vnd.openxmlformats-officedocument.customXmlProperties+xml"/>
  <Override PartName="/customXml/itemProps2211.xml" ContentType="application/vnd.openxmlformats-officedocument.customXmlProperties+xml"/>
  <Override PartName="/customXml/itemProps2212.xml" ContentType="application/vnd.openxmlformats-officedocument.customXmlProperties+xml"/>
  <Override PartName="/customXml/itemProps2213.xml" ContentType="application/vnd.openxmlformats-officedocument.customXmlProperties+xml"/>
  <Override PartName="/customXml/itemProps2214.xml" ContentType="application/vnd.openxmlformats-officedocument.customXmlProperties+xml"/>
  <Override PartName="/customXml/itemProps2215.xml" ContentType="application/vnd.openxmlformats-officedocument.customXmlProperties+xml"/>
  <Override PartName="/customXml/itemProps2216.xml" ContentType="application/vnd.openxmlformats-officedocument.customXmlProperties+xml"/>
  <Override PartName="/customXml/itemProps2217.xml" ContentType="application/vnd.openxmlformats-officedocument.customXmlProperties+xml"/>
  <Override PartName="/customXml/itemProps2218.xml" ContentType="application/vnd.openxmlformats-officedocument.customXmlProperties+xml"/>
  <Override PartName="/customXml/itemProps2219.xml" ContentType="application/vnd.openxmlformats-officedocument.customXmlProperties+xml"/>
  <Override PartName="/customXml/itemProps2220.xml" ContentType="application/vnd.openxmlformats-officedocument.customXmlProperties+xml"/>
  <Override PartName="/customXml/itemProps2221.xml" ContentType="application/vnd.openxmlformats-officedocument.customXmlProperties+xml"/>
  <Override PartName="/customXml/itemProps2222.xml" ContentType="application/vnd.openxmlformats-officedocument.customXmlProperties+xml"/>
  <Override PartName="/customXml/itemProps2223.xml" ContentType="application/vnd.openxmlformats-officedocument.customXmlProperties+xml"/>
  <Override PartName="/customXml/itemProps2224.xml" ContentType="application/vnd.openxmlformats-officedocument.customXmlProperties+xml"/>
  <Override PartName="/customXml/itemProps2225.xml" ContentType="application/vnd.openxmlformats-officedocument.customXmlProperties+xml"/>
  <Override PartName="/customXml/itemProps2226.xml" ContentType="application/vnd.openxmlformats-officedocument.customXmlProperties+xml"/>
  <Override PartName="/customXml/itemProps2227.xml" ContentType="application/vnd.openxmlformats-officedocument.customXmlProperties+xml"/>
  <Override PartName="/customXml/itemProps2228.xml" ContentType="application/vnd.openxmlformats-officedocument.customXmlProperties+xml"/>
  <Override PartName="/customXml/itemProps2229.xml" ContentType="application/vnd.openxmlformats-officedocument.customXmlProperties+xml"/>
  <Override PartName="/customXml/itemProps2230.xml" ContentType="application/vnd.openxmlformats-officedocument.customXmlProperties+xml"/>
  <Override PartName="/customXml/itemProps2231.xml" ContentType="application/vnd.openxmlformats-officedocument.customXmlProperties+xml"/>
  <Override PartName="/customXml/itemProps2232.xml" ContentType="application/vnd.openxmlformats-officedocument.customXmlProperties+xml"/>
  <Override PartName="/customXml/itemProps2233.xml" ContentType="application/vnd.openxmlformats-officedocument.customXmlProperties+xml"/>
  <Override PartName="/customXml/itemProps2234.xml" ContentType="application/vnd.openxmlformats-officedocument.customXmlProperties+xml"/>
  <Override PartName="/customXml/itemProps2235.xml" ContentType="application/vnd.openxmlformats-officedocument.customXmlProperties+xml"/>
  <Override PartName="/customXml/itemProps2236.xml" ContentType="application/vnd.openxmlformats-officedocument.customXmlProperties+xml"/>
  <Override PartName="/customXml/itemProps2237.xml" ContentType="application/vnd.openxmlformats-officedocument.customXmlProperties+xml"/>
  <Override PartName="/customXml/itemProps2238.xml" ContentType="application/vnd.openxmlformats-officedocument.customXmlProperties+xml"/>
  <Override PartName="/customXml/itemProps2239.xml" ContentType="application/vnd.openxmlformats-officedocument.customXmlProperties+xml"/>
  <Override PartName="/customXml/itemProps2240.xml" ContentType="application/vnd.openxmlformats-officedocument.customXmlProperties+xml"/>
  <Override PartName="/customXml/itemProps2241.xml" ContentType="application/vnd.openxmlformats-officedocument.customXmlProperties+xml"/>
  <Override PartName="/customXml/itemProps2242.xml" ContentType="application/vnd.openxmlformats-officedocument.customXmlProperties+xml"/>
  <Override PartName="/customXml/itemProps2243.xml" ContentType="application/vnd.openxmlformats-officedocument.customXmlProperties+xml"/>
  <Override PartName="/customXml/itemProps2244.xml" ContentType="application/vnd.openxmlformats-officedocument.customXmlProperties+xml"/>
  <Override PartName="/customXml/itemProps2245.xml" ContentType="application/vnd.openxmlformats-officedocument.customXmlProperties+xml"/>
  <Override PartName="/customXml/itemProps2246.xml" ContentType="application/vnd.openxmlformats-officedocument.customXmlProperties+xml"/>
  <Override PartName="/customXml/itemProps2247.xml" ContentType="application/vnd.openxmlformats-officedocument.customXmlProperties+xml"/>
  <Override PartName="/customXml/itemProps2248.xml" ContentType="application/vnd.openxmlformats-officedocument.customXmlProperties+xml"/>
  <Override PartName="/customXml/itemProps2249.xml" ContentType="application/vnd.openxmlformats-officedocument.customXmlProperties+xml"/>
  <Override PartName="/customXml/itemProps2250.xml" ContentType="application/vnd.openxmlformats-officedocument.customXmlProperties+xml"/>
  <Override PartName="/customXml/itemProps2251.xml" ContentType="application/vnd.openxmlformats-officedocument.customXmlProperties+xml"/>
  <Override PartName="/customXml/itemProps2252.xml" ContentType="application/vnd.openxmlformats-officedocument.customXmlProperties+xml"/>
  <Override PartName="/customXml/itemProps2253.xml" ContentType="application/vnd.openxmlformats-officedocument.customXmlProperties+xml"/>
  <Override PartName="/customXml/itemProps2254.xml" ContentType="application/vnd.openxmlformats-officedocument.customXmlProperties+xml"/>
  <Override PartName="/customXml/itemProps2255.xml" ContentType="application/vnd.openxmlformats-officedocument.customXmlProperties+xml"/>
  <Override PartName="/customXml/itemProps2256.xml" ContentType="application/vnd.openxmlformats-officedocument.customXmlProperties+xml"/>
  <Override PartName="/customXml/itemProps2257.xml" ContentType="application/vnd.openxmlformats-officedocument.customXmlProperties+xml"/>
  <Override PartName="/customXml/itemProps2258.xml" ContentType="application/vnd.openxmlformats-officedocument.customXmlProperties+xml"/>
  <Override PartName="/customXml/itemProps2259.xml" ContentType="application/vnd.openxmlformats-officedocument.customXmlProperties+xml"/>
  <Override PartName="/customXml/itemProps2260.xml" ContentType="application/vnd.openxmlformats-officedocument.customXmlProperties+xml"/>
  <Override PartName="/customXml/itemProps2261.xml" ContentType="application/vnd.openxmlformats-officedocument.customXmlProperties+xml"/>
  <Override PartName="/customXml/itemProps2262.xml" ContentType="application/vnd.openxmlformats-officedocument.customXmlProperties+xml"/>
  <Override PartName="/customXml/itemProps2263.xml" ContentType="application/vnd.openxmlformats-officedocument.customXmlProperties+xml"/>
  <Override PartName="/customXml/itemProps2264.xml" ContentType="application/vnd.openxmlformats-officedocument.customXmlProperties+xml"/>
  <Override PartName="/customXml/itemProps2265.xml" ContentType="application/vnd.openxmlformats-officedocument.customXmlProperties+xml"/>
  <Override PartName="/customXml/itemProps2266.xml" ContentType="application/vnd.openxmlformats-officedocument.customXmlProperties+xml"/>
  <Override PartName="/customXml/itemProps2267.xml" ContentType="application/vnd.openxmlformats-officedocument.customXmlProperties+xml"/>
  <Override PartName="/customXml/itemProps2268.xml" ContentType="application/vnd.openxmlformats-officedocument.customXmlProperties+xml"/>
  <Override PartName="/customXml/itemProps2269.xml" ContentType="application/vnd.openxmlformats-officedocument.customXmlProperties+xml"/>
  <Override PartName="/customXml/itemProps2270.xml" ContentType="application/vnd.openxmlformats-officedocument.customXmlProperties+xml"/>
  <Override PartName="/customXml/itemProps2271.xml" ContentType="application/vnd.openxmlformats-officedocument.customXmlProperties+xml"/>
  <Override PartName="/customXml/itemProps2272.xml" ContentType="application/vnd.openxmlformats-officedocument.customXmlProperties+xml"/>
  <Override PartName="/customXml/itemProps2273.xml" ContentType="application/vnd.openxmlformats-officedocument.customXmlProperties+xml"/>
  <Override PartName="/customXml/itemProps2274.xml" ContentType="application/vnd.openxmlformats-officedocument.customXmlProperties+xml"/>
  <Override PartName="/customXml/itemProps2275.xml" ContentType="application/vnd.openxmlformats-officedocument.customXmlProperties+xml"/>
  <Override PartName="/customXml/itemProps2276.xml" ContentType="application/vnd.openxmlformats-officedocument.customXmlProperties+xml"/>
  <Override PartName="/customXml/itemProps2277.xml" ContentType="application/vnd.openxmlformats-officedocument.customXmlProperties+xml"/>
  <Override PartName="/customXml/itemProps2278.xml" ContentType="application/vnd.openxmlformats-officedocument.customXmlProperties+xml"/>
  <Override PartName="/customXml/itemProps2279.xml" ContentType="application/vnd.openxmlformats-officedocument.customXmlProperties+xml"/>
  <Override PartName="/customXml/itemProps2280.xml" ContentType="application/vnd.openxmlformats-officedocument.customXmlProperties+xml"/>
  <Override PartName="/customXml/itemProps2281.xml" ContentType="application/vnd.openxmlformats-officedocument.customXmlProperties+xml"/>
  <Override PartName="/customXml/itemProps2282.xml" ContentType="application/vnd.openxmlformats-officedocument.customXmlProperties+xml"/>
  <Override PartName="/customXml/itemProps2283.xml" ContentType="application/vnd.openxmlformats-officedocument.customXmlProperties+xml"/>
  <Override PartName="/customXml/itemProps2284.xml" ContentType="application/vnd.openxmlformats-officedocument.customXmlProperties+xml"/>
  <Override PartName="/customXml/itemProps2285.xml" ContentType="application/vnd.openxmlformats-officedocument.customXmlProperties+xml"/>
  <Override PartName="/customXml/itemProps2286.xml" ContentType="application/vnd.openxmlformats-officedocument.customXmlProperties+xml"/>
  <Override PartName="/customXml/itemProps2287.xml" ContentType="application/vnd.openxmlformats-officedocument.customXmlProperties+xml"/>
  <Override PartName="/customXml/itemProps2288.xml" ContentType="application/vnd.openxmlformats-officedocument.customXmlProperties+xml"/>
  <Override PartName="/customXml/itemProps2289.xml" ContentType="application/vnd.openxmlformats-officedocument.customXmlProperties+xml"/>
  <Override PartName="/customXml/itemProps2290.xml" ContentType="application/vnd.openxmlformats-officedocument.customXmlProperties+xml"/>
  <Override PartName="/customXml/itemProps2291.xml" ContentType="application/vnd.openxmlformats-officedocument.customXmlProperties+xml"/>
  <Override PartName="/customXml/itemProps2292.xml" ContentType="application/vnd.openxmlformats-officedocument.customXmlProperties+xml"/>
  <Override PartName="/customXml/itemProps2293.xml" ContentType="application/vnd.openxmlformats-officedocument.customXmlProperties+xml"/>
  <Override PartName="/customXml/itemProps2294.xml" ContentType="application/vnd.openxmlformats-officedocument.customXmlProperties+xml"/>
  <Override PartName="/customXml/itemProps2295.xml" ContentType="application/vnd.openxmlformats-officedocument.customXmlProperties+xml"/>
  <Override PartName="/customXml/itemProps2296.xml" ContentType="application/vnd.openxmlformats-officedocument.customXmlProperties+xml"/>
  <Override PartName="/customXml/itemProps2297.xml" ContentType="application/vnd.openxmlformats-officedocument.customXmlProperties+xml"/>
  <Override PartName="/customXml/itemProps2298.xml" ContentType="application/vnd.openxmlformats-officedocument.customXmlProperties+xml"/>
  <Override PartName="/customXml/itemProps2299.xml" ContentType="application/vnd.openxmlformats-officedocument.customXmlProperties+xml"/>
  <Override PartName="/customXml/itemProps2300.xml" ContentType="application/vnd.openxmlformats-officedocument.customXmlProperties+xml"/>
  <Override PartName="/customXml/itemProps2301.xml" ContentType="application/vnd.openxmlformats-officedocument.customXmlProperties+xml"/>
  <Override PartName="/customXml/itemProps2302.xml" ContentType="application/vnd.openxmlformats-officedocument.customXmlProperties+xml"/>
  <Override PartName="/customXml/itemProps2303.xml" ContentType="application/vnd.openxmlformats-officedocument.customXmlProperties+xml"/>
  <Override PartName="/customXml/itemProps2304.xml" ContentType="application/vnd.openxmlformats-officedocument.customXmlProperties+xml"/>
  <Override PartName="/customXml/itemProps2305.xml" ContentType="application/vnd.openxmlformats-officedocument.customXmlProperties+xml"/>
  <Override PartName="/customXml/itemProps2306.xml" ContentType="application/vnd.openxmlformats-officedocument.customXmlProperties+xml"/>
  <Override PartName="/customXml/itemProps2307.xml" ContentType="application/vnd.openxmlformats-officedocument.customXmlProperties+xml"/>
  <Override PartName="/customXml/itemProps2308.xml" ContentType="application/vnd.openxmlformats-officedocument.customXmlProperties+xml"/>
  <Override PartName="/customXml/itemProps2309.xml" ContentType="application/vnd.openxmlformats-officedocument.customXmlProperties+xml"/>
  <Override PartName="/customXml/itemProps2310.xml" ContentType="application/vnd.openxmlformats-officedocument.customXmlProperties+xml"/>
  <Override PartName="/customXml/itemProps2311.xml" ContentType="application/vnd.openxmlformats-officedocument.customXmlProperties+xml"/>
  <Override PartName="/customXml/itemProps2312.xml" ContentType="application/vnd.openxmlformats-officedocument.customXmlProperties+xml"/>
  <Override PartName="/customXml/itemProps2313.xml" ContentType="application/vnd.openxmlformats-officedocument.customXmlProperties+xml"/>
  <Override PartName="/customXml/itemProps2314.xml" ContentType="application/vnd.openxmlformats-officedocument.customXmlProperties+xml"/>
  <Override PartName="/customXml/itemProps2315.xml" ContentType="application/vnd.openxmlformats-officedocument.customXmlProperties+xml"/>
  <Override PartName="/customXml/itemProps2316.xml" ContentType="application/vnd.openxmlformats-officedocument.customXmlProperties+xml"/>
  <Override PartName="/customXml/itemProps2317.xml" ContentType="application/vnd.openxmlformats-officedocument.customXmlProperties+xml"/>
  <Override PartName="/customXml/itemProps2318.xml" ContentType="application/vnd.openxmlformats-officedocument.customXmlProperties+xml"/>
  <Override PartName="/customXml/itemProps2319.xml" ContentType="application/vnd.openxmlformats-officedocument.customXmlProperties+xml"/>
  <Override PartName="/customXml/itemProps2320.xml" ContentType="application/vnd.openxmlformats-officedocument.customXmlProperties+xml"/>
  <Override PartName="/customXml/itemProps2321.xml" ContentType="application/vnd.openxmlformats-officedocument.customXmlProperties+xml"/>
  <Override PartName="/customXml/itemProps2322.xml" ContentType="application/vnd.openxmlformats-officedocument.customXmlProperties+xml"/>
  <Override PartName="/customXml/itemProps2323.xml" ContentType="application/vnd.openxmlformats-officedocument.customXmlProperties+xml"/>
  <Override PartName="/customXml/itemProps2324.xml" ContentType="application/vnd.openxmlformats-officedocument.customXmlProperties+xml"/>
  <Override PartName="/customXml/itemProps2325.xml" ContentType="application/vnd.openxmlformats-officedocument.customXmlProperties+xml"/>
  <Override PartName="/customXml/itemProps2326.xml" ContentType="application/vnd.openxmlformats-officedocument.customXmlProperties+xml"/>
  <Override PartName="/customXml/itemProps2327.xml" ContentType="application/vnd.openxmlformats-officedocument.customXmlProperties+xml"/>
  <Override PartName="/customXml/itemProps2328.xml" ContentType="application/vnd.openxmlformats-officedocument.customXmlProperties+xml"/>
  <Override PartName="/customXml/itemProps2329.xml" ContentType="application/vnd.openxmlformats-officedocument.customXmlProperties+xml"/>
  <Override PartName="/customXml/itemProps2330.xml" ContentType="application/vnd.openxmlformats-officedocument.customXmlProperties+xml"/>
  <Override PartName="/customXml/itemProps2331.xml" ContentType="application/vnd.openxmlformats-officedocument.customXmlProperties+xml"/>
  <Override PartName="/customXml/itemProps2332.xml" ContentType="application/vnd.openxmlformats-officedocument.customXmlProperties+xml"/>
  <Override PartName="/customXml/itemProps2333.xml" ContentType="application/vnd.openxmlformats-officedocument.customXmlProperties+xml"/>
  <Override PartName="/customXml/itemProps2334.xml" ContentType="application/vnd.openxmlformats-officedocument.customXmlProperties+xml"/>
  <Override PartName="/customXml/itemProps2335.xml" ContentType="application/vnd.openxmlformats-officedocument.customXmlProperties+xml"/>
  <Override PartName="/customXml/itemProps2336.xml" ContentType="application/vnd.openxmlformats-officedocument.customXmlProperties+xml"/>
  <Override PartName="/customXml/itemProps2337.xml" ContentType="application/vnd.openxmlformats-officedocument.customXmlProperties+xml"/>
  <Override PartName="/customXml/itemProps2338.xml" ContentType="application/vnd.openxmlformats-officedocument.customXmlProperties+xml"/>
  <Override PartName="/customXml/itemProps2339.xml" ContentType="application/vnd.openxmlformats-officedocument.customXmlProperties+xml"/>
  <Override PartName="/customXml/itemProps2340.xml" ContentType="application/vnd.openxmlformats-officedocument.customXmlProperties+xml"/>
  <Override PartName="/customXml/itemProps2341.xml" ContentType="application/vnd.openxmlformats-officedocument.customXmlProperties+xml"/>
  <Override PartName="/customXml/itemProps2342.xml" ContentType="application/vnd.openxmlformats-officedocument.customXmlProperties+xml"/>
  <Override PartName="/customXml/itemProps2343.xml" ContentType="application/vnd.openxmlformats-officedocument.customXmlProperties+xml"/>
  <Override PartName="/customXml/itemProps2344.xml" ContentType="application/vnd.openxmlformats-officedocument.customXmlProperties+xml"/>
  <Override PartName="/customXml/itemProps2345.xml" ContentType="application/vnd.openxmlformats-officedocument.customXmlProperties+xml"/>
  <Override PartName="/customXml/itemProps2346.xml" ContentType="application/vnd.openxmlformats-officedocument.customXmlProperties+xml"/>
  <Override PartName="/customXml/itemProps2347.xml" ContentType="application/vnd.openxmlformats-officedocument.customXmlProperties+xml"/>
  <Override PartName="/customXml/itemProps2348.xml" ContentType="application/vnd.openxmlformats-officedocument.customXmlProperties+xml"/>
  <Override PartName="/customXml/itemProps2349.xml" ContentType="application/vnd.openxmlformats-officedocument.customXmlProperties+xml"/>
  <Override PartName="/customXml/itemProps2350.xml" ContentType="application/vnd.openxmlformats-officedocument.customXmlProperties+xml"/>
  <Override PartName="/customXml/itemProps2351.xml" ContentType="application/vnd.openxmlformats-officedocument.customXmlProperties+xml"/>
  <Override PartName="/customXml/itemProps2352.xml" ContentType="application/vnd.openxmlformats-officedocument.customXmlProperties+xml"/>
  <Override PartName="/customXml/itemProps2353.xml" ContentType="application/vnd.openxmlformats-officedocument.customXmlProperties+xml"/>
  <Override PartName="/customXml/itemProps2354.xml" ContentType="application/vnd.openxmlformats-officedocument.customXmlProperties+xml"/>
  <Override PartName="/customXml/itemProps2355.xml" ContentType="application/vnd.openxmlformats-officedocument.customXmlProperties+xml"/>
  <Override PartName="/customXml/itemProps2356.xml" ContentType="application/vnd.openxmlformats-officedocument.customXmlProperties+xml"/>
  <Override PartName="/customXml/itemProps2357.xml" ContentType="application/vnd.openxmlformats-officedocument.customXmlProperties+xml"/>
  <Override PartName="/customXml/itemProps2358.xml" ContentType="application/vnd.openxmlformats-officedocument.customXmlProperties+xml"/>
  <Override PartName="/customXml/itemProps2359.xml" ContentType="application/vnd.openxmlformats-officedocument.customXmlProperties+xml"/>
  <Override PartName="/customXml/itemProps2360.xml" ContentType="application/vnd.openxmlformats-officedocument.customXmlProperties+xml"/>
  <Override PartName="/customXml/itemProps2361.xml" ContentType="application/vnd.openxmlformats-officedocument.customXmlProperties+xml"/>
  <Override PartName="/customXml/itemProps2362.xml" ContentType="application/vnd.openxmlformats-officedocument.customXmlProperties+xml"/>
  <Override PartName="/customXml/itemProps2363.xml" ContentType="application/vnd.openxmlformats-officedocument.customXmlProperties+xml"/>
  <Override PartName="/customXml/itemProps2364.xml" ContentType="application/vnd.openxmlformats-officedocument.customXmlProperties+xml"/>
  <Override PartName="/customXml/itemProps2365.xml" ContentType="application/vnd.openxmlformats-officedocument.customXmlProperties+xml"/>
  <Override PartName="/customXml/itemProps2366.xml" ContentType="application/vnd.openxmlformats-officedocument.customXmlProperties+xml"/>
  <Override PartName="/customXml/itemProps2367.xml" ContentType="application/vnd.openxmlformats-officedocument.customXmlProperties+xml"/>
  <Override PartName="/customXml/itemProps2368.xml" ContentType="application/vnd.openxmlformats-officedocument.customXmlProperties+xml"/>
  <Override PartName="/customXml/itemProps2369.xml" ContentType="application/vnd.openxmlformats-officedocument.customXmlProperties+xml"/>
  <Override PartName="/customXml/itemProps2370.xml" ContentType="application/vnd.openxmlformats-officedocument.customXmlProperties+xml"/>
  <Override PartName="/customXml/itemProps2371.xml" ContentType="application/vnd.openxmlformats-officedocument.customXmlProperties+xml"/>
  <Override PartName="/customXml/itemProps2372.xml" ContentType="application/vnd.openxmlformats-officedocument.customXmlProperties+xml"/>
  <Override PartName="/customXml/itemProps2373.xml" ContentType="application/vnd.openxmlformats-officedocument.customXmlProperties+xml"/>
  <Override PartName="/customXml/itemProps2374.xml" ContentType="application/vnd.openxmlformats-officedocument.customXmlProperties+xml"/>
  <Override PartName="/customXml/itemProps2375.xml" ContentType="application/vnd.openxmlformats-officedocument.customXmlProperties+xml"/>
  <Override PartName="/customXml/itemProps2376.xml" ContentType="application/vnd.openxmlformats-officedocument.customXmlProperties+xml"/>
  <Override PartName="/customXml/itemProps2377.xml" ContentType="application/vnd.openxmlformats-officedocument.customXmlProperties+xml"/>
  <Override PartName="/customXml/itemProps2378.xml" ContentType="application/vnd.openxmlformats-officedocument.customXmlProperties+xml"/>
  <Override PartName="/customXml/itemProps2379.xml" ContentType="application/vnd.openxmlformats-officedocument.customXmlProperties+xml"/>
  <Override PartName="/customXml/itemProps2380.xml" ContentType="application/vnd.openxmlformats-officedocument.customXmlProperties+xml"/>
  <Override PartName="/customXml/itemProps2381.xml" ContentType="application/vnd.openxmlformats-officedocument.customXmlProperties+xml"/>
  <Override PartName="/customXml/itemProps2382.xml" ContentType="application/vnd.openxmlformats-officedocument.customXmlProperties+xml"/>
  <Override PartName="/customXml/itemProps2383.xml" ContentType="application/vnd.openxmlformats-officedocument.customXmlProperties+xml"/>
  <Override PartName="/customXml/itemProps2384.xml" ContentType="application/vnd.openxmlformats-officedocument.customXmlProperties+xml"/>
  <Override PartName="/customXml/itemProps2385.xml" ContentType="application/vnd.openxmlformats-officedocument.customXmlProperties+xml"/>
  <Override PartName="/customXml/itemProps2386.xml" ContentType="application/vnd.openxmlformats-officedocument.customXmlProperties+xml"/>
  <Override PartName="/customXml/itemProps2387.xml" ContentType="application/vnd.openxmlformats-officedocument.customXmlProperties+xml"/>
  <Override PartName="/customXml/itemProps2388.xml" ContentType="application/vnd.openxmlformats-officedocument.customXmlProperties+xml"/>
  <Override PartName="/customXml/itemProps2389.xml" ContentType="application/vnd.openxmlformats-officedocument.customXmlProperties+xml"/>
  <Override PartName="/customXml/itemProps2390.xml" ContentType="application/vnd.openxmlformats-officedocument.customXmlProperties+xml"/>
  <Override PartName="/customXml/itemProps2391.xml" ContentType="application/vnd.openxmlformats-officedocument.customXmlProperties+xml"/>
  <Override PartName="/customXml/itemProps2392.xml" ContentType="application/vnd.openxmlformats-officedocument.customXmlProperties+xml"/>
  <Override PartName="/customXml/itemProps2393.xml" ContentType="application/vnd.openxmlformats-officedocument.customXmlProperties+xml"/>
  <Override PartName="/customXml/itemProps2394.xml" ContentType="application/vnd.openxmlformats-officedocument.customXmlProperties+xml"/>
  <Override PartName="/customXml/itemProps2395.xml" ContentType="application/vnd.openxmlformats-officedocument.customXmlProperties+xml"/>
  <Override PartName="/customXml/itemProps2396.xml" ContentType="application/vnd.openxmlformats-officedocument.customXmlProperties+xml"/>
  <Override PartName="/customXml/itemProps2397.xml" ContentType="application/vnd.openxmlformats-officedocument.customXmlProperties+xml"/>
  <Override PartName="/customXml/itemProps2398.xml" ContentType="application/vnd.openxmlformats-officedocument.customXmlProperties+xml"/>
  <Override PartName="/customXml/itemProps2399.xml" ContentType="application/vnd.openxmlformats-officedocument.customXmlProperties+xml"/>
  <Override PartName="/customXml/itemProps2400.xml" ContentType="application/vnd.openxmlformats-officedocument.customXmlProperties+xml"/>
  <Override PartName="/customXml/itemProps2401.xml" ContentType="application/vnd.openxmlformats-officedocument.customXmlProperties+xml"/>
  <Override PartName="/customXml/itemProps2402.xml" ContentType="application/vnd.openxmlformats-officedocument.customXmlProperties+xml"/>
  <Override PartName="/customXml/itemProps2403.xml" ContentType="application/vnd.openxmlformats-officedocument.customXmlProperties+xml"/>
  <Override PartName="/customXml/itemProps2404.xml" ContentType="application/vnd.openxmlformats-officedocument.customXmlProperties+xml"/>
  <Override PartName="/customXml/itemProps2405.xml" ContentType="application/vnd.openxmlformats-officedocument.customXmlProperties+xml"/>
  <Override PartName="/customXml/itemProps2406.xml" ContentType="application/vnd.openxmlformats-officedocument.customXmlProperties+xml"/>
  <Override PartName="/customXml/itemProps2407.xml" ContentType="application/vnd.openxmlformats-officedocument.customXmlProperties+xml"/>
  <Override PartName="/customXml/itemProps2408.xml" ContentType="application/vnd.openxmlformats-officedocument.customXmlProperties+xml"/>
  <Override PartName="/customXml/itemProps2409.xml" ContentType="application/vnd.openxmlformats-officedocument.customXmlProperties+xml"/>
  <Override PartName="/customXml/itemProps2410.xml" ContentType="application/vnd.openxmlformats-officedocument.customXmlProperties+xml"/>
  <Override PartName="/customXml/itemProps2411.xml" ContentType="application/vnd.openxmlformats-officedocument.customXmlProperties+xml"/>
  <Override PartName="/customXml/itemProps2412.xml" ContentType="application/vnd.openxmlformats-officedocument.customXmlProperties+xml"/>
  <Override PartName="/customXml/itemProps2413.xml" ContentType="application/vnd.openxmlformats-officedocument.customXmlProperties+xml"/>
  <Override PartName="/customXml/itemProps2414.xml" ContentType="application/vnd.openxmlformats-officedocument.customXmlProperties+xml"/>
  <Override PartName="/customXml/itemProps2415.xml" ContentType="application/vnd.openxmlformats-officedocument.customXmlProperties+xml"/>
  <Override PartName="/customXml/itemProps2416.xml" ContentType="application/vnd.openxmlformats-officedocument.customXmlProperties+xml"/>
  <Override PartName="/customXml/itemProps2417.xml" ContentType="application/vnd.openxmlformats-officedocument.customXmlProperties+xml"/>
  <Override PartName="/customXml/itemProps2418.xml" ContentType="application/vnd.openxmlformats-officedocument.customXmlProperties+xml"/>
  <Override PartName="/customXml/itemProps2419.xml" ContentType="application/vnd.openxmlformats-officedocument.customXmlProperties+xml"/>
  <Override PartName="/customXml/itemProps2420.xml" ContentType="application/vnd.openxmlformats-officedocument.customXmlProperties+xml"/>
  <Override PartName="/customXml/itemProps2421.xml" ContentType="application/vnd.openxmlformats-officedocument.customXmlProperties+xml"/>
  <Override PartName="/customXml/itemProps2422.xml" ContentType="application/vnd.openxmlformats-officedocument.customXmlProperties+xml"/>
  <Override PartName="/customXml/itemProps2423.xml" ContentType="application/vnd.openxmlformats-officedocument.customXmlProperties+xml"/>
  <Override PartName="/customXml/itemProps2424.xml" ContentType="application/vnd.openxmlformats-officedocument.customXmlProperties+xml"/>
  <Override PartName="/customXml/itemProps2425.xml" ContentType="application/vnd.openxmlformats-officedocument.customXmlProperties+xml"/>
  <Override PartName="/customXml/itemProps2426.xml" ContentType="application/vnd.openxmlformats-officedocument.customXmlProperties+xml"/>
  <Override PartName="/customXml/itemProps2427.xml" ContentType="application/vnd.openxmlformats-officedocument.customXmlProperties+xml"/>
  <Override PartName="/customXml/itemProps2428.xml" ContentType="application/vnd.openxmlformats-officedocument.customXmlProperties+xml"/>
  <Override PartName="/customXml/itemProps2429.xml" ContentType="application/vnd.openxmlformats-officedocument.customXmlProperties+xml"/>
  <Override PartName="/customXml/itemProps2430.xml" ContentType="application/vnd.openxmlformats-officedocument.customXmlProperties+xml"/>
  <Override PartName="/customXml/itemProps2431.xml" ContentType="application/vnd.openxmlformats-officedocument.customXmlProperties+xml"/>
  <Override PartName="/customXml/itemProps2432.xml" ContentType="application/vnd.openxmlformats-officedocument.customXmlProperties+xml"/>
  <Override PartName="/customXml/itemProps2433.xml" ContentType="application/vnd.openxmlformats-officedocument.customXmlProperties+xml"/>
  <Override PartName="/customXml/itemProps2434.xml" ContentType="application/vnd.openxmlformats-officedocument.customXmlProperties+xml"/>
  <Override PartName="/customXml/itemProps2435.xml" ContentType="application/vnd.openxmlformats-officedocument.customXmlProperties+xml"/>
  <Override PartName="/customXml/itemProps2436.xml" ContentType="application/vnd.openxmlformats-officedocument.customXmlProperties+xml"/>
  <Override PartName="/customXml/itemProps2437.xml" ContentType="application/vnd.openxmlformats-officedocument.customXmlProperties+xml"/>
  <Override PartName="/customXml/itemProps2438.xml" ContentType="application/vnd.openxmlformats-officedocument.customXmlProperties+xml"/>
  <Override PartName="/customXml/itemProps2439.xml" ContentType="application/vnd.openxmlformats-officedocument.customXmlProperties+xml"/>
  <Override PartName="/customXml/itemProps2440.xml" ContentType="application/vnd.openxmlformats-officedocument.customXmlProperties+xml"/>
  <Override PartName="/customXml/itemProps2441.xml" ContentType="application/vnd.openxmlformats-officedocument.customXmlProperties+xml"/>
  <Override PartName="/customXml/itemProps2442.xml" ContentType="application/vnd.openxmlformats-officedocument.customXmlProperties+xml"/>
  <Override PartName="/customXml/itemProps2443.xml" ContentType="application/vnd.openxmlformats-officedocument.customXmlProperties+xml"/>
  <Override PartName="/customXml/itemProps2444.xml" ContentType="application/vnd.openxmlformats-officedocument.customXmlProperties+xml"/>
  <Override PartName="/customXml/itemProps2445.xml" ContentType="application/vnd.openxmlformats-officedocument.customXmlProperties+xml"/>
  <Override PartName="/customXml/itemProps2446.xml" ContentType="application/vnd.openxmlformats-officedocument.customXmlProperties+xml"/>
  <Override PartName="/customXml/itemProps2447.xml" ContentType="application/vnd.openxmlformats-officedocument.customXmlProperties+xml"/>
  <Override PartName="/customXml/itemProps2448.xml" ContentType="application/vnd.openxmlformats-officedocument.customXmlProperties+xml"/>
  <Override PartName="/customXml/itemProps2449.xml" ContentType="application/vnd.openxmlformats-officedocument.customXmlProperties+xml"/>
  <Override PartName="/customXml/itemProps2450.xml" ContentType="application/vnd.openxmlformats-officedocument.customXmlProperties+xml"/>
  <Override PartName="/customXml/itemProps2451.xml" ContentType="application/vnd.openxmlformats-officedocument.customXmlProperties+xml"/>
  <Override PartName="/customXml/itemProps2452.xml" ContentType="application/vnd.openxmlformats-officedocument.customXmlProperties+xml"/>
  <Override PartName="/customXml/itemProps2453.xml" ContentType="application/vnd.openxmlformats-officedocument.customXmlProperties+xml"/>
  <Override PartName="/customXml/itemProps2454.xml" ContentType="application/vnd.openxmlformats-officedocument.customXmlProperties+xml"/>
  <Override PartName="/customXml/itemProps2455.xml" ContentType="application/vnd.openxmlformats-officedocument.customXmlProperties+xml"/>
  <Override PartName="/customXml/itemProps2456.xml" ContentType="application/vnd.openxmlformats-officedocument.customXmlProperties+xml"/>
  <Override PartName="/customXml/itemProps2457.xml" ContentType="application/vnd.openxmlformats-officedocument.customXmlProperties+xml"/>
  <Override PartName="/customXml/itemProps2458.xml" ContentType="application/vnd.openxmlformats-officedocument.customXmlProperties+xml"/>
  <Override PartName="/customXml/itemProps2459.xml" ContentType="application/vnd.openxmlformats-officedocument.customXmlProperties+xml"/>
  <Override PartName="/customXml/itemProps2460.xml" ContentType="application/vnd.openxmlformats-officedocument.customXmlProperties+xml"/>
  <Override PartName="/customXml/itemProps2461.xml" ContentType="application/vnd.openxmlformats-officedocument.customXmlProperties+xml"/>
  <Override PartName="/customXml/itemProps2462.xml" ContentType="application/vnd.openxmlformats-officedocument.customXmlProperties+xml"/>
  <Override PartName="/customXml/itemProps2463.xml" ContentType="application/vnd.openxmlformats-officedocument.customXmlProperties+xml"/>
  <Override PartName="/customXml/itemProps2464.xml" ContentType="application/vnd.openxmlformats-officedocument.customXmlProperties+xml"/>
  <Override PartName="/customXml/itemProps2465.xml" ContentType="application/vnd.openxmlformats-officedocument.customXmlProperties+xml"/>
  <Override PartName="/customXml/itemProps2466.xml" ContentType="application/vnd.openxmlformats-officedocument.customXmlProperties+xml"/>
  <Override PartName="/customXml/itemProps2467.xml" ContentType="application/vnd.openxmlformats-officedocument.customXmlProperties+xml"/>
  <Override PartName="/customXml/itemProps2468.xml" ContentType="application/vnd.openxmlformats-officedocument.customXmlProperties+xml"/>
  <Override PartName="/customXml/itemProps2469.xml" ContentType="application/vnd.openxmlformats-officedocument.customXmlProperties+xml"/>
  <Override PartName="/customXml/itemProps2470.xml" ContentType="application/vnd.openxmlformats-officedocument.customXmlProperties+xml"/>
  <Override PartName="/customXml/itemProps2471.xml" ContentType="application/vnd.openxmlformats-officedocument.customXmlProperties+xml"/>
  <Override PartName="/customXml/itemProps2472.xml" ContentType="application/vnd.openxmlformats-officedocument.customXmlProperties+xml"/>
  <Override PartName="/customXml/itemProps2473.xml" ContentType="application/vnd.openxmlformats-officedocument.customXmlProperties+xml"/>
  <Override PartName="/customXml/itemProps2474.xml" ContentType="application/vnd.openxmlformats-officedocument.customXmlProperties+xml"/>
  <Override PartName="/customXml/itemProps2475.xml" ContentType="application/vnd.openxmlformats-officedocument.customXmlProperties+xml"/>
  <Override PartName="/customXml/itemProps2476.xml" ContentType="application/vnd.openxmlformats-officedocument.customXmlProperties+xml"/>
  <Override PartName="/customXml/itemProps2477.xml" ContentType="application/vnd.openxmlformats-officedocument.customXmlProperties+xml"/>
  <Override PartName="/customXml/itemProps2478.xml" ContentType="application/vnd.openxmlformats-officedocument.customXmlProperties+xml"/>
  <Override PartName="/customXml/itemProps2479.xml" ContentType="application/vnd.openxmlformats-officedocument.customXmlProperties+xml"/>
  <Override PartName="/customXml/itemProps2480.xml" ContentType="application/vnd.openxmlformats-officedocument.customXmlProperties+xml"/>
  <Override PartName="/customXml/itemProps2481.xml" ContentType="application/vnd.openxmlformats-officedocument.customXmlProperties+xml"/>
  <Override PartName="/customXml/itemProps2482.xml" ContentType="application/vnd.openxmlformats-officedocument.customXmlProperties+xml"/>
  <Override PartName="/customXml/itemProps2483.xml" ContentType="application/vnd.openxmlformats-officedocument.customXmlProperties+xml"/>
  <Override PartName="/customXml/itemProps2484.xml" ContentType="application/vnd.openxmlformats-officedocument.customXmlProperties+xml"/>
  <Override PartName="/customXml/itemProps2485.xml" ContentType="application/vnd.openxmlformats-officedocument.customXmlProperties+xml"/>
  <Override PartName="/customXml/itemProps2486.xml" ContentType="application/vnd.openxmlformats-officedocument.customXmlProperties+xml"/>
  <Override PartName="/customXml/itemProps2487.xml" ContentType="application/vnd.openxmlformats-officedocument.customXmlProperties+xml"/>
  <Override PartName="/customXml/itemProps2488.xml" ContentType="application/vnd.openxmlformats-officedocument.customXmlProperties+xml"/>
  <Override PartName="/customXml/itemProps2489.xml" ContentType="application/vnd.openxmlformats-officedocument.customXmlProperties+xml"/>
  <Override PartName="/customXml/itemProps2490.xml" ContentType="application/vnd.openxmlformats-officedocument.customXmlProperties+xml"/>
  <Override PartName="/customXml/itemProps2491.xml" ContentType="application/vnd.openxmlformats-officedocument.customXmlProperties+xml"/>
  <Override PartName="/customXml/itemProps2492.xml" ContentType="application/vnd.openxmlformats-officedocument.customXmlProperties+xml"/>
  <Override PartName="/customXml/itemProps2493.xml" ContentType="application/vnd.openxmlformats-officedocument.customXmlProperties+xml"/>
  <Override PartName="/customXml/itemProps2494.xml" ContentType="application/vnd.openxmlformats-officedocument.customXmlProperties+xml"/>
  <Override PartName="/customXml/itemProps2495.xml" ContentType="application/vnd.openxmlformats-officedocument.customXmlProperties+xml"/>
  <Override PartName="/customXml/itemProps2496.xml" ContentType="application/vnd.openxmlformats-officedocument.customXmlProperties+xml"/>
  <Override PartName="/customXml/itemProps2497.xml" ContentType="application/vnd.openxmlformats-officedocument.customXmlProperties+xml"/>
  <Override PartName="/customXml/itemProps2498.xml" ContentType="application/vnd.openxmlformats-officedocument.customXmlProperties+xml"/>
  <Override PartName="/customXml/itemProps2499.xml" ContentType="application/vnd.openxmlformats-officedocument.customXmlProperties+xml"/>
  <Override PartName="/customXml/itemProps2500.xml" ContentType="application/vnd.openxmlformats-officedocument.customXmlProperties+xml"/>
  <Override PartName="/customXml/itemProps2501.xml" ContentType="application/vnd.openxmlformats-officedocument.customXmlProperties+xml"/>
  <Override PartName="/customXml/itemProps2502.xml" ContentType="application/vnd.openxmlformats-officedocument.customXmlProperties+xml"/>
  <Override PartName="/customXml/itemProps2503.xml" ContentType="application/vnd.openxmlformats-officedocument.customXmlProperties+xml"/>
  <Override PartName="/customXml/itemProps2504.xml" ContentType="application/vnd.openxmlformats-officedocument.customXmlProperties+xml"/>
  <Override PartName="/customXml/itemProps2505.xml" ContentType="application/vnd.openxmlformats-officedocument.customXmlProperties+xml"/>
  <Override PartName="/customXml/itemProps2506.xml" ContentType="application/vnd.openxmlformats-officedocument.customXmlProperties+xml"/>
  <Override PartName="/customXml/itemProps2507.xml" ContentType="application/vnd.openxmlformats-officedocument.customXmlProperties+xml"/>
  <Override PartName="/customXml/itemProps2508.xml" ContentType="application/vnd.openxmlformats-officedocument.customXmlProperties+xml"/>
  <Override PartName="/customXml/itemProps2509.xml" ContentType="application/vnd.openxmlformats-officedocument.customXmlProperties+xml"/>
  <Override PartName="/customXml/itemProps2510.xml" ContentType="application/vnd.openxmlformats-officedocument.customXmlProperties+xml"/>
  <Override PartName="/customXml/itemProps2511.xml" ContentType="application/vnd.openxmlformats-officedocument.customXmlProperties+xml"/>
  <Override PartName="/customXml/itemProps2512.xml" ContentType="application/vnd.openxmlformats-officedocument.customXmlProperties+xml"/>
  <Override PartName="/customXml/itemProps2513.xml" ContentType="application/vnd.openxmlformats-officedocument.customXmlProperties+xml"/>
  <Override PartName="/customXml/itemProps2514.xml" ContentType="application/vnd.openxmlformats-officedocument.customXmlProperties+xml"/>
  <Override PartName="/customXml/itemProps2515.xml" ContentType="application/vnd.openxmlformats-officedocument.customXmlProperties+xml"/>
  <Override PartName="/customXml/itemProps2516.xml" ContentType="application/vnd.openxmlformats-officedocument.customXmlProperties+xml"/>
  <Override PartName="/customXml/itemProps2517.xml" ContentType="application/vnd.openxmlformats-officedocument.customXmlProperties+xml"/>
  <Override PartName="/customXml/itemProps2518.xml" ContentType="application/vnd.openxmlformats-officedocument.customXmlProperties+xml"/>
  <Override PartName="/customXml/itemProps2519.xml" ContentType="application/vnd.openxmlformats-officedocument.customXmlProperties+xml"/>
  <Override PartName="/customXml/itemProps2520.xml" ContentType="application/vnd.openxmlformats-officedocument.customXmlProperties+xml"/>
  <Override PartName="/customXml/itemProps2521.xml" ContentType="application/vnd.openxmlformats-officedocument.customXmlProperties+xml"/>
  <Override PartName="/customXml/itemProps2522.xml" ContentType="application/vnd.openxmlformats-officedocument.customXmlProperties+xml"/>
  <Override PartName="/customXml/itemProps2523.xml" ContentType="application/vnd.openxmlformats-officedocument.customXmlProperties+xml"/>
  <Override PartName="/customXml/itemProps2524.xml" ContentType="application/vnd.openxmlformats-officedocument.customXmlProperties+xml"/>
  <Override PartName="/customXml/itemProps2525.xml" ContentType="application/vnd.openxmlformats-officedocument.customXmlProperties+xml"/>
  <Override PartName="/customXml/itemProps2526.xml" ContentType="application/vnd.openxmlformats-officedocument.customXmlProperties+xml"/>
  <Override PartName="/customXml/itemProps2527.xml" ContentType="application/vnd.openxmlformats-officedocument.customXmlProperties+xml"/>
  <Override PartName="/customXml/itemProps2528.xml" ContentType="application/vnd.openxmlformats-officedocument.customXmlProperties+xml"/>
  <Override PartName="/customXml/itemProps2529.xml" ContentType="application/vnd.openxmlformats-officedocument.customXmlProperties+xml"/>
  <Override PartName="/customXml/itemProps2530.xml" ContentType="application/vnd.openxmlformats-officedocument.customXmlProperties+xml"/>
  <Override PartName="/customXml/itemProps2531.xml" ContentType="application/vnd.openxmlformats-officedocument.customXmlProperties+xml"/>
  <Override PartName="/customXml/itemProps2532.xml" ContentType="application/vnd.openxmlformats-officedocument.customXmlProperties+xml"/>
  <Override PartName="/customXml/itemProps2533.xml" ContentType="application/vnd.openxmlformats-officedocument.customXmlProperties+xml"/>
  <Override PartName="/customXml/itemProps2534.xml" ContentType="application/vnd.openxmlformats-officedocument.customXmlProperties+xml"/>
  <Override PartName="/customXml/itemProps2535.xml" ContentType="application/vnd.openxmlformats-officedocument.customXmlProperties+xml"/>
  <Override PartName="/customXml/itemProps2536.xml" ContentType="application/vnd.openxmlformats-officedocument.customXmlProperties+xml"/>
  <Override PartName="/customXml/itemProps2537.xml" ContentType="application/vnd.openxmlformats-officedocument.customXmlProperties+xml"/>
  <Override PartName="/customXml/itemProps2538.xml" ContentType="application/vnd.openxmlformats-officedocument.customXmlProperties+xml"/>
  <Override PartName="/customXml/itemProps2539.xml" ContentType="application/vnd.openxmlformats-officedocument.customXmlProperties+xml"/>
  <Override PartName="/customXml/itemProps2540.xml" ContentType="application/vnd.openxmlformats-officedocument.customXmlProperties+xml"/>
  <Override PartName="/customXml/itemProps2541.xml" ContentType="application/vnd.openxmlformats-officedocument.customXmlProperties+xml"/>
  <Override PartName="/customXml/itemProps2542.xml" ContentType="application/vnd.openxmlformats-officedocument.customXmlProperties+xml"/>
  <Override PartName="/customXml/itemProps2543.xml" ContentType="application/vnd.openxmlformats-officedocument.customXmlProperties+xml"/>
  <Override PartName="/customXml/itemProps2544.xml" ContentType="application/vnd.openxmlformats-officedocument.customXmlProperties+xml"/>
  <Override PartName="/customXml/itemProps2545.xml" ContentType="application/vnd.openxmlformats-officedocument.customXmlProperties+xml"/>
  <Override PartName="/customXml/itemProps2546.xml" ContentType="application/vnd.openxmlformats-officedocument.customXmlProperties+xml"/>
  <Override PartName="/customXml/itemProps2547.xml" ContentType="application/vnd.openxmlformats-officedocument.customXmlProperties+xml"/>
  <Override PartName="/customXml/itemProps2548.xml" ContentType="application/vnd.openxmlformats-officedocument.customXmlProperties+xml"/>
  <Override PartName="/customXml/itemProps2549.xml" ContentType="application/vnd.openxmlformats-officedocument.customXmlProperties+xml"/>
  <Override PartName="/customXml/itemProps2550.xml" ContentType="application/vnd.openxmlformats-officedocument.customXmlProperties+xml"/>
  <Override PartName="/customXml/itemProps2551.xml" ContentType="application/vnd.openxmlformats-officedocument.customXmlProperties+xml"/>
  <Override PartName="/customXml/itemProps2552.xml" ContentType="application/vnd.openxmlformats-officedocument.customXmlProperties+xml"/>
  <Override PartName="/customXml/itemProps2553.xml" ContentType="application/vnd.openxmlformats-officedocument.customXmlProperties+xml"/>
  <Override PartName="/customXml/itemProps2554.xml" ContentType="application/vnd.openxmlformats-officedocument.customXmlProperties+xml"/>
  <Override PartName="/customXml/itemProps2555.xml" ContentType="application/vnd.openxmlformats-officedocument.customXmlProperties+xml"/>
  <Override PartName="/customXml/itemProps2556.xml" ContentType="application/vnd.openxmlformats-officedocument.customXmlProperties+xml"/>
  <Override PartName="/customXml/itemProps2557.xml" ContentType="application/vnd.openxmlformats-officedocument.customXmlProperties+xml"/>
  <Override PartName="/customXml/itemProps2558.xml" ContentType="application/vnd.openxmlformats-officedocument.customXmlProperties+xml"/>
  <Override PartName="/customXml/itemProps2559.xml" ContentType="application/vnd.openxmlformats-officedocument.customXmlProperties+xml"/>
  <Override PartName="/customXml/itemProps2560.xml" ContentType="application/vnd.openxmlformats-officedocument.customXmlProperties+xml"/>
  <Override PartName="/customXml/itemProps2561.xml" ContentType="application/vnd.openxmlformats-officedocument.customXmlProperties+xml"/>
  <Override PartName="/customXml/itemProps2562.xml" ContentType="application/vnd.openxmlformats-officedocument.customXmlProperties+xml"/>
  <Override PartName="/customXml/itemProps2563.xml" ContentType="application/vnd.openxmlformats-officedocument.customXmlProperties+xml"/>
  <Override PartName="/customXml/itemProps2564.xml" ContentType="application/vnd.openxmlformats-officedocument.customXmlProperties+xml"/>
  <Override PartName="/customXml/itemProps2565.xml" ContentType="application/vnd.openxmlformats-officedocument.customXmlProperties+xml"/>
  <Override PartName="/customXml/itemProps2566.xml" ContentType="application/vnd.openxmlformats-officedocument.customXmlProperties+xml"/>
  <Override PartName="/customXml/itemProps2567.xml" ContentType="application/vnd.openxmlformats-officedocument.customXmlProperties+xml"/>
  <Override PartName="/customXml/itemProps2568.xml" ContentType="application/vnd.openxmlformats-officedocument.customXmlProperties+xml"/>
  <Override PartName="/customXml/itemProps2569.xml" ContentType="application/vnd.openxmlformats-officedocument.customXmlProperties+xml"/>
  <Override PartName="/customXml/itemProps2570.xml" ContentType="application/vnd.openxmlformats-officedocument.customXmlProperties+xml"/>
  <Override PartName="/customXml/itemProps2571.xml" ContentType="application/vnd.openxmlformats-officedocument.customXmlProperties+xml"/>
  <Override PartName="/customXml/itemProps2572.xml" ContentType="application/vnd.openxmlformats-officedocument.customXmlProperties+xml"/>
  <Override PartName="/customXml/itemProps2573.xml" ContentType="application/vnd.openxmlformats-officedocument.customXmlProperties+xml"/>
  <Override PartName="/customXml/itemProps2574.xml" ContentType="application/vnd.openxmlformats-officedocument.customXmlProperties+xml"/>
  <Override PartName="/customXml/itemProps2575.xml" ContentType="application/vnd.openxmlformats-officedocument.customXmlProperties+xml"/>
  <Override PartName="/customXml/itemProps2576.xml" ContentType="application/vnd.openxmlformats-officedocument.customXmlProperties+xml"/>
  <Override PartName="/customXml/itemProps2577.xml" ContentType="application/vnd.openxmlformats-officedocument.customXmlProperties+xml"/>
  <Override PartName="/customXml/itemProps2578.xml" ContentType="application/vnd.openxmlformats-officedocument.customXmlProperties+xml"/>
  <Override PartName="/customXml/itemProps2579.xml" ContentType="application/vnd.openxmlformats-officedocument.customXmlProperties+xml"/>
  <Override PartName="/customXml/itemProps2580.xml" ContentType="application/vnd.openxmlformats-officedocument.customXmlProperties+xml"/>
  <Override PartName="/customXml/itemProps2581.xml" ContentType="application/vnd.openxmlformats-officedocument.customXmlProperties+xml"/>
  <Override PartName="/customXml/itemProps2582.xml" ContentType="application/vnd.openxmlformats-officedocument.customXmlProperties+xml"/>
  <Override PartName="/customXml/itemProps2583.xml" ContentType="application/vnd.openxmlformats-officedocument.customXmlProperties+xml"/>
  <Override PartName="/customXml/itemProps2584.xml" ContentType="application/vnd.openxmlformats-officedocument.customXmlProperties+xml"/>
  <Override PartName="/customXml/itemProps2585.xml" ContentType="application/vnd.openxmlformats-officedocument.customXmlProperties+xml"/>
  <Override PartName="/customXml/itemProps2586.xml" ContentType="application/vnd.openxmlformats-officedocument.customXmlProperties+xml"/>
  <Override PartName="/customXml/itemProps2587.xml" ContentType="application/vnd.openxmlformats-officedocument.customXmlProperties+xml"/>
  <Override PartName="/customXml/itemProps2588.xml" ContentType="application/vnd.openxmlformats-officedocument.customXmlProperties+xml"/>
  <Override PartName="/customXml/itemProps2589.xml" ContentType="application/vnd.openxmlformats-officedocument.customXmlProperties+xml"/>
  <Override PartName="/customXml/itemProps2590.xml" ContentType="application/vnd.openxmlformats-officedocument.customXmlProperties+xml"/>
  <Override PartName="/customXml/itemProps2591.xml" ContentType="application/vnd.openxmlformats-officedocument.customXmlProperties+xml"/>
  <Override PartName="/customXml/itemProps2592.xml" ContentType="application/vnd.openxmlformats-officedocument.customXmlProperties+xml"/>
  <Override PartName="/customXml/itemProps2593.xml" ContentType="application/vnd.openxmlformats-officedocument.customXmlProperties+xml"/>
  <Override PartName="/customXml/itemProps2594.xml" ContentType="application/vnd.openxmlformats-officedocument.customXmlProperties+xml"/>
  <Override PartName="/customXml/itemProps2595.xml" ContentType="application/vnd.openxmlformats-officedocument.customXmlProperties+xml"/>
  <Override PartName="/customXml/itemProps2596.xml" ContentType="application/vnd.openxmlformats-officedocument.customXmlProperties+xml"/>
  <Override PartName="/customXml/itemProps2597.xml" ContentType="application/vnd.openxmlformats-officedocument.customXmlProperties+xml"/>
  <Override PartName="/customXml/itemProps2598.xml" ContentType="application/vnd.openxmlformats-officedocument.customXmlProperties+xml"/>
  <Override PartName="/customXml/itemProps2599.xml" ContentType="application/vnd.openxmlformats-officedocument.customXmlProperties+xml"/>
  <Override PartName="/customXml/itemProps2600.xml" ContentType="application/vnd.openxmlformats-officedocument.customXmlProperties+xml"/>
  <Override PartName="/customXml/itemProps2601.xml" ContentType="application/vnd.openxmlformats-officedocument.customXmlProperties+xml"/>
  <Override PartName="/customXml/itemProps2602.xml" ContentType="application/vnd.openxmlformats-officedocument.customXmlProperties+xml"/>
  <Override PartName="/customXml/itemProps2603.xml" ContentType="application/vnd.openxmlformats-officedocument.customXmlProperties+xml"/>
  <Override PartName="/customXml/itemProps2604.xml" ContentType="application/vnd.openxmlformats-officedocument.customXmlProperties+xml"/>
  <Override PartName="/customXml/itemProps2605.xml" ContentType="application/vnd.openxmlformats-officedocument.customXmlProperties+xml"/>
  <Override PartName="/customXml/itemProps2606.xml" ContentType="application/vnd.openxmlformats-officedocument.customXmlProperties+xml"/>
  <Override PartName="/customXml/itemProps2607.xml" ContentType="application/vnd.openxmlformats-officedocument.customXmlProperties+xml"/>
  <Override PartName="/customXml/itemProps2608.xml" ContentType="application/vnd.openxmlformats-officedocument.customXmlProperties+xml"/>
  <Override PartName="/customXml/itemProps2609.xml" ContentType="application/vnd.openxmlformats-officedocument.customXmlProperties+xml"/>
  <Override PartName="/customXml/itemProps2610.xml" ContentType="application/vnd.openxmlformats-officedocument.customXmlProperties+xml"/>
  <Override PartName="/customXml/itemProps2611.xml" ContentType="application/vnd.openxmlformats-officedocument.customXmlProperties+xml"/>
  <Override PartName="/customXml/itemProps2612.xml" ContentType="application/vnd.openxmlformats-officedocument.customXmlProperties+xml"/>
  <Override PartName="/customXml/itemProps2613.xml" ContentType="application/vnd.openxmlformats-officedocument.customXmlProperties+xml"/>
  <Override PartName="/customXml/itemProps2614.xml" ContentType="application/vnd.openxmlformats-officedocument.customXmlProperties+xml"/>
  <Override PartName="/customXml/itemProps2615.xml" ContentType="application/vnd.openxmlformats-officedocument.customXmlProperties+xml"/>
  <Override PartName="/customXml/itemProps2616.xml" ContentType="application/vnd.openxmlformats-officedocument.customXmlProperties+xml"/>
  <Override PartName="/customXml/itemProps2617.xml" ContentType="application/vnd.openxmlformats-officedocument.customXmlProperties+xml"/>
  <Override PartName="/customXml/itemProps2618.xml" ContentType="application/vnd.openxmlformats-officedocument.customXmlProperties+xml"/>
  <Override PartName="/customXml/itemProps2619.xml" ContentType="application/vnd.openxmlformats-officedocument.customXmlProperties+xml"/>
  <Override PartName="/customXml/itemProps2620.xml" ContentType="application/vnd.openxmlformats-officedocument.customXmlProperties+xml"/>
  <Override PartName="/customXml/itemProps2621.xml" ContentType="application/vnd.openxmlformats-officedocument.customXmlProperties+xml"/>
  <Override PartName="/customXml/itemProps2622.xml" ContentType="application/vnd.openxmlformats-officedocument.customXmlProperties+xml"/>
  <Override PartName="/customXml/itemProps2623.xml" ContentType="application/vnd.openxmlformats-officedocument.customXmlProperties+xml"/>
  <Override PartName="/customXml/itemProps2624.xml" ContentType="application/vnd.openxmlformats-officedocument.customXmlProperties+xml"/>
  <Override PartName="/customXml/itemProps2625.xml" ContentType="application/vnd.openxmlformats-officedocument.customXmlProperties+xml"/>
  <Override PartName="/customXml/itemProps2626.xml" ContentType="application/vnd.openxmlformats-officedocument.customXmlProperties+xml"/>
  <Override PartName="/customXml/itemProps2627.xml" ContentType="application/vnd.openxmlformats-officedocument.customXmlProperties+xml"/>
  <Override PartName="/customXml/itemProps2628.xml" ContentType="application/vnd.openxmlformats-officedocument.customXmlProperties+xml"/>
  <Override PartName="/customXml/itemProps2629.xml" ContentType="application/vnd.openxmlformats-officedocument.customXmlProperties+xml"/>
  <Override PartName="/customXml/itemProps2630.xml" ContentType="application/vnd.openxmlformats-officedocument.customXmlProperties+xml"/>
  <Override PartName="/customXml/itemProps2631.xml" ContentType="application/vnd.openxmlformats-officedocument.customXmlProperties+xml"/>
  <Override PartName="/customXml/itemProps2632.xml" ContentType="application/vnd.openxmlformats-officedocument.customXmlProperties+xml"/>
  <Override PartName="/customXml/itemProps2633.xml" ContentType="application/vnd.openxmlformats-officedocument.customXmlProperties+xml"/>
  <Override PartName="/customXml/itemProps2634.xml" ContentType="application/vnd.openxmlformats-officedocument.customXmlProperties+xml"/>
  <Override PartName="/customXml/itemProps2635.xml" ContentType="application/vnd.openxmlformats-officedocument.customXmlProperties+xml"/>
  <Override PartName="/customXml/itemProps2636.xml" ContentType="application/vnd.openxmlformats-officedocument.customXmlProperties+xml"/>
  <Override PartName="/customXml/itemProps2637.xml" ContentType="application/vnd.openxmlformats-officedocument.customXmlProperties+xml"/>
  <Override PartName="/customXml/itemProps2638.xml" ContentType="application/vnd.openxmlformats-officedocument.customXmlProperties+xml"/>
  <Override PartName="/customXml/itemProps2639.xml" ContentType="application/vnd.openxmlformats-officedocument.customXmlProperties+xml"/>
  <Override PartName="/customXml/itemProps2640.xml" ContentType="application/vnd.openxmlformats-officedocument.customXmlProperties+xml"/>
  <Override PartName="/customXml/itemProps2641.xml" ContentType="application/vnd.openxmlformats-officedocument.customXmlProperties+xml"/>
  <Override PartName="/customXml/itemProps2642.xml" ContentType="application/vnd.openxmlformats-officedocument.customXmlProperties+xml"/>
  <Override PartName="/customXml/itemProps2643.xml" ContentType="application/vnd.openxmlformats-officedocument.customXmlProperties+xml"/>
  <Override PartName="/customXml/itemProps2644.xml" ContentType="application/vnd.openxmlformats-officedocument.customXmlProperties+xml"/>
  <Override PartName="/customXml/itemProps2645.xml" ContentType="application/vnd.openxmlformats-officedocument.customXmlProperties+xml"/>
  <Override PartName="/customXml/itemProps2646.xml" ContentType="application/vnd.openxmlformats-officedocument.customXmlProperties+xml"/>
  <Override PartName="/customXml/itemProps2647.xml" ContentType="application/vnd.openxmlformats-officedocument.customXmlProperties+xml"/>
  <Override PartName="/customXml/itemProps2648.xml" ContentType="application/vnd.openxmlformats-officedocument.customXmlProperties+xml"/>
  <Override PartName="/customXml/itemProps2649.xml" ContentType="application/vnd.openxmlformats-officedocument.customXmlProperties+xml"/>
  <Override PartName="/customXml/itemProps2650.xml" ContentType="application/vnd.openxmlformats-officedocument.customXmlProperties+xml"/>
  <Override PartName="/customXml/itemProps2651.xml" ContentType="application/vnd.openxmlformats-officedocument.customXmlProperties+xml"/>
  <Override PartName="/customXml/itemProps2652.xml" ContentType="application/vnd.openxmlformats-officedocument.customXmlProperties+xml"/>
  <Override PartName="/customXml/itemProps2653.xml" ContentType="application/vnd.openxmlformats-officedocument.customXmlProperties+xml"/>
  <Override PartName="/customXml/itemProps2654.xml" ContentType="application/vnd.openxmlformats-officedocument.customXmlProperties+xml"/>
  <Override PartName="/customXml/itemProps2655.xml" ContentType="application/vnd.openxmlformats-officedocument.customXmlProperties+xml"/>
  <Override PartName="/customXml/itemProps2656.xml" ContentType="application/vnd.openxmlformats-officedocument.customXmlProperties+xml"/>
  <Override PartName="/customXml/itemProps2657.xml" ContentType="application/vnd.openxmlformats-officedocument.customXmlProperties+xml"/>
  <Override PartName="/customXml/itemProps2658.xml" ContentType="application/vnd.openxmlformats-officedocument.customXmlProperties+xml"/>
  <Override PartName="/customXml/itemProps2659.xml" ContentType="application/vnd.openxmlformats-officedocument.customXmlProperties+xml"/>
  <Override PartName="/customXml/itemProps2660.xml" ContentType="application/vnd.openxmlformats-officedocument.customXmlProperties+xml"/>
  <Override PartName="/customXml/itemProps2661.xml" ContentType="application/vnd.openxmlformats-officedocument.customXmlProperties+xml"/>
  <Override PartName="/customXml/itemProps2662.xml" ContentType="application/vnd.openxmlformats-officedocument.customXmlProperties+xml"/>
  <Override PartName="/customXml/itemProps2663.xml" ContentType="application/vnd.openxmlformats-officedocument.customXmlProperties+xml"/>
  <Override PartName="/customXml/itemProps2664.xml" ContentType="application/vnd.openxmlformats-officedocument.customXmlProperties+xml"/>
  <Override PartName="/customXml/itemProps2665.xml" ContentType="application/vnd.openxmlformats-officedocument.customXmlProperties+xml"/>
  <Override PartName="/customXml/itemProps2666.xml" ContentType="application/vnd.openxmlformats-officedocument.customXmlProperties+xml"/>
  <Override PartName="/customXml/itemProps2667.xml" ContentType="application/vnd.openxmlformats-officedocument.customXmlProperties+xml"/>
  <Override PartName="/customXml/itemProps2668.xml" ContentType="application/vnd.openxmlformats-officedocument.customXmlProperties+xml"/>
  <Override PartName="/customXml/itemProps2669.xml" ContentType="application/vnd.openxmlformats-officedocument.customXmlProperties+xml"/>
  <Override PartName="/customXml/itemProps2670.xml" ContentType="application/vnd.openxmlformats-officedocument.customXmlProperties+xml"/>
  <Override PartName="/customXml/itemProps2671.xml" ContentType="application/vnd.openxmlformats-officedocument.customXmlProperties+xml"/>
  <Override PartName="/customXml/itemProps2672.xml" ContentType="application/vnd.openxmlformats-officedocument.customXmlProperties+xml"/>
  <Override PartName="/customXml/itemProps2673.xml" ContentType="application/vnd.openxmlformats-officedocument.customXmlProperties+xml"/>
  <Override PartName="/customXml/itemProps2674.xml" ContentType="application/vnd.openxmlformats-officedocument.customXmlProperties+xml"/>
  <Override PartName="/customXml/itemProps2675.xml" ContentType="application/vnd.openxmlformats-officedocument.customXmlProperties+xml"/>
  <Override PartName="/customXml/itemProps2676.xml" ContentType="application/vnd.openxmlformats-officedocument.customXmlProperties+xml"/>
  <Override PartName="/customXml/itemProps2677.xml" ContentType="application/vnd.openxmlformats-officedocument.customXmlProperties+xml"/>
  <Override PartName="/customXml/itemProps2678.xml" ContentType="application/vnd.openxmlformats-officedocument.customXmlProperties+xml"/>
  <Override PartName="/customXml/itemProps2679.xml" ContentType="application/vnd.openxmlformats-officedocument.customXmlProperties+xml"/>
  <Override PartName="/customXml/itemProps2680.xml" ContentType="application/vnd.openxmlformats-officedocument.customXmlProperties+xml"/>
  <Override PartName="/customXml/itemProps2681.xml" ContentType="application/vnd.openxmlformats-officedocument.customXmlProperties+xml"/>
  <Override PartName="/customXml/itemProps2682.xml" ContentType="application/vnd.openxmlformats-officedocument.customXmlProperties+xml"/>
  <Override PartName="/customXml/itemProps2683.xml" ContentType="application/vnd.openxmlformats-officedocument.customXmlProperties+xml"/>
  <Override PartName="/customXml/itemProps2684.xml" ContentType="application/vnd.openxmlformats-officedocument.customXmlProperties+xml"/>
  <Override PartName="/customXml/itemProps2685.xml" ContentType="application/vnd.openxmlformats-officedocument.customXmlProperties+xml"/>
  <Override PartName="/customXml/itemProps2686.xml" ContentType="application/vnd.openxmlformats-officedocument.customXmlProperties+xml"/>
  <Override PartName="/customXml/itemProps2687.xml" ContentType="application/vnd.openxmlformats-officedocument.customXmlProperties+xml"/>
  <Override PartName="/customXml/itemProps2688.xml" ContentType="application/vnd.openxmlformats-officedocument.customXmlProperties+xml"/>
  <Override PartName="/customXml/itemProps2689.xml" ContentType="application/vnd.openxmlformats-officedocument.customXmlProperties+xml"/>
  <Override PartName="/customXml/itemProps2690.xml" ContentType="application/vnd.openxmlformats-officedocument.customXmlProperties+xml"/>
  <Override PartName="/customXml/itemProps2691.xml" ContentType="application/vnd.openxmlformats-officedocument.customXmlProperties+xml"/>
  <Override PartName="/customXml/itemProps2692.xml" ContentType="application/vnd.openxmlformats-officedocument.customXmlProperties+xml"/>
  <Override PartName="/customXml/itemProps2693.xml" ContentType="application/vnd.openxmlformats-officedocument.customXmlProperties+xml"/>
  <Override PartName="/customXml/itemProps2694.xml" ContentType="application/vnd.openxmlformats-officedocument.customXmlProperties+xml"/>
  <Override PartName="/customXml/itemProps2695.xml" ContentType="application/vnd.openxmlformats-officedocument.customXmlProperties+xml"/>
  <Override PartName="/customXml/itemProps2696.xml" ContentType="application/vnd.openxmlformats-officedocument.customXmlProperties+xml"/>
  <Override PartName="/customXml/itemProps2697.xml" ContentType="application/vnd.openxmlformats-officedocument.customXmlProperties+xml"/>
  <Override PartName="/customXml/itemProps2698.xml" ContentType="application/vnd.openxmlformats-officedocument.customXmlProperties+xml"/>
  <Override PartName="/customXml/itemProps2699.xml" ContentType="application/vnd.openxmlformats-officedocument.customXmlProperties+xml"/>
  <Override PartName="/customXml/itemProps2700.xml" ContentType="application/vnd.openxmlformats-officedocument.customXmlProperties+xml"/>
  <Override PartName="/customXml/itemProps2701.xml" ContentType="application/vnd.openxmlformats-officedocument.customXmlProperties+xml"/>
  <Override PartName="/customXml/itemProps2702.xml" ContentType="application/vnd.openxmlformats-officedocument.customXmlProperties+xml"/>
  <Override PartName="/customXml/itemProps2703.xml" ContentType="application/vnd.openxmlformats-officedocument.customXmlProperties+xml"/>
  <Override PartName="/customXml/itemProps2704.xml" ContentType="application/vnd.openxmlformats-officedocument.customXmlProperties+xml"/>
  <Override PartName="/customXml/itemProps2705.xml" ContentType="application/vnd.openxmlformats-officedocument.customXmlProperties+xml"/>
  <Override PartName="/customXml/itemProps2706.xml" ContentType="application/vnd.openxmlformats-officedocument.customXmlProperties+xml"/>
  <Override PartName="/customXml/itemProps2707.xml" ContentType="application/vnd.openxmlformats-officedocument.customXmlProperties+xml"/>
  <Override PartName="/customXml/itemProps2708.xml" ContentType="application/vnd.openxmlformats-officedocument.customXmlProperties+xml"/>
  <Override PartName="/customXml/itemProps2709.xml" ContentType="application/vnd.openxmlformats-officedocument.customXmlProperties+xml"/>
  <Override PartName="/customXml/itemProps2710.xml" ContentType="application/vnd.openxmlformats-officedocument.customXmlProperties+xml"/>
  <Override PartName="/customXml/itemProps2711.xml" ContentType="application/vnd.openxmlformats-officedocument.customXmlProperties+xml"/>
  <Override PartName="/customXml/itemProps2712.xml" ContentType="application/vnd.openxmlformats-officedocument.customXmlProperties+xml"/>
  <Override PartName="/customXml/itemProps2713.xml" ContentType="application/vnd.openxmlformats-officedocument.customXmlProperties+xml"/>
  <Override PartName="/customXml/itemProps2714.xml" ContentType="application/vnd.openxmlformats-officedocument.customXmlProperties+xml"/>
  <Override PartName="/customXml/itemProps2715.xml" ContentType="application/vnd.openxmlformats-officedocument.customXmlProperties+xml"/>
  <Override PartName="/customXml/itemProps2716.xml" ContentType="application/vnd.openxmlformats-officedocument.customXmlProperties+xml"/>
  <Override PartName="/customXml/itemProps2717.xml" ContentType="application/vnd.openxmlformats-officedocument.customXmlProperties+xml"/>
  <Override PartName="/customXml/itemProps2718.xml" ContentType="application/vnd.openxmlformats-officedocument.customXmlProperties+xml"/>
  <Override PartName="/customXml/itemProps2719.xml" ContentType="application/vnd.openxmlformats-officedocument.customXmlProperties+xml"/>
  <Override PartName="/customXml/itemProps2720.xml" ContentType="application/vnd.openxmlformats-officedocument.customXmlProperties+xml"/>
  <Override PartName="/customXml/itemProps2721.xml" ContentType="application/vnd.openxmlformats-officedocument.customXmlProperties+xml"/>
  <Override PartName="/customXml/itemProps2722.xml" ContentType="application/vnd.openxmlformats-officedocument.customXmlProperties+xml"/>
  <Override PartName="/customXml/itemProps2723.xml" ContentType="application/vnd.openxmlformats-officedocument.customXmlProperties+xml"/>
  <Override PartName="/customXml/itemProps2724.xml" ContentType="application/vnd.openxmlformats-officedocument.customXmlProperties+xml"/>
  <Override PartName="/customXml/itemProps2725.xml" ContentType="application/vnd.openxmlformats-officedocument.customXmlProperties+xml"/>
  <Override PartName="/customXml/itemProps2726.xml" ContentType="application/vnd.openxmlformats-officedocument.customXmlProperties+xml"/>
  <Override PartName="/customXml/itemProps2727.xml" ContentType="application/vnd.openxmlformats-officedocument.customXmlProperties+xml"/>
  <Override PartName="/customXml/itemProps2728.xml" ContentType="application/vnd.openxmlformats-officedocument.customXmlProperties+xml"/>
  <Override PartName="/customXml/itemProps2729.xml" ContentType="application/vnd.openxmlformats-officedocument.customXmlProperties+xml"/>
  <Override PartName="/customXml/itemProps2730.xml" ContentType="application/vnd.openxmlformats-officedocument.customXmlProperties+xml"/>
  <Override PartName="/customXml/itemProps2731.xml" ContentType="application/vnd.openxmlformats-officedocument.customXmlProperties+xml"/>
  <Override PartName="/customXml/itemProps2732.xml" ContentType="application/vnd.openxmlformats-officedocument.customXmlProperties+xml"/>
  <Override PartName="/customXml/itemProps2733.xml" ContentType="application/vnd.openxmlformats-officedocument.customXmlProperties+xml"/>
  <Override PartName="/customXml/itemProps2734.xml" ContentType="application/vnd.openxmlformats-officedocument.customXmlProperties+xml"/>
  <Override PartName="/customXml/itemProps2735.xml" ContentType="application/vnd.openxmlformats-officedocument.customXmlProperties+xml"/>
  <Override PartName="/customXml/itemProps2736.xml" ContentType="application/vnd.openxmlformats-officedocument.customXmlProperties+xml"/>
  <Override PartName="/customXml/itemProps2737.xml" ContentType="application/vnd.openxmlformats-officedocument.customXmlProperties+xml"/>
  <Override PartName="/customXml/itemProps2738.xml" ContentType="application/vnd.openxmlformats-officedocument.customXmlProperties+xml"/>
  <Override PartName="/customXml/itemProps2739.xml" ContentType="application/vnd.openxmlformats-officedocument.customXmlProperties+xml"/>
  <Override PartName="/customXml/itemProps2740.xml" ContentType="application/vnd.openxmlformats-officedocument.customXmlProperties+xml"/>
  <Override PartName="/customXml/itemProps2741.xml" ContentType="application/vnd.openxmlformats-officedocument.customXmlProperties+xml"/>
  <Override PartName="/customXml/itemProps2742.xml" ContentType="application/vnd.openxmlformats-officedocument.customXmlProperties+xml"/>
  <Override PartName="/customXml/itemProps2743.xml" ContentType="application/vnd.openxmlformats-officedocument.customXmlProperties+xml"/>
  <Override PartName="/customXml/itemProps2744.xml" ContentType="application/vnd.openxmlformats-officedocument.customXmlProperties+xml"/>
  <Override PartName="/customXml/itemProps2745.xml" ContentType="application/vnd.openxmlformats-officedocument.customXmlProperties+xml"/>
  <Override PartName="/customXml/itemProps2746.xml" ContentType="application/vnd.openxmlformats-officedocument.customXmlProperties+xml"/>
  <Override PartName="/customXml/itemProps2747.xml" ContentType="application/vnd.openxmlformats-officedocument.customXmlProperties+xml"/>
  <Override PartName="/customXml/itemProps2748.xml" ContentType="application/vnd.openxmlformats-officedocument.customXmlProperties+xml"/>
  <Override PartName="/customXml/itemProps2749.xml" ContentType="application/vnd.openxmlformats-officedocument.customXmlProperties+xml"/>
  <Override PartName="/customXml/itemProps2750.xml" ContentType="application/vnd.openxmlformats-officedocument.customXmlProperties+xml"/>
  <Override PartName="/customXml/itemProps2751.xml" ContentType="application/vnd.openxmlformats-officedocument.customXmlProperties+xml"/>
  <Override PartName="/customXml/itemProps2752.xml" ContentType="application/vnd.openxmlformats-officedocument.customXmlProperties+xml"/>
  <Override PartName="/customXml/itemProps2753.xml" ContentType="application/vnd.openxmlformats-officedocument.customXmlProperties+xml"/>
  <Override PartName="/customXml/itemProps2754.xml" ContentType="application/vnd.openxmlformats-officedocument.customXmlProperties+xml"/>
  <Override PartName="/customXml/itemProps2755.xml" ContentType="application/vnd.openxmlformats-officedocument.customXmlProperties+xml"/>
  <Override PartName="/customXml/itemProps2756.xml" ContentType="application/vnd.openxmlformats-officedocument.customXmlProperties+xml"/>
  <Override PartName="/customXml/itemProps2757.xml" ContentType="application/vnd.openxmlformats-officedocument.customXmlProperties+xml"/>
  <Override PartName="/customXml/itemProps275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759"/>
  </p:sldMasterIdLst>
  <p:notesMasterIdLst>
    <p:notesMasterId r:id="rId2822"/>
  </p:notesMasterIdLst>
  <p:sldIdLst>
    <p:sldId id="257" r:id="rId2760"/>
    <p:sldId id="293" r:id="rId2761"/>
    <p:sldId id="294" r:id="rId2762"/>
    <p:sldId id="258" r:id="rId2763"/>
    <p:sldId id="297" r:id="rId2764"/>
    <p:sldId id="305" r:id="rId2765"/>
    <p:sldId id="295" r:id="rId2766"/>
    <p:sldId id="259" r:id="rId2767"/>
    <p:sldId id="260" r:id="rId2768"/>
    <p:sldId id="292" r:id="rId2769"/>
    <p:sldId id="306" r:id="rId2770"/>
    <p:sldId id="302" r:id="rId2771"/>
    <p:sldId id="263" r:id="rId2772"/>
    <p:sldId id="264" r:id="rId2773"/>
    <p:sldId id="265" r:id="rId2774"/>
    <p:sldId id="266" r:id="rId2775"/>
    <p:sldId id="304" r:id="rId2776"/>
    <p:sldId id="268" r:id="rId2777"/>
    <p:sldId id="269" r:id="rId2778"/>
    <p:sldId id="270" r:id="rId2779"/>
    <p:sldId id="271" r:id="rId2780"/>
    <p:sldId id="272" r:id="rId2781"/>
    <p:sldId id="273" r:id="rId2782"/>
    <p:sldId id="274" r:id="rId2783"/>
    <p:sldId id="291" r:id="rId2784"/>
    <p:sldId id="328" r:id="rId2785"/>
    <p:sldId id="276" r:id="rId2786"/>
    <p:sldId id="303" r:id="rId2787"/>
    <p:sldId id="329" r:id="rId2788"/>
    <p:sldId id="278" r:id="rId2789"/>
    <p:sldId id="290" r:id="rId2790"/>
    <p:sldId id="289" r:id="rId2791"/>
    <p:sldId id="280" r:id="rId2792"/>
    <p:sldId id="281" r:id="rId2793"/>
    <p:sldId id="282" r:id="rId2794"/>
    <p:sldId id="283" r:id="rId2795"/>
    <p:sldId id="296" r:id="rId2796"/>
    <p:sldId id="284" r:id="rId2797"/>
    <p:sldId id="285" r:id="rId2798"/>
    <p:sldId id="286" r:id="rId2799"/>
    <p:sldId id="287" r:id="rId2800"/>
    <p:sldId id="307" r:id="rId2801"/>
    <p:sldId id="308" r:id="rId2802"/>
    <p:sldId id="309" r:id="rId2803"/>
    <p:sldId id="310" r:id="rId2804"/>
    <p:sldId id="311" r:id="rId2805"/>
    <p:sldId id="312" r:id="rId2806"/>
    <p:sldId id="313" r:id="rId2807"/>
    <p:sldId id="314" r:id="rId2808"/>
    <p:sldId id="315" r:id="rId2809"/>
    <p:sldId id="320" r:id="rId2810"/>
    <p:sldId id="318" r:id="rId2811"/>
    <p:sldId id="316" r:id="rId2812"/>
    <p:sldId id="317" r:id="rId2813"/>
    <p:sldId id="319" r:id="rId2814"/>
    <p:sldId id="321" r:id="rId2815"/>
    <p:sldId id="322" r:id="rId2816"/>
    <p:sldId id="323" r:id="rId2817"/>
    <p:sldId id="324" r:id="rId2818"/>
    <p:sldId id="325" r:id="rId2819"/>
    <p:sldId id="326" r:id="rId2820"/>
    <p:sldId id="327" r:id="rId282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BF01"/>
    <a:srgbClr val="69C000"/>
    <a:srgbClr val="95D927"/>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86546" autoAdjust="0"/>
  </p:normalViewPr>
  <p:slideViewPr>
    <p:cSldViewPr snapToGrid="0">
      <p:cViewPr varScale="1">
        <p:scale>
          <a:sx n="66" d="100"/>
          <a:sy n="66" d="100"/>
        </p:scale>
        <p:origin x="81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customXml" Target="../customXml/item1827.xml"/><Relationship Id="rId170" Type="http://schemas.openxmlformats.org/officeDocument/2006/relationships/customXml" Target="../customXml/item170.xml"/><Relationship Id="rId987" Type="http://schemas.openxmlformats.org/officeDocument/2006/relationships/customXml" Target="../customXml/item987.xml"/><Relationship Id="rId2668" Type="http://schemas.openxmlformats.org/officeDocument/2006/relationships/customXml" Target="../customXml/item2668.xml"/><Relationship Id="rId847" Type="http://schemas.openxmlformats.org/officeDocument/2006/relationships/customXml" Target="../customXml/item847.xml"/><Relationship Id="rId1477" Type="http://schemas.openxmlformats.org/officeDocument/2006/relationships/customXml" Target="../customXml/item1477.xml"/><Relationship Id="rId1684" Type="http://schemas.openxmlformats.org/officeDocument/2006/relationships/customXml" Target="../customXml/item1684.xml"/><Relationship Id="rId1891" Type="http://schemas.openxmlformats.org/officeDocument/2006/relationships/customXml" Target="../customXml/item1891.xml"/><Relationship Id="rId2528" Type="http://schemas.openxmlformats.org/officeDocument/2006/relationships/customXml" Target="../customXml/item2528.xml"/><Relationship Id="rId2735" Type="http://schemas.openxmlformats.org/officeDocument/2006/relationships/customXml" Target="../customXml/item2735.xml"/><Relationship Id="rId707" Type="http://schemas.openxmlformats.org/officeDocument/2006/relationships/customXml" Target="../customXml/item707.xml"/><Relationship Id="rId914" Type="http://schemas.openxmlformats.org/officeDocument/2006/relationships/customXml" Target="../customXml/item914.xml"/><Relationship Id="rId1337" Type="http://schemas.openxmlformats.org/officeDocument/2006/relationships/customXml" Target="../customXml/item1337.xml"/><Relationship Id="rId1544" Type="http://schemas.openxmlformats.org/officeDocument/2006/relationships/customXml" Target="../customXml/item1544.xml"/><Relationship Id="rId1751" Type="http://schemas.openxmlformats.org/officeDocument/2006/relationships/customXml" Target="../customXml/item1751.xml"/><Relationship Id="rId2802" Type="http://schemas.openxmlformats.org/officeDocument/2006/relationships/slide" Target="slides/slide43.xml"/><Relationship Id="rId43" Type="http://schemas.openxmlformats.org/officeDocument/2006/relationships/customXml" Target="../customXml/item43.xml"/><Relationship Id="rId1404" Type="http://schemas.openxmlformats.org/officeDocument/2006/relationships/customXml" Target="../customXml/item1404.xml"/><Relationship Id="rId1611" Type="http://schemas.openxmlformats.org/officeDocument/2006/relationships/customXml" Target="../customXml/item1611.xml"/><Relationship Id="rId497" Type="http://schemas.openxmlformats.org/officeDocument/2006/relationships/customXml" Target="../customXml/item497.xml"/><Relationship Id="rId2178" Type="http://schemas.openxmlformats.org/officeDocument/2006/relationships/customXml" Target="../customXml/item2178.xml"/><Relationship Id="rId2385" Type="http://schemas.openxmlformats.org/officeDocument/2006/relationships/customXml" Target="../customXml/item2385.xml"/><Relationship Id="rId357" Type="http://schemas.openxmlformats.org/officeDocument/2006/relationships/customXml" Target="../customXml/item357.xml"/><Relationship Id="rId1194" Type="http://schemas.openxmlformats.org/officeDocument/2006/relationships/customXml" Target="../customXml/item1194.xml"/><Relationship Id="rId2038" Type="http://schemas.openxmlformats.org/officeDocument/2006/relationships/customXml" Target="../customXml/item2038.xml"/><Relationship Id="rId2592" Type="http://schemas.openxmlformats.org/officeDocument/2006/relationships/customXml" Target="../customXml/item2592.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2245" Type="http://schemas.openxmlformats.org/officeDocument/2006/relationships/customXml" Target="../customXml/item2245.xml"/><Relationship Id="rId2452" Type="http://schemas.openxmlformats.org/officeDocument/2006/relationships/customXml" Target="../customXml/item2452.xml"/><Relationship Id="rId424" Type="http://schemas.openxmlformats.org/officeDocument/2006/relationships/customXml" Target="../customXml/item424.xml"/><Relationship Id="rId631" Type="http://schemas.openxmlformats.org/officeDocument/2006/relationships/customXml" Target="../customXml/item631.xml"/><Relationship Id="rId1054" Type="http://schemas.openxmlformats.org/officeDocument/2006/relationships/customXml" Target="../customXml/item1054.xml"/><Relationship Id="rId1261" Type="http://schemas.openxmlformats.org/officeDocument/2006/relationships/customXml" Target="../customXml/item1261.xml"/><Relationship Id="rId2105" Type="http://schemas.openxmlformats.org/officeDocument/2006/relationships/customXml" Target="../customXml/item2105.xml"/><Relationship Id="rId2312" Type="http://schemas.openxmlformats.org/officeDocument/2006/relationships/customXml" Target="../customXml/item2312.xml"/><Relationship Id="rId1121" Type="http://schemas.openxmlformats.org/officeDocument/2006/relationships/customXml" Target="../customXml/item1121.xml"/><Relationship Id="rId1938" Type="http://schemas.openxmlformats.org/officeDocument/2006/relationships/customXml" Target="../customXml/item1938.xml"/><Relationship Id="rId281" Type="http://schemas.openxmlformats.org/officeDocument/2006/relationships/customXml" Target="../customXml/item281.xml"/><Relationship Id="rId141" Type="http://schemas.openxmlformats.org/officeDocument/2006/relationships/customXml" Target="../customXml/item141.xml"/><Relationship Id="rId7" Type="http://schemas.openxmlformats.org/officeDocument/2006/relationships/customXml" Target="../customXml/item7.xml"/><Relationship Id="rId2779" Type="http://schemas.openxmlformats.org/officeDocument/2006/relationships/slide" Target="slides/slide20.xml"/><Relationship Id="rId958" Type="http://schemas.openxmlformats.org/officeDocument/2006/relationships/customXml" Target="../customXml/item958.xml"/><Relationship Id="rId1588" Type="http://schemas.openxmlformats.org/officeDocument/2006/relationships/customXml" Target="../customXml/item1588.xml"/><Relationship Id="rId1795" Type="http://schemas.openxmlformats.org/officeDocument/2006/relationships/customXml" Target="../customXml/item1795.xml"/><Relationship Id="rId2639" Type="http://schemas.openxmlformats.org/officeDocument/2006/relationships/customXml" Target="../customXml/item2639.xml"/><Relationship Id="rId87" Type="http://schemas.openxmlformats.org/officeDocument/2006/relationships/customXml" Target="../customXml/item87.xml"/><Relationship Id="rId818" Type="http://schemas.openxmlformats.org/officeDocument/2006/relationships/customXml" Target="../customXml/item818.xml"/><Relationship Id="rId1448" Type="http://schemas.openxmlformats.org/officeDocument/2006/relationships/customXml" Target="../customXml/item1448.xml"/><Relationship Id="rId1655" Type="http://schemas.openxmlformats.org/officeDocument/2006/relationships/customXml" Target="../customXml/item1655.xml"/><Relationship Id="rId2706" Type="http://schemas.openxmlformats.org/officeDocument/2006/relationships/customXml" Target="../customXml/item2706.xml"/><Relationship Id="rId1308" Type="http://schemas.openxmlformats.org/officeDocument/2006/relationships/customXml" Target="../customXml/item1308.xml"/><Relationship Id="rId1862" Type="http://schemas.openxmlformats.org/officeDocument/2006/relationships/customXml" Target="../customXml/item1862.xml"/><Relationship Id="rId1515" Type="http://schemas.openxmlformats.org/officeDocument/2006/relationships/customXml" Target="../customXml/item1515.xml"/><Relationship Id="rId1722" Type="http://schemas.openxmlformats.org/officeDocument/2006/relationships/customXml" Target="../customXml/item1722.xml"/><Relationship Id="rId14" Type="http://schemas.openxmlformats.org/officeDocument/2006/relationships/customXml" Target="../customXml/item14.xml"/><Relationship Id="rId2289" Type="http://schemas.openxmlformats.org/officeDocument/2006/relationships/customXml" Target="../customXml/item2289.xml"/><Relationship Id="rId2496" Type="http://schemas.openxmlformats.org/officeDocument/2006/relationships/customXml" Target="../customXml/item2496.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2149" Type="http://schemas.openxmlformats.org/officeDocument/2006/relationships/customXml" Target="../customXml/item2149.xml"/><Relationship Id="rId2356" Type="http://schemas.openxmlformats.org/officeDocument/2006/relationships/customXml" Target="../customXml/item2356.xml"/><Relationship Id="rId2563" Type="http://schemas.openxmlformats.org/officeDocument/2006/relationships/customXml" Target="../customXml/item2563.xml"/><Relationship Id="rId2770" Type="http://schemas.openxmlformats.org/officeDocument/2006/relationships/slide" Target="slides/slide11.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1372" Type="http://schemas.openxmlformats.org/officeDocument/2006/relationships/customXml" Target="../customXml/item1372.xml"/><Relationship Id="rId2009" Type="http://schemas.openxmlformats.org/officeDocument/2006/relationships/customXml" Target="../customXml/item2009.xml"/><Relationship Id="rId2216" Type="http://schemas.openxmlformats.org/officeDocument/2006/relationships/customXml" Target="../customXml/item2216.xml"/><Relationship Id="rId2423" Type="http://schemas.openxmlformats.org/officeDocument/2006/relationships/customXml" Target="../customXml/item2423.xml"/><Relationship Id="rId2630" Type="http://schemas.openxmlformats.org/officeDocument/2006/relationships/customXml" Target="../customXml/item2630.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185" Type="http://schemas.openxmlformats.org/officeDocument/2006/relationships/customXml" Target="../customXml/item185.xml"/><Relationship Id="rId1909" Type="http://schemas.openxmlformats.org/officeDocument/2006/relationships/customXml" Target="../customXml/item1909.xml"/><Relationship Id="rId392" Type="http://schemas.openxmlformats.org/officeDocument/2006/relationships/customXml" Target="../customXml/item392.xml"/><Relationship Id="rId2073" Type="http://schemas.openxmlformats.org/officeDocument/2006/relationships/customXml" Target="../customXml/item2073.xml"/><Relationship Id="rId2280" Type="http://schemas.openxmlformats.org/officeDocument/2006/relationships/customXml" Target="../customXml/item2280.xml"/><Relationship Id="rId252" Type="http://schemas.openxmlformats.org/officeDocument/2006/relationships/customXml" Target="../customXml/item252.xml"/><Relationship Id="rId2140" Type="http://schemas.openxmlformats.org/officeDocument/2006/relationships/customXml" Target="../customXml/item2140.xml"/><Relationship Id="rId112" Type="http://schemas.openxmlformats.org/officeDocument/2006/relationships/customXml" Target="../customXml/item112.xml"/><Relationship Id="rId1699" Type="http://schemas.openxmlformats.org/officeDocument/2006/relationships/customXml" Target="../customXml/item1699.xml"/><Relationship Id="rId2000" Type="http://schemas.openxmlformats.org/officeDocument/2006/relationships/customXml" Target="../customXml/item2000.xml"/><Relationship Id="rId929" Type="http://schemas.openxmlformats.org/officeDocument/2006/relationships/customXml" Target="../customXml/item929.xml"/><Relationship Id="rId1559" Type="http://schemas.openxmlformats.org/officeDocument/2006/relationships/customXml" Target="../customXml/item1559.xml"/><Relationship Id="rId1766" Type="http://schemas.openxmlformats.org/officeDocument/2006/relationships/customXml" Target="../customXml/item1766.xml"/><Relationship Id="rId1973" Type="http://schemas.openxmlformats.org/officeDocument/2006/relationships/customXml" Target="../customXml/item1973.xml"/><Relationship Id="rId2817" Type="http://schemas.openxmlformats.org/officeDocument/2006/relationships/slide" Target="slides/slide58.xml"/><Relationship Id="rId58" Type="http://schemas.openxmlformats.org/officeDocument/2006/relationships/customXml" Target="../customXml/item58.xml"/><Relationship Id="rId1419" Type="http://schemas.openxmlformats.org/officeDocument/2006/relationships/customXml" Target="../customXml/item1419.xml"/><Relationship Id="rId1626" Type="http://schemas.openxmlformats.org/officeDocument/2006/relationships/customXml" Target="../customXml/item1626.xml"/><Relationship Id="rId1833" Type="http://schemas.openxmlformats.org/officeDocument/2006/relationships/customXml" Target="../customXml/item1833.xml"/><Relationship Id="rId1900" Type="http://schemas.openxmlformats.org/officeDocument/2006/relationships/customXml" Target="../customXml/item1900.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2467" Type="http://schemas.openxmlformats.org/officeDocument/2006/relationships/customXml" Target="../customXml/item2467.xml"/><Relationship Id="rId2674" Type="http://schemas.openxmlformats.org/officeDocument/2006/relationships/customXml" Target="../customXml/item2674.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customXml" Target="../customXml/item1276.xml"/><Relationship Id="rId1483" Type="http://schemas.openxmlformats.org/officeDocument/2006/relationships/customXml" Target="../customXml/item1483.xml"/><Relationship Id="rId2327" Type="http://schemas.openxmlformats.org/officeDocument/2006/relationships/customXml" Target="../customXml/item2327.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1690" Type="http://schemas.openxmlformats.org/officeDocument/2006/relationships/customXml" Target="../customXml/item1690.xml"/><Relationship Id="rId2534" Type="http://schemas.openxmlformats.org/officeDocument/2006/relationships/customXml" Target="../customXml/item2534.xml"/><Relationship Id="rId2741" Type="http://schemas.openxmlformats.org/officeDocument/2006/relationships/customXml" Target="../customXml/item2741.xml"/><Relationship Id="rId713" Type="http://schemas.openxmlformats.org/officeDocument/2006/relationships/customXml" Target="../customXml/item713.xml"/><Relationship Id="rId920" Type="http://schemas.openxmlformats.org/officeDocument/2006/relationships/customXml" Target="../customXml/item920.xml"/><Relationship Id="rId1343" Type="http://schemas.openxmlformats.org/officeDocument/2006/relationships/customXml" Target="../customXml/item1343.xml"/><Relationship Id="rId1550" Type="http://schemas.openxmlformats.org/officeDocument/2006/relationships/customXml" Target="../customXml/item1550.xml"/><Relationship Id="rId2601" Type="http://schemas.openxmlformats.org/officeDocument/2006/relationships/customXml" Target="../customXml/item2601.xml"/><Relationship Id="rId1203" Type="http://schemas.openxmlformats.org/officeDocument/2006/relationships/customXml" Target="../customXml/item1203.xml"/><Relationship Id="rId1410" Type="http://schemas.openxmlformats.org/officeDocument/2006/relationships/customXml" Target="../customXml/item1410.xml"/><Relationship Id="rId296" Type="http://schemas.openxmlformats.org/officeDocument/2006/relationships/customXml" Target="../customXml/item296.xml"/><Relationship Id="rId2184" Type="http://schemas.openxmlformats.org/officeDocument/2006/relationships/customXml" Target="../customXml/item2184.xml"/><Relationship Id="rId2391" Type="http://schemas.openxmlformats.org/officeDocument/2006/relationships/customXml" Target="../customXml/item2391.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044" Type="http://schemas.openxmlformats.org/officeDocument/2006/relationships/customXml" Target="../customXml/item2044.xml"/><Relationship Id="rId2251" Type="http://schemas.openxmlformats.org/officeDocument/2006/relationships/customXml" Target="../customXml/item2251.xml"/><Relationship Id="rId223" Type="http://schemas.openxmlformats.org/officeDocument/2006/relationships/customXml" Target="../customXml/item223.xml"/><Relationship Id="rId430" Type="http://schemas.openxmlformats.org/officeDocument/2006/relationships/customXml" Target="../customXml/item430.xml"/><Relationship Id="rId1060" Type="http://schemas.openxmlformats.org/officeDocument/2006/relationships/customXml" Target="../customXml/item1060.xml"/><Relationship Id="rId2111" Type="http://schemas.openxmlformats.org/officeDocument/2006/relationships/customXml" Target="../customXml/item2111.xml"/><Relationship Id="rId1877" Type="http://schemas.openxmlformats.org/officeDocument/2006/relationships/customXml" Target="../customXml/item1877.xml"/><Relationship Id="rId1737" Type="http://schemas.openxmlformats.org/officeDocument/2006/relationships/customXml" Target="../customXml/item1737.xml"/><Relationship Id="rId1944" Type="http://schemas.openxmlformats.org/officeDocument/2006/relationships/customXml" Target="../customXml/item1944.xml"/><Relationship Id="rId29" Type="http://schemas.openxmlformats.org/officeDocument/2006/relationships/customXml" Target="../customXml/item29.xml"/><Relationship Id="rId1804" Type="http://schemas.openxmlformats.org/officeDocument/2006/relationships/customXml" Target="../customXml/item1804.xml"/><Relationship Id="rId897" Type="http://schemas.openxmlformats.org/officeDocument/2006/relationships/customXml" Target="../customXml/item897.xml"/><Relationship Id="rId2578" Type="http://schemas.openxmlformats.org/officeDocument/2006/relationships/customXml" Target="../customXml/item2578.xml"/><Relationship Id="rId2785" Type="http://schemas.openxmlformats.org/officeDocument/2006/relationships/slide" Target="slides/slide26.xml"/><Relationship Id="rId757" Type="http://schemas.openxmlformats.org/officeDocument/2006/relationships/customXml" Target="../customXml/item757.xml"/><Relationship Id="rId964" Type="http://schemas.openxmlformats.org/officeDocument/2006/relationships/customXml" Target="../customXml/item964.xml"/><Relationship Id="rId1387" Type="http://schemas.openxmlformats.org/officeDocument/2006/relationships/customXml" Target="../customXml/item1387.xml"/><Relationship Id="rId1594" Type="http://schemas.openxmlformats.org/officeDocument/2006/relationships/customXml" Target="../customXml/item1594.xml"/><Relationship Id="rId2438" Type="http://schemas.openxmlformats.org/officeDocument/2006/relationships/customXml" Target="../customXml/item2438.xml"/><Relationship Id="rId2645" Type="http://schemas.openxmlformats.org/officeDocument/2006/relationships/customXml" Target="../customXml/item2645.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454" Type="http://schemas.openxmlformats.org/officeDocument/2006/relationships/customXml" Target="../customXml/item1454.xml"/><Relationship Id="rId1661" Type="http://schemas.openxmlformats.org/officeDocument/2006/relationships/customXml" Target="../customXml/item1661.xml"/><Relationship Id="rId2505" Type="http://schemas.openxmlformats.org/officeDocument/2006/relationships/customXml" Target="../customXml/item2505.xml"/><Relationship Id="rId2712" Type="http://schemas.openxmlformats.org/officeDocument/2006/relationships/customXml" Target="../customXml/item2712.xml"/><Relationship Id="rId1107" Type="http://schemas.openxmlformats.org/officeDocument/2006/relationships/customXml" Target="../customXml/item1107.xml"/><Relationship Id="rId1314" Type="http://schemas.openxmlformats.org/officeDocument/2006/relationships/customXml" Target="../customXml/item1314.xml"/><Relationship Id="rId1521" Type="http://schemas.openxmlformats.org/officeDocument/2006/relationships/customXml" Target="../customXml/item1521.xml"/><Relationship Id="rId20" Type="http://schemas.openxmlformats.org/officeDocument/2006/relationships/customXml" Target="../customXml/item20.xml"/><Relationship Id="rId2088" Type="http://schemas.openxmlformats.org/officeDocument/2006/relationships/customXml" Target="../customXml/item2088.xml"/><Relationship Id="rId2295" Type="http://schemas.openxmlformats.org/officeDocument/2006/relationships/customXml" Target="../customXml/item2295.xml"/><Relationship Id="rId267" Type="http://schemas.openxmlformats.org/officeDocument/2006/relationships/customXml" Target="../customXml/item267.xml"/><Relationship Id="rId474" Type="http://schemas.openxmlformats.org/officeDocument/2006/relationships/customXml" Target="../customXml/item474.xml"/><Relationship Id="rId2155" Type="http://schemas.openxmlformats.org/officeDocument/2006/relationships/customXml" Target="../customXml/item2155.xml"/><Relationship Id="rId127" Type="http://schemas.openxmlformats.org/officeDocument/2006/relationships/customXml" Target="../customXml/item127.xml"/><Relationship Id="rId681" Type="http://schemas.openxmlformats.org/officeDocument/2006/relationships/customXml" Target="../customXml/item681.xml"/><Relationship Id="rId2362" Type="http://schemas.openxmlformats.org/officeDocument/2006/relationships/customXml" Target="../customXml/item2362.xml"/><Relationship Id="rId334" Type="http://schemas.openxmlformats.org/officeDocument/2006/relationships/customXml" Target="../customXml/item334.xml"/><Relationship Id="rId541" Type="http://schemas.openxmlformats.org/officeDocument/2006/relationships/customXml" Target="../customXml/item541.xml"/><Relationship Id="rId1171" Type="http://schemas.openxmlformats.org/officeDocument/2006/relationships/customXml" Target="../customXml/item1171.xml"/><Relationship Id="rId2015" Type="http://schemas.openxmlformats.org/officeDocument/2006/relationships/customXml" Target="../customXml/item2015.xml"/><Relationship Id="rId2222" Type="http://schemas.openxmlformats.org/officeDocument/2006/relationships/customXml" Target="../customXml/item2222.xml"/><Relationship Id="rId401" Type="http://schemas.openxmlformats.org/officeDocument/2006/relationships/customXml" Target="../customXml/item401.xml"/><Relationship Id="rId1031" Type="http://schemas.openxmlformats.org/officeDocument/2006/relationships/customXml" Target="../customXml/item1031.xml"/><Relationship Id="rId1988" Type="http://schemas.openxmlformats.org/officeDocument/2006/relationships/customXml" Target="../customXml/item1988.xml"/><Relationship Id="rId1848" Type="http://schemas.openxmlformats.org/officeDocument/2006/relationships/customXml" Target="../customXml/item1848.xml"/><Relationship Id="rId191" Type="http://schemas.openxmlformats.org/officeDocument/2006/relationships/customXml" Target="../customXml/item191.xml"/><Relationship Id="rId1708" Type="http://schemas.openxmlformats.org/officeDocument/2006/relationships/customXml" Target="../customXml/item1708.xml"/><Relationship Id="rId1915" Type="http://schemas.openxmlformats.org/officeDocument/2006/relationships/customXml" Target="../customXml/item1915.xml"/><Relationship Id="rId2689" Type="http://schemas.openxmlformats.org/officeDocument/2006/relationships/customXml" Target="../customXml/item2689.xml"/><Relationship Id="rId868" Type="http://schemas.openxmlformats.org/officeDocument/2006/relationships/customXml" Target="../customXml/item868.xml"/><Relationship Id="rId1498" Type="http://schemas.openxmlformats.org/officeDocument/2006/relationships/customXml" Target="../customXml/item1498.xml"/><Relationship Id="rId2549" Type="http://schemas.openxmlformats.org/officeDocument/2006/relationships/customXml" Target="../customXml/item2549.xml"/><Relationship Id="rId2756" Type="http://schemas.openxmlformats.org/officeDocument/2006/relationships/customXml" Target="../customXml/item2756.xml"/><Relationship Id="rId728" Type="http://schemas.openxmlformats.org/officeDocument/2006/relationships/customXml" Target="../customXml/item728.xml"/><Relationship Id="rId935" Type="http://schemas.openxmlformats.org/officeDocument/2006/relationships/customXml" Target="../customXml/item935.xml"/><Relationship Id="rId1358" Type="http://schemas.openxmlformats.org/officeDocument/2006/relationships/customXml" Target="../customXml/item1358.xml"/><Relationship Id="rId1565" Type="http://schemas.openxmlformats.org/officeDocument/2006/relationships/customXml" Target="../customXml/item1565.xml"/><Relationship Id="rId1772" Type="http://schemas.openxmlformats.org/officeDocument/2006/relationships/customXml" Target="../customXml/item1772.xml"/><Relationship Id="rId2409" Type="http://schemas.openxmlformats.org/officeDocument/2006/relationships/customXml" Target="../customXml/item2409.xml"/><Relationship Id="rId2616" Type="http://schemas.openxmlformats.org/officeDocument/2006/relationships/customXml" Target="../customXml/item2616.xml"/><Relationship Id="rId64" Type="http://schemas.openxmlformats.org/officeDocument/2006/relationships/customXml" Target="../customXml/item64.xml"/><Relationship Id="rId1218" Type="http://schemas.openxmlformats.org/officeDocument/2006/relationships/customXml" Target="../customXml/item1218.xml"/><Relationship Id="rId1425" Type="http://schemas.openxmlformats.org/officeDocument/2006/relationships/customXml" Target="../customXml/item1425.xml"/><Relationship Id="rId2823" Type="http://schemas.openxmlformats.org/officeDocument/2006/relationships/presProps" Target="presProps.xml"/><Relationship Id="rId1632" Type="http://schemas.openxmlformats.org/officeDocument/2006/relationships/customXml" Target="../customXml/item1632.xml"/><Relationship Id="rId2199" Type="http://schemas.openxmlformats.org/officeDocument/2006/relationships/customXml" Target="../customXml/item2199.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2059" Type="http://schemas.openxmlformats.org/officeDocument/2006/relationships/customXml" Target="../customXml/item2059.xml"/><Relationship Id="rId2266" Type="http://schemas.openxmlformats.org/officeDocument/2006/relationships/customXml" Target="../customXml/item2266.xml"/><Relationship Id="rId2473" Type="http://schemas.openxmlformats.org/officeDocument/2006/relationships/customXml" Target="../customXml/item2473.xml"/><Relationship Id="rId2680" Type="http://schemas.openxmlformats.org/officeDocument/2006/relationships/customXml" Target="../customXml/item2680.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customXml" Target="../customXml/item1282.xml"/><Relationship Id="rId2126" Type="http://schemas.openxmlformats.org/officeDocument/2006/relationships/customXml" Target="../customXml/item2126.xml"/><Relationship Id="rId2333" Type="http://schemas.openxmlformats.org/officeDocument/2006/relationships/customXml" Target="../customXml/item2333.xml"/><Relationship Id="rId2540" Type="http://schemas.openxmlformats.org/officeDocument/2006/relationships/customXml" Target="../customXml/item2540.xml"/><Relationship Id="rId305" Type="http://schemas.openxmlformats.org/officeDocument/2006/relationships/customXml" Target="../customXml/item305.xml"/><Relationship Id="rId512" Type="http://schemas.openxmlformats.org/officeDocument/2006/relationships/customXml" Target="../customXml/item512.xml"/><Relationship Id="rId1142" Type="http://schemas.openxmlformats.org/officeDocument/2006/relationships/customXml" Target="../customXml/item1142.xml"/><Relationship Id="rId2400" Type="http://schemas.openxmlformats.org/officeDocument/2006/relationships/customXml" Target="../customXml/item2400.xml"/><Relationship Id="rId1002" Type="http://schemas.openxmlformats.org/officeDocument/2006/relationships/customXml" Target="../customXml/item1002.xml"/><Relationship Id="rId1959" Type="http://schemas.openxmlformats.org/officeDocument/2006/relationships/customXml" Target="../customXml/item1959.xml"/><Relationship Id="rId1819" Type="http://schemas.openxmlformats.org/officeDocument/2006/relationships/customXml" Target="../customXml/item1819.xml"/><Relationship Id="rId2190" Type="http://schemas.openxmlformats.org/officeDocument/2006/relationships/customXml" Target="../customXml/item2190.xml"/><Relationship Id="rId162" Type="http://schemas.openxmlformats.org/officeDocument/2006/relationships/customXml" Target="../customXml/item162.xml"/><Relationship Id="rId2050" Type="http://schemas.openxmlformats.org/officeDocument/2006/relationships/customXml" Target="../customXml/item2050.xml"/><Relationship Id="rId979" Type="http://schemas.openxmlformats.org/officeDocument/2006/relationships/customXml" Target="../customXml/item979.xml"/><Relationship Id="rId839" Type="http://schemas.openxmlformats.org/officeDocument/2006/relationships/customXml" Target="../customXml/item839.xml"/><Relationship Id="rId1469" Type="http://schemas.openxmlformats.org/officeDocument/2006/relationships/customXml" Target="../customXml/item1469.xml"/><Relationship Id="rId1676" Type="http://schemas.openxmlformats.org/officeDocument/2006/relationships/customXml" Target="../customXml/item1676.xml"/><Relationship Id="rId1883" Type="http://schemas.openxmlformats.org/officeDocument/2006/relationships/customXml" Target="../customXml/item1883.xml"/><Relationship Id="rId2727" Type="http://schemas.openxmlformats.org/officeDocument/2006/relationships/customXml" Target="../customXml/item2727.xml"/><Relationship Id="rId906" Type="http://schemas.openxmlformats.org/officeDocument/2006/relationships/customXml" Target="../customXml/item906.xml"/><Relationship Id="rId1329" Type="http://schemas.openxmlformats.org/officeDocument/2006/relationships/customXml" Target="../customXml/item1329.xml"/><Relationship Id="rId1536" Type="http://schemas.openxmlformats.org/officeDocument/2006/relationships/customXml" Target="../customXml/item1536.xml"/><Relationship Id="rId1743" Type="http://schemas.openxmlformats.org/officeDocument/2006/relationships/customXml" Target="../customXml/item1743.xml"/><Relationship Id="rId1950" Type="http://schemas.openxmlformats.org/officeDocument/2006/relationships/customXml" Target="../customXml/item1950.xml"/><Relationship Id="rId35" Type="http://schemas.openxmlformats.org/officeDocument/2006/relationships/customXml" Target="../customXml/item35.xml"/><Relationship Id="rId1603" Type="http://schemas.openxmlformats.org/officeDocument/2006/relationships/customXml" Target="../customXml/item1603.xml"/><Relationship Id="rId1810" Type="http://schemas.openxmlformats.org/officeDocument/2006/relationships/customXml" Target="../customXml/item1810.xml"/><Relationship Id="rId489" Type="http://schemas.openxmlformats.org/officeDocument/2006/relationships/customXml" Target="../customXml/item489.xml"/><Relationship Id="rId696" Type="http://schemas.openxmlformats.org/officeDocument/2006/relationships/customXml" Target="../customXml/item696.xml"/><Relationship Id="rId2377" Type="http://schemas.openxmlformats.org/officeDocument/2006/relationships/customXml" Target="../customXml/item2377.xml"/><Relationship Id="rId2584" Type="http://schemas.openxmlformats.org/officeDocument/2006/relationships/customXml" Target="../customXml/item2584.xml"/><Relationship Id="rId2791" Type="http://schemas.openxmlformats.org/officeDocument/2006/relationships/slide" Target="slides/slide32.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393" Type="http://schemas.openxmlformats.org/officeDocument/2006/relationships/customXml" Target="../customXml/item1393.xml"/><Relationship Id="rId2237" Type="http://schemas.openxmlformats.org/officeDocument/2006/relationships/customXml" Target="../customXml/item2237.xml"/><Relationship Id="rId2444" Type="http://schemas.openxmlformats.org/officeDocument/2006/relationships/customXml" Target="../customXml/item2444.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2651" Type="http://schemas.openxmlformats.org/officeDocument/2006/relationships/customXml" Target="../customXml/item2651.xml"/><Relationship Id="rId623" Type="http://schemas.openxmlformats.org/officeDocument/2006/relationships/customXml" Target="../customXml/item623.xml"/><Relationship Id="rId830" Type="http://schemas.openxmlformats.org/officeDocument/2006/relationships/customXml" Target="../customXml/item830.xml"/><Relationship Id="rId1460" Type="http://schemas.openxmlformats.org/officeDocument/2006/relationships/customXml" Target="../customXml/item1460.xml"/><Relationship Id="rId2304" Type="http://schemas.openxmlformats.org/officeDocument/2006/relationships/customXml" Target="../customXml/item2304.xml"/><Relationship Id="rId2511" Type="http://schemas.openxmlformats.org/officeDocument/2006/relationships/customXml" Target="../customXml/item2511.xml"/><Relationship Id="rId1113" Type="http://schemas.openxmlformats.org/officeDocument/2006/relationships/customXml" Target="../customXml/item1113.xml"/><Relationship Id="rId1320" Type="http://schemas.openxmlformats.org/officeDocument/2006/relationships/customXml" Target="../customXml/item1320.xml"/><Relationship Id="rId2094" Type="http://schemas.openxmlformats.org/officeDocument/2006/relationships/customXml" Target="../customXml/item2094.xml"/><Relationship Id="rId273" Type="http://schemas.openxmlformats.org/officeDocument/2006/relationships/customXml" Target="../customXml/item273.xml"/><Relationship Id="rId480" Type="http://schemas.openxmlformats.org/officeDocument/2006/relationships/customXml" Target="../customXml/item480.xml"/><Relationship Id="rId2161" Type="http://schemas.openxmlformats.org/officeDocument/2006/relationships/customXml" Target="../customXml/item2161.xml"/><Relationship Id="rId133" Type="http://schemas.openxmlformats.org/officeDocument/2006/relationships/customXml" Target="../customXml/item133.xml"/><Relationship Id="rId340" Type="http://schemas.openxmlformats.org/officeDocument/2006/relationships/customXml" Target="../customXml/item340.xml"/><Relationship Id="rId2021" Type="http://schemas.openxmlformats.org/officeDocument/2006/relationships/customXml" Target="../customXml/item2021.xml"/><Relationship Id="rId200" Type="http://schemas.openxmlformats.org/officeDocument/2006/relationships/customXml" Target="../customXml/item200.xml"/><Relationship Id="rId1787" Type="http://schemas.openxmlformats.org/officeDocument/2006/relationships/customXml" Target="../customXml/item1787.xml"/><Relationship Id="rId1994" Type="http://schemas.openxmlformats.org/officeDocument/2006/relationships/customXml" Target="../customXml/item1994.xml"/><Relationship Id="rId79" Type="http://schemas.openxmlformats.org/officeDocument/2006/relationships/customXml" Target="../customXml/item79.xml"/><Relationship Id="rId1647" Type="http://schemas.openxmlformats.org/officeDocument/2006/relationships/customXml" Target="../customXml/item1647.xml"/><Relationship Id="rId1854" Type="http://schemas.openxmlformats.org/officeDocument/2006/relationships/customXml" Target="../customXml/item1854.xml"/><Relationship Id="rId1507" Type="http://schemas.openxmlformats.org/officeDocument/2006/relationships/customXml" Target="../customXml/item1507.xml"/><Relationship Id="rId1714" Type="http://schemas.openxmlformats.org/officeDocument/2006/relationships/customXml" Target="../customXml/item1714.xml"/><Relationship Id="rId1921" Type="http://schemas.openxmlformats.org/officeDocument/2006/relationships/customXml" Target="../customXml/item1921.xml"/><Relationship Id="rId2488" Type="http://schemas.openxmlformats.org/officeDocument/2006/relationships/customXml" Target="../customXml/item2488.xml"/><Relationship Id="rId1297" Type="http://schemas.openxmlformats.org/officeDocument/2006/relationships/customXml" Target="../customXml/item1297.xml"/><Relationship Id="rId2695" Type="http://schemas.openxmlformats.org/officeDocument/2006/relationships/customXml" Target="../customXml/item2695.xml"/><Relationship Id="rId667" Type="http://schemas.openxmlformats.org/officeDocument/2006/relationships/customXml" Target="../customXml/item667.xml"/><Relationship Id="rId874" Type="http://schemas.openxmlformats.org/officeDocument/2006/relationships/customXml" Target="../customXml/item874.xml"/><Relationship Id="rId2348" Type="http://schemas.openxmlformats.org/officeDocument/2006/relationships/customXml" Target="../customXml/item2348.xml"/><Relationship Id="rId2555" Type="http://schemas.openxmlformats.org/officeDocument/2006/relationships/customXml" Target="../customXml/item2555.xml"/><Relationship Id="rId2762" Type="http://schemas.openxmlformats.org/officeDocument/2006/relationships/slide" Target="slides/slide3.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1364" Type="http://schemas.openxmlformats.org/officeDocument/2006/relationships/customXml" Target="../customXml/item1364.xml"/><Relationship Id="rId1571" Type="http://schemas.openxmlformats.org/officeDocument/2006/relationships/customXml" Target="../customXml/item1571.xml"/><Relationship Id="rId2208" Type="http://schemas.openxmlformats.org/officeDocument/2006/relationships/customXml" Target="../customXml/item2208.xml"/><Relationship Id="rId2415" Type="http://schemas.openxmlformats.org/officeDocument/2006/relationships/customXml" Target="../customXml/item2415.xml"/><Relationship Id="rId2622" Type="http://schemas.openxmlformats.org/officeDocument/2006/relationships/customXml" Target="../customXml/item2622.xml"/><Relationship Id="rId70" Type="http://schemas.openxmlformats.org/officeDocument/2006/relationships/customXml" Target="../customXml/item7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431" Type="http://schemas.openxmlformats.org/officeDocument/2006/relationships/customXml" Target="../customXml/item1431.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2065" Type="http://schemas.openxmlformats.org/officeDocument/2006/relationships/customXml" Target="../customXml/item2065.xml"/><Relationship Id="rId2272" Type="http://schemas.openxmlformats.org/officeDocument/2006/relationships/customXml" Target="../customXml/item2272.xml"/><Relationship Id="rId244" Type="http://schemas.openxmlformats.org/officeDocument/2006/relationships/customXml" Target="../customXml/item244.xml"/><Relationship Id="rId1081" Type="http://schemas.openxmlformats.org/officeDocument/2006/relationships/customXml" Target="../customXml/item1081.xml"/><Relationship Id="rId451" Type="http://schemas.openxmlformats.org/officeDocument/2006/relationships/customXml" Target="../customXml/item451.xml"/><Relationship Id="rId2132" Type="http://schemas.openxmlformats.org/officeDocument/2006/relationships/customXml" Target="../customXml/item2132.xml"/><Relationship Id="rId104" Type="http://schemas.openxmlformats.org/officeDocument/2006/relationships/customXml" Target="../customXml/item104.xml"/><Relationship Id="rId311" Type="http://schemas.openxmlformats.org/officeDocument/2006/relationships/customXml" Target="../customXml/item311.xml"/><Relationship Id="rId1898" Type="http://schemas.openxmlformats.org/officeDocument/2006/relationships/customXml" Target="../customXml/item1898.xml"/><Relationship Id="rId1758" Type="http://schemas.openxmlformats.org/officeDocument/2006/relationships/customXml" Target="../customXml/item1758.xml"/><Relationship Id="rId2809" Type="http://schemas.openxmlformats.org/officeDocument/2006/relationships/slide" Target="slides/slide50.xml"/><Relationship Id="rId1965" Type="http://schemas.openxmlformats.org/officeDocument/2006/relationships/customXml" Target="../customXml/item1965.xml"/><Relationship Id="rId1618" Type="http://schemas.openxmlformats.org/officeDocument/2006/relationships/customXml" Target="../customXml/item1618.xml"/><Relationship Id="rId1825" Type="http://schemas.openxmlformats.org/officeDocument/2006/relationships/customXml" Target="../customXml/item1825.xml"/><Relationship Id="rId2599" Type="http://schemas.openxmlformats.org/officeDocument/2006/relationships/customXml" Target="../customXml/item2599.xml"/><Relationship Id="rId778" Type="http://schemas.openxmlformats.org/officeDocument/2006/relationships/customXml" Target="../customXml/item778.xml"/><Relationship Id="rId985" Type="http://schemas.openxmlformats.org/officeDocument/2006/relationships/customXml" Target="../customXml/item985.xml"/><Relationship Id="rId2459" Type="http://schemas.openxmlformats.org/officeDocument/2006/relationships/customXml" Target="../customXml/item2459.xml"/><Relationship Id="rId2666" Type="http://schemas.openxmlformats.org/officeDocument/2006/relationships/customXml" Target="../customXml/item2666.xml"/><Relationship Id="rId638" Type="http://schemas.openxmlformats.org/officeDocument/2006/relationships/customXml" Target="../customXml/item638.xml"/><Relationship Id="rId845" Type="http://schemas.openxmlformats.org/officeDocument/2006/relationships/customXml" Target="../customXml/item845.xml"/><Relationship Id="rId1268" Type="http://schemas.openxmlformats.org/officeDocument/2006/relationships/customXml" Target="../customXml/item1268.xml"/><Relationship Id="rId1475" Type="http://schemas.openxmlformats.org/officeDocument/2006/relationships/customXml" Target="../customXml/item1475.xml"/><Relationship Id="rId1682" Type="http://schemas.openxmlformats.org/officeDocument/2006/relationships/customXml" Target="../customXml/item1682.xml"/><Relationship Id="rId2319" Type="http://schemas.openxmlformats.org/officeDocument/2006/relationships/customXml" Target="../customXml/item2319.xml"/><Relationship Id="rId2526" Type="http://schemas.openxmlformats.org/officeDocument/2006/relationships/customXml" Target="../customXml/item2526.xml"/><Relationship Id="rId2733" Type="http://schemas.openxmlformats.org/officeDocument/2006/relationships/customXml" Target="../customXml/item2733.xml"/><Relationship Id="rId705" Type="http://schemas.openxmlformats.org/officeDocument/2006/relationships/customXml" Target="../customXml/item705.xml"/><Relationship Id="rId1128" Type="http://schemas.openxmlformats.org/officeDocument/2006/relationships/customXml" Target="../customXml/item1128.xml"/><Relationship Id="rId1335" Type="http://schemas.openxmlformats.org/officeDocument/2006/relationships/customXml" Target="../customXml/item1335.xml"/><Relationship Id="rId1542" Type="http://schemas.openxmlformats.org/officeDocument/2006/relationships/customXml" Target="../customXml/item1542.xml"/><Relationship Id="rId912" Type="http://schemas.openxmlformats.org/officeDocument/2006/relationships/customXml" Target="../customXml/item912.xml"/><Relationship Id="rId2800" Type="http://schemas.openxmlformats.org/officeDocument/2006/relationships/slide" Target="slides/slide41.xml"/><Relationship Id="rId41" Type="http://schemas.openxmlformats.org/officeDocument/2006/relationships/customXml" Target="../customXml/item41.xml"/><Relationship Id="rId1402" Type="http://schemas.openxmlformats.org/officeDocument/2006/relationships/customXml" Target="../customXml/item1402.xml"/><Relationship Id="rId288" Type="http://schemas.openxmlformats.org/officeDocument/2006/relationships/customXml" Target="../customXml/item288.xml"/><Relationship Id="rId495" Type="http://schemas.openxmlformats.org/officeDocument/2006/relationships/customXml" Target="../customXml/item495.xml"/><Relationship Id="rId2176" Type="http://schemas.openxmlformats.org/officeDocument/2006/relationships/customXml" Target="../customXml/item2176.xml"/><Relationship Id="rId2383" Type="http://schemas.openxmlformats.org/officeDocument/2006/relationships/customXml" Target="../customXml/item2383.xml"/><Relationship Id="rId2590" Type="http://schemas.openxmlformats.org/officeDocument/2006/relationships/customXml" Target="../customXml/item2590.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2036" Type="http://schemas.openxmlformats.org/officeDocument/2006/relationships/customXml" Target="../customXml/item2036.xml"/><Relationship Id="rId2243" Type="http://schemas.openxmlformats.org/officeDocument/2006/relationships/customXml" Target="../customXml/item2243.xml"/><Relationship Id="rId2450" Type="http://schemas.openxmlformats.org/officeDocument/2006/relationships/customXml" Target="../customXml/item2450.xml"/><Relationship Id="rId215" Type="http://schemas.openxmlformats.org/officeDocument/2006/relationships/customXml" Target="../customXml/item215.xml"/><Relationship Id="rId422" Type="http://schemas.openxmlformats.org/officeDocument/2006/relationships/customXml" Target="../customXml/item422.xml"/><Relationship Id="rId1052" Type="http://schemas.openxmlformats.org/officeDocument/2006/relationships/customXml" Target="../customXml/item1052.xml"/><Relationship Id="rId2103" Type="http://schemas.openxmlformats.org/officeDocument/2006/relationships/customXml" Target="../customXml/item2103.xml"/><Relationship Id="rId2310" Type="http://schemas.openxmlformats.org/officeDocument/2006/relationships/customXml" Target="../customXml/item2310.xml"/><Relationship Id="rId1869" Type="http://schemas.openxmlformats.org/officeDocument/2006/relationships/customXml" Target="../customXml/item1869.xml"/><Relationship Id="rId1729" Type="http://schemas.openxmlformats.org/officeDocument/2006/relationships/customXml" Target="../customXml/item1729.xml"/><Relationship Id="rId1936" Type="http://schemas.openxmlformats.org/officeDocument/2006/relationships/customXml" Target="../customXml/item1936.xml"/><Relationship Id="rId5" Type="http://schemas.openxmlformats.org/officeDocument/2006/relationships/customXml" Target="../customXml/item5.xml"/><Relationship Id="rId889" Type="http://schemas.openxmlformats.org/officeDocument/2006/relationships/customXml" Target="../customXml/item889.xml"/><Relationship Id="rId2777" Type="http://schemas.openxmlformats.org/officeDocument/2006/relationships/slide" Target="slides/slide18.xml"/><Relationship Id="rId749" Type="http://schemas.openxmlformats.org/officeDocument/2006/relationships/customXml" Target="../customXml/item749.xml"/><Relationship Id="rId1379" Type="http://schemas.openxmlformats.org/officeDocument/2006/relationships/customXml" Target="../customXml/item1379.xml"/><Relationship Id="rId1586" Type="http://schemas.openxmlformats.org/officeDocument/2006/relationships/customXml" Target="../customXml/item1586.xml"/><Relationship Id="rId609" Type="http://schemas.openxmlformats.org/officeDocument/2006/relationships/customXml" Target="../customXml/item609.xml"/><Relationship Id="rId956" Type="http://schemas.openxmlformats.org/officeDocument/2006/relationships/customXml" Target="../customXml/item956.xml"/><Relationship Id="rId1239" Type="http://schemas.openxmlformats.org/officeDocument/2006/relationships/customXml" Target="../customXml/item1239.xml"/><Relationship Id="rId1793" Type="http://schemas.openxmlformats.org/officeDocument/2006/relationships/customXml" Target="../customXml/item1793.xml"/><Relationship Id="rId2637" Type="http://schemas.openxmlformats.org/officeDocument/2006/relationships/customXml" Target="../customXml/item2637.xml"/><Relationship Id="rId85" Type="http://schemas.openxmlformats.org/officeDocument/2006/relationships/customXml" Target="../customXml/item85.xml"/><Relationship Id="rId816" Type="http://schemas.openxmlformats.org/officeDocument/2006/relationships/customXml" Target="../customXml/item816.xml"/><Relationship Id="rId1446" Type="http://schemas.openxmlformats.org/officeDocument/2006/relationships/customXml" Target="../customXml/item1446.xml"/><Relationship Id="rId1653" Type="http://schemas.openxmlformats.org/officeDocument/2006/relationships/customXml" Target="../customXml/item1653.xml"/><Relationship Id="rId1860" Type="http://schemas.openxmlformats.org/officeDocument/2006/relationships/customXml" Target="../customXml/item1860.xml"/><Relationship Id="rId2704" Type="http://schemas.openxmlformats.org/officeDocument/2006/relationships/customXml" Target="../customXml/item2704.xml"/><Relationship Id="rId1306" Type="http://schemas.openxmlformats.org/officeDocument/2006/relationships/customXml" Target="../customXml/item1306.xml"/><Relationship Id="rId1513" Type="http://schemas.openxmlformats.org/officeDocument/2006/relationships/customXml" Target="../customXml/item1513.xml"/><Relationship Id="rId1720" Type="http://schemas.openxmlformats.org/officeDocument/2006/relationships/customXml" Target="../customXml/item1720.xml"/><Relationship Id="rId12" Type="http://schemas.openxmlformats.org/officeDocument/2006/relationships/customXml" Target="../customXml/item12.xml"/><Relationship Id="rId399" Type="http://schemas.openxmlformats.org/officeDocument/2006/relationships/customXml" Target="../customXml/item399.xml"/><Relationship Id="rId2287" Type="http://schemas.openxmlformats.org/officeDocument/2006/relationships/customXml" Target="../customXml/item2287.xml"/><Relationship Id="rId2494" Type="http://schemas.openxmlformats.org/officeDocument/2006/relationships/customXml" Target="../customXml/item2494.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2147" Type="http://schemas.openxmlformats.org/officeDocument/2006/relationships/customXml" Target="../customXml/item2147.xml"/><Relationship Id="rId2354" Type="http://schemas.openxmlformats.org/officeDocument/2006/relationships/customXml" Target="../customXml/item2354.xml"/><Relationship Id="rId2561" Type="http://schemas.openxmlformats.org/officeDocument/2006/relationships/customXml" Target="../customXml/item2561.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1163" Type="http://schemas.openxmlformats.org/officeDocument/2006/relationships/customXml" Target="../customXml/item1163.xml"/><Relationship Id="rId1370" Type="http://schemas.openxmlformats.org/officeDocument/2006/relationships/customXml" Target="../customXml/item1370.xml"/><Relationship Id="rId2007" Type="http://schemas.openxmlformats.org/officeDocument/2006/relationships/customXml" Target="../customXml/item2007.xml"/><Relationship Id="rId2214" Type="http://schemas.openxmlformats.org/officeDocument/2006/relationships/customXml" Target="../customXml/item2214.xml"/><Relationship Id="rId740" Type="http://schemas.openxmlformats.org/officeDocument/2006/relationships/customXml" Target="../customXml/item740.xml"/><Relationship Id="rId1023" Type="http://schemas.openxmlformats.org/officeDocument/2006/relationships/customXml" Target="../customXml/item1023.xml"/><Relationship Id="rId2421" Type="http://schemas.openxmlformats.org/officeDocument/2006/relationships/customXml" Target="../customXml/item2421.xml"/><Relationship Id="rId600" Type="http://schemas.openxmlformats.org/officeDocument/2006/relationships/customXml" Target="../customXml/item600.xml"/><Relationship Id="rId1230" Type="http://schemas.openxmlformats.org/officeDocument/2006/relationships/customXml" Target="../customXml/item1230.xml"/><Relationship Id="rId183" Type="http://schemas.openxmlformats.org/officeDocument/2006/relationships/customXml" Target="../customXml/item183.xml"/><Relationship Id="rId390" Type="http://schemas.openxmlformats.org/officeDocument/2006/relationships/customXml" Target="../customXml/item390.xml"/><Relationship Id="rId1907" Type="http://schemas.openxmlformats.org/officeDocument/2006/relationships/customXml" Target="../customXml/item1907.xml"/><Relationship Id="rId2071" Type="http://schemas.openxmlformats.org/officeDocument/2006/relationships/customXml" Target="../customXml/item2071.xml"/><Relationship Id="rId250" Type="http://schemas.openxmlformats.org/officeDocument/2006/relationships/customXml" Target="../customXml/item250.xml"/><Relationship Id="rId110" Type="http://schemas.openxmlformats.org/officeDocument/2006/relationships/customXml" Target="../customXml/item110.xml"/><Relationship Id="rId1697" Type="http://schemas.openxmlformats.org/officeDocument/2006/relationships/customXml" Target="../customXml/item1697.xml"/><Relationship Id="rId2748" Type="http://schemas.openxmlformats.org/officeDocument/2006/relationships/customXml" Target="../customXml/item2748.xml"/><Relationship Id="rId927" Type="http://schemas.openxmlformats.org/officeDocument/2006/relationships/customXml" Target="../customXml/item927.xml"/><Relationship Id="rId1557" Type="http://schemas.openxmlformats.org/officeDocument/2006/relationships/customXml" Target="../customXml/item1557.xml"/><Relationship Id="rId1764" Type="http://schemas.openxmlformats.org/officeDocument/2006/relationships/customXml" Target="../customXml/item1764.xml"/><Relationship Id="rId1971" Type="http://schemas.openxmlformats.org/officeDocument/2006/relationships/customXml" Target="../customXml/item1971.xml"/><Relationship Id="rId2608" Type="http://schemas.openxmlformats.org/officeDocument/2006/relationships/customXml" Target="../customXml/item2608.xml"/><Relationship Id="rId2815" Type="http://schemas.openxmlformats.org/officeDocument/2006/relationships/slide" Target="slides/slide56.xml"/><Relationship Id="rId56" Type="http://schemas.openxmlformats.org/officeDocument/2006/relationships/customXml" Target="../customXml/item56.xml"/><Relationship Id="rId1417" Type="http://schemas.openxmlformats.org/officeDocument/2006/relationships/customXml" Target="../customXml/item1417.xml"/><Relationship Id="rId1624" Type="http://schemas.openxmlformats.org/officeDocument/2006/relationships/customXml" Target="../customXml/item1624.xml"/><Relationship Id="rId1831" Type="http://schemas.openxmlformats.org/officeDocument/2006/relationships/customXml" Target="../customXml/item1831.xml"/><Relationship Id="rId2398" Type="http://schemas.openxmlformats.org/officeDocument/2006/relationships/customXml" Target="../customXml/item2398.xml"/><Relationship Id="rId577" Type="http://schemas.openxmlformats.org/officeDocument/2006/relationships/customXml" Target="../customXml/item577.xml"/><Relationship Id="rId2258" Type="http://schemas.openxmlformats.org/officeDocument/2006/relationships/customXml" Target="../customXml/item2258.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2465" Type="http://schemas.openxmlformats.org/officeDocument/2006/relationships/customXml" Target="../customXml/item2465.xml"/><Relationship Id="rId2672" Type="http://schemas.openxmlformats.org/officeDocument/2006/relationships/customXml" Target="../customXml/item2672.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customXml" Target="../customXml/item1274.xml"/><Relationship Id="rId1481" Type="http://schemas.openxmlformats.org/officeDocument/2006/relationships/customXml" Target="../customXml/item1481.xml"/><Relationship Id="rId2118" Type="http://schemas.openxmlformats.org/officeDocument/2006/relationships/customXml" Target="../customXml/item2118.xml"/><Relationship Id="rId2325" Type="http://schemas.openxmlformats.org/officeDocument/2006/relationships/customXml" Target="../customXml/item2325.xml"/><Relationship Id="rId2532" Type="http://schemas.openxmlformats.org/officeDocument/2006/relationships/customXml" Target="../customXml/item2532.xml"/><Relationship Id="rId504" Type="http://schemas.openxmlformats.org/officeDocument/2006/relationships/customXml" Target="../customXml/item504.xml"/><Relationship Id="rId711" Type="http://schemas.openxmlformats.org/officeDocument/2006/relationships/customXml" Target="../customXml/item711.xml"/><Relationship Id="rId1134" Type="http://schemas.openxmlformats.org/officeDocument/2006/relationships/customXml" Target="../customXml/item1134.xml"/><Relationship Id="rId1341" Type="http://schemas.openxmlformats.org/officeDocument/2006/relationships/customXml" Target="../customXml/item1341.xml"/><Relationship Id="rId1201" Type="http://schemas.openxmlformats.org/officeDocument/2006/relationships/customXml" Target="../customXml/item1201.xml"/><Relationship Id="rId294" Type="http://schemas.openxmlformats.org/officeDocument/2006/relationships/customXml" Target="../customXml/item294.xml"/><Relationship Id="rId2182" Type="http://schemas.openxmlformats.org/officeDocument/2006/relationships/customXml" Target="../customXml/item2182.xml"/><Relationship Id="rId154" Type="http://schemas.openxmlformats.org/officeDocument/2006/relationships/customXml" Target="../customXml/item154.xml"/><Relationship Id="rId361" Type="http://schemas.openxmlformats.org/officeDocument/2006/relationships/customXml" Target="../customXml/item361.xml"/><Relationship Id="rId2042" Type="http://schemas.openxmlformats.org/officeDocument/2006/relationships/customXml" Target="../customXml/item2042.xml"/><Relationship Id="rId221" Type="http://schemas.openxmlformats.org/officeDocument/2006/relationships/customXml" Target="../customXml/item221.xml"/><Relationship Id="rId1668" Type="http://schemas.openxmlformats.org/officeDocument/2006/relationships/customXml" Target="../customXml/item1668.xml"/><Relationship Id="rId1875" Type="http://schemas.openxmlformats.org/officeDocument/2006/relationships/customXml" Target="../customXml/item1875.xml"/><Relationship Id="rId2719" Type="http://schemas.openxmlformats.org/officeDocument/2006/relationships/customXml" Target="../customXml/item2719.xml"/><Relationship Id="rId1528" Type="http://schemas.openxmlformats.org/officeDocument/2006/relationships/customXml" Target="../customXml/item1528.xml"/><Relationship Id="rId1735" Type="http://schemas.openxmlformats.org/officeDocument/2006/relationships/customXml" Target="../customXml/item1735.xml"/><Relationship Id="rId1942" Type="http://schemas.openxmlformats.org/officeDocument/2006/relationships/customXml" Target="../customXml/item1942.xml"/><Relationship Id="rId27" Type="http://schemas.openxmlformats.org/officeDocument/2006/relationships/customXml" Target="../customXml/item27.xml"/><Relationship Id="rId1802" Type="http://schemas.openxmlformats.org/officeDocument/2006/relationships/customXml" Target="../customXml/item1802.xml"/><Relationship Id="rId688" Type="http://schemas.openxmlformats.org/officeDocument/2006/relationships/customXml" Target="../customXml/item688.xml"/><Relationship Id="rId895" Type="http://schemas.openxmlformats.org/officeDocument/2006/relationships/customXml" Target="../customXml/item895.xml"/><Relationship Id="rId2369" Type="http://schemas.openxmlformats.org/officeDocument/2006/relationships/customXml" Target="../customXml/item2369.xml"/><Relationship Id="rId2576" Type="http://schemas.openxmlformats.org/officeDocument/2006/relationships/customXml" Target="../customXml/item2576.xml"/><Relationship Id="rId2783" Type="http://schemas.openxmlformats.org/officeDocument/2006/relationships/slide" Target="slides/slide24.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1385" Type="http://schemas.openxmlformats.org/officeDocument/2006/relationships/customXml" Target="../customXml/item1385.xml"/><Relationship Id="rId1592" Type="http://schemas.openxmlformats.org/officeDocument/2006/relationships/customXml" Target="../customXml/item1592.xml"/><Relationship Id="rId2229" Type="http://schemas.openxmlformats.org/officeDocument/2006/relationships/customXml" Target="../customXml/item2229.xml"/><Relationship Id="rId2436" Type="http://schemas.openxmlformats.org/officeDocument/2006/relationships/customXml" Target="../customXml/item2436.xml"/><Relationship Id="rId2643" Type="http://schemas.openxmlformats.org/officeDocument/2006/relationships/customXml" Target="../customXml/item2643.xml"/><Relationship Id="rId91" Type="http://schemas.openxmlformats.org/officeDocument/2006/relationships/customXml" Target="../customXml/item91.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1452" Type="http://schemas.openxmlformats.org/officeDocument/2006/relationships/customXml" Target="../customXml/item1452.xml"/><Relationship Id="rId2503" Type="http://schemas.openxmlformats.org/officeDocument/2006/relationships/customXml" Target="../customXml/item2503.xml"/><Relationship Id="rId1105" Type="http://schemas.openxmlformats.org/officeDocument/2006/relationships/customXml" Target="../customXml/item1105.xml"/><Relationship Id="rId1312" Type="http://schemas.openxmlformats.org/officeDocument/2006/relationships/customXml" Target="../customXml/item1312.xml"/><Relationship Id="rId2710" Type="http://schemas.openxmlformats.org/officeDocument/2006/relationships/customXml" Target="../customXml/item2710.xml"/><Relationship Id="rId198" Type="http://schemas.openxmlformats.org/officeDocument/2006/relationships/customXml" Target="../customXml/item198.xml"/><Relationship Id="rId2086" Type="http://schemas.openxmlformats.org/officeDocument/2006/relationships/customXml" Target="../customXml/item2086.xml"/><Relationship Id="rId2293" Type="http://schemas.openxmlformats.org/officeDocument/2006/relationships/customXml" Target="../customXml/item2293.xml"/><Relationship Id="rId265" Type="http://schemas.openxmlformats.org/officeDocument/2006/relationships/customXml" Target="../customXml/item265.xml"/><Relationship Id="rId472" Type="http://schemas.openxmlformats.org/officeDocument/2006/relationships/customXml" Target="../customXml/item472.xml"/><Relationship Id="rId2153" Type="http://schemas.openxmlformats.org/officeDocument/2006/relationships/customXml" Target="../customXml/item2153.xml"/><Relationship Id="rId2360" Type="http://schemas.openxmlformats.org/officeDocument/2006/relationships/customXml" Target="../customXml/item2360.xml"/><Relationship Id="rId125" Type="http://schemas.openxmlformats.org/officeDocument/2006/relationships/customXml" Target="../customXml/item125.xml"/><Relationship Id="rId332" Type="http://schemas.openxmlformats.org/officeDocument/2006/relationships/customXml" Target="../customXml/item332.xml"/><Relationship Id="rId2013" Type="http://schemas.openxmlformats.org/officeDocument/2006/relationships/customXml" Target="../customXml/item2013.xml"/><Relationship Id="rId2220" Type="http://schemas.openxmlformats.org/officeDocument/2006/relationships/customXml" Target="../customXml/item2220.xml"/><Relationship Id="rId1779" Type="http://schemas.openxmlformats.org/officeDocument/2006/relationships/customXml" Target="../customXml/item1779.xml"/><Relationship Id="rId1986" Type="http://schemas.openxmlformats.org/officeDocument/2006/relationships/customXml" Target="../customXml/item1986.xml"/><Relationship Id="rId1639" Type="http://schemas.openxmlformats.org/officeDocument/2006/relationships/customXml" Target="../customXml/item1639.xml"/><Relationship Id="rId1846" Type="http://schemas.openxmlformats.org/officeDocument/2006/relationships/customXml" Target="../customXml/item1846.xml"/><Relationship Id="rId1706" Type="http://schemas.openxmlformats.org/officeDocument/2006/relationships/customXml" Target="../customXml/item1706.xml"/><Relationship Id="rId1913" Type="http://schemas.openxmlformats.org/officeDocument/2006/relationships/customXml" Target="../customXml/item1913.xml"/><Relationship Id="rId799" Type="http://schemas.openxmlformats.org/officeDocument/2006/relationships/customXml" Target="../customXml/item799.xml"/><Relationship Id="rId2687" Type="http://schemas.openxmlformats.org/officeDocument/2006/relationships/customXml" Target="../customXml/item2687.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customXml" Target="../customXml/item1289.xml"/><Relationship Id="rId1496" Type="http://schemas.openxmlformats.org/officeDocument/2006/relationships/customXml" Target="../customXml/item1496.xml"/><Relationship Id="rId2547" Type="http://schemas.openxmlformats.org/officeDocument/2006/relationships/customXml" Target="../customXml/item2547.xml"/><Relationship Id="rId519" Type="http://schemas.openxmlformats.org/officeDocument/2006/relationships/customXml" Target="../customXml/item519.xml"/><Relationship Id="rId1149" Type="http://schemas.openxmlformats.org/officeDocument/2006/relationships/customXml" Target="../customXml/item1149.xml"/><Relationship Id="rId1356" Type="http://schemas.openxmlformats.org/officeDocument/2006/relationships/customXml" Target="../customXml/item1356.xml"/><Relationship Id="rId2754" Type="http://schemas.openxmlformats.org/officeDocument/2006/relationships/customXml" Target="../customXml/item2754.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1563" Type="http://schemas.openxmlformats.org/officeDocument/2006/relationships/customXml" Target="../customXml/item1563.xml"/><Relationship Id="rId1770" Type="http://schemas.openxmlformats.org/officeDocument/2006/relationships/customXml" Target="../customXml/item1770.xml"/><Relationship Id="rId2407" Type="http://schemas.openxmlformats.org/officeDocument/2006/relationships/customXml" Target="../customXml/item2407.xml"/><Relationship Id="rId2614" Type="http://schemas.openxmlformats.org/officeDocument/2006/relationships/customXml" Target="../customXml/item2614.xml"/><Relationship Id="rId2821" Type="http://schemas.openxmlformats.org/officeDocument/2006/relationships/slide" Target="slides/slide62.xml"/><Relationship Id="rId62" Type="http://schemas.openxmlformats.org/officeDocument/2006/relationships/customXml" Target="../customXml/item62.xml"/><Relationship Id="rId1216" Type="http://schemas.openxmlformats.org/officeDocument/2006/relationships/customXml" Target="../customXml/item1216.xml"/><Relationship Id="rId1423" Type="http://schemas.openxmlformats.org/officeDocument/2006/relationships/customXml" Target="../customXml/item1423.xml"/><Relationship Id="rId1630" Type="http://schemas.openxmlformats.org/officeDocument/2006/relationships/customXml" Target="../customXml/item1630.xml"/><Relationship Id="rId2197" Type="http://schemas.openxmlformats.org/officeDocument/2006/relationships/customXml" Target="../customXml/item2197.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2057" Type="http://schemas.openxmlformats.org/officeDocument/2006/relationships/customXml" Target="../customXml/item2057.xml"/><Relationship Id="rId2264" Type="http://schemas.openxmlformats.org/officeDocument/2006/relationships/customXml" Target="../customXml/item2264.xml"/><Relationship Id="rId2471" Type="http://schemas.openxmlformats.org/officeDocument/2006/relationships/customXml" Target="../customXml/item2471.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1073" Type="http://schemas.openxmlformats.org/officeDocument/2006/relationships/customXml" Target="../customXml/item1073.xml"/><Relationship Id="rId1280" Type="http://schemas.openxmlformats.org/officeDocument/2006/relationships/customXml" Target="../customXml/item1280.xml"/><Relationship Id="rId2124" Type="http://schemas.openxmlformats.org/officeDocument/2006/relationships/customXml" Target="../customXml/item2124.xml"/><Relationship Id="rId2331" Type="http://schemas.openxmlformats.org/officeDocument/2006/relationships/customXml" Target="../customXml/item2331.xml"/><Relationship Id="rId303" Type="http://schemas.openxmlformats.org/officeDocument/2006/relationships/customXml" Target="../customXml/item303.xml"/><Relationship Id="rId1140" Type="http://schemas.openxmlformats.org/officeDocument/2006/relationships/customXml" Target="../customXml/item1140.xml"/><Relationship Id="rId510" Type="http://schemas.openxmlformats.org/officeDocument/2006/relationships/customXml" Target="../customXml/item510.xml"/><Relationship Id="rId1000" Type="http://schemas.openxmlformats.org/officeDocument/2006/relationships/customXml" Target="../customXml/item1000.xml"/><Relationship Id="rId1957" Type="http://schemas.openxmlformats.org/officeDocument/2006/relationships/customXml" Target="../customXml/item1957.xml"/><Relationship Id="rId1512" Type="http://schemas.openxmlformats.org/officeDocument/2006/relationships/customXml" Target="../customXml/item1512.xml"/><Relationship Id="rId1817" Type="http://schemas.openxmlformats.org/officeDocument/2006/relationships/customXml" Target="../customXml/item1817.xml"/><Relationship Id="rId11" Type="http://schemas.openxmlformats.org/officeDocument/2006/relationships/customXml" Target="../customXml/item11.xml"/><Relationship Id="rId398" Type="http://schemas.openxmlformats.org/officeDocument/2006/relationships/customXml" Target="../customXml/item398.xml"/><Relationship Id="rId2079" Type="http://schemas.openxmlformats.org/officeDocument/2006/relationships/customXml" Target="../customXml/item2079.xml"/><Relationship Id="rId160" Type="http://schemas.openxmlformats.org/officeDocument/2006/relationships/customXml" Target="../customXml/item160.xml"/><Relationship Id="rId2286" Type="http://schemas.openxmlformats.org/officeDocument/2006/relationships/customXml" Target="../customXml/item2286.xml"/><Relationship Id="rId2493" Type="http://schemas.openxmlformats.org/officeDocument/2006/relationships/customXml" Target="../customXml/item2493.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2146" Type="http://schemas.openxmlformats.org/officeDocument/2006/relationships/customXml" Target="../customXml/item2146.xml"/><Relationship Id="rId2353" Type="http://schemas.openxmlformats.org/officeDocument/2006/relationships/customXml" Target="../customXml/item2353.xml"/><Relationship Id="rId2560" Type="http://schemas.openxmlformats.org/officeDocument/2006/relationships/customXml" Target="../customXml/item2560.xml"/><Relationship Id="rId2798" Type="http://schemas.openxmlformats.org/officeDocument/2006/relationships/slide" Target="slides/slide39.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2006" Type="http://schemas.openxmlformats.org/officeDocument/2006/relationships/customXml" Target="../customXml/item2006.xml"/><Relationship Id="rId2213" Type="http://schemas.openxmlformats.org/officeDocument/2006/relationships/customXml" Target="../customXml/item2213.xml"/><Relationship Id="rId2420" Type="http://schemas.openxmlformats.org/officeDocument/2006/relationships/customXml" Target="../customXml/item2420.xml"/><Relationship Id="rId2658" Type="http://schemas.openxmlformats.org/officeDocument/2006/relationships/customXml" Target="../customXml/item2658.xml"/><Relationship Id="rId837" Type="http://schemas.openxmlformats.org/officeDocument/2006/relationships/customXml" Target="../customXml/item837.xml"/><Relationship Id="rId1022" Type="http://schemas.openxmlformats.org/officeDocument/2006/relationships/customXml" Target="../customXml/item1022.xml"/><Relationship Id="rId1467" Type="http://schemas.openxmlformats.org/officeDocument/2006/relationships/customXml" Target="../customXml/item1467.xml"/><Relationship Id="rId1674" Type="http://schemas.openxmlformats.org/officeDocument/2006/relationships/customXml" Target="../customXml/item1674.xml"/><Relationship Id="rId1881" Type="http://schemas.openxmlformats.org/officeDocument/2006/relationships/customXml" Target="../customXml/item1881.xml"/><Relationship Id="rId2518" Type="http://schemas.openxmlformats.org/officeDocument/2006/relationships/customXml" Target="../customXml/item2518.xml"/><Relationship Id="rId2725" Type="http://schemas.openxmlformats.org/officeDocument/2006/relationships/customXml" Target="../customXml/item2725.xml"/><Relationship Id="rId904" Type="http://schemas.openxmlformats.org/officeDocument/2006/relationships/customXml" Target="../customXml/item904.xml"/><Relationship Id="rId1327" Type="http://schemas.openxmlformats.org/officeDocument/2006/relationships/customXml" Target="../customXml/item1327.xml"/><Relationship Id="rId1534" Type="http://schemas.openxmlformats.org/officeDocument/2006/relationships/customXml" Target="../customXml/item1534.xml"/><Relationship Id="rId1741" Type="http://schemas.openxmlformats.org/officeDocument/2006/relationships/customXml" Target="../customXml/item1741.xml"/><Relationship Id="rId1979" Type="http://schemas.openxmlformats.org/officeDocument/2006/relationships/customXml" Target="../customXml/item1979.xml"/><Relationship Id="rId33" Type="http://schemas.openxmlformats.org/officeDocument/2006/relationships/customXml" Target="../customXml/item33.xml"/><Relationship Id="rId1601" Type="http://schemas.openxmlformats.org/officeDocument/2006/relationships/customXml" Target="../customXml/item1601.xml"/><Relationship Id="rId1839" Type="http://schemas.openxmlformats.org/officeDocument/2006/relationships/customXml" Target="../customXml/item1839.xml"/><Relationship Id="rId182" Type="http://schemas.openxmlformats.org/officeDocument/2006/relationships/customXml" Target="../customXml/item182.xml"/><Relationship Id="rId1906" Type="http://schemas.openxmlformats.org/officeDocument/2006/relationships/customXml" Target="../customXml/item1906.xml"/><Relationship Id="rId487" Type="http://schemas.openxmlformats.org/officeDocument/2006/relationships/customXml" Target="../customXml/item487.xml"/><Relationship Id="rId694" Type="http://schemas.openxmlformats.org/officeDocument/2006/relationships/customXml" Target="../customXml/item694.xml"/><Relationship Id="rId2070" Type="http://schemas.openxmlformats.org/officeDocument/2006/relationships/customXml" Target="../customXml/item2070.xml"/><Relationship Id="rId2168" Type="http://schemas.openxmlformats.org/officeDocument/2006/relationships/customXml" Target="../customXml/item2168.xml"/><Relationship Id="rId2375" Type="http://schemas.openxmlformats.org/officeDocument/2006/relationships/customXml" Target="../customXml/item2375.xml"/><Relationship Id="rId347" Type="http://schemas.openxmlformats.org/officeDocument/2006/relationships/customXml" Target="../customXml/item347.xml"/><Relationship Id="rId999" Type="http://schemas.openxmlformats.org/officeDocument/2006/relationships/customXml" Target="../customXml/item999.xml"/><Relationship Id="rId1184" Type="http://schemas.openxmlformats.org/officeDocument/2006/relationships/customXml" Target="../customXml/item1184.xml"/><Relationship Id="rId2028" Type="http://schemas.openxmlformats.org/officeDocument/2006/relationships/customXml" Target="../customXml/item2028.xml"/><Relationship Id="rId2582" Type="http://schemas.openxmlformats.org/officeDocument/2006/relationships/customXml" Target="../customXml/item2582.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391" Type="http://schemas.openxmlformats.org/officeDocument/2006/relationships/customXml" Target="../customXml/item1391.xml"/><Relationship Id="rId1489" Type="http://schemas.openxmlformats.org/officeDocument/2006/relationships/customXml" Target="../customXml/item1489.xml"/><Relationship Id="rId1696" Type="http://schemas.openxmlformats.org/officeDocument/2006/relationships/customXml" Target="../customXml/item1696.xml"/><Relationship Id="rId2235" Type="http://schemas.openxmlformats.org/officeDocument/2006/relationships/customXml" Target="../customXml/item2235.xml"/><Relationship Id="rId2442" Type="http://schemas.openxmlformats.org/officeDocument/2006/relationships/customXml" Target="../customXml/item2442.xml"/><Relationship Id="rId207" Type="http://schemas.openxmlformats.org/officeDocument/2006/relationships/customXml" Target="../customXml/item207.xml"/><Relationship Id="rId414" Type="http://schemas.openxmlformats.org/officeDocument/2006/relationships/customXml" Target="../customXml/item414.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1349" Type="http://schemas.openxmlformats.org/officeDocument/2006/relationships/customXml" Target="../customXml/item1349.xml"/><Relationship Id="rId2302" Type="http://schemas.openxmlformats.org/officeDocument/2006/relationships/customXml" Target="../customXml/item2302.xml"/><Relationship Id="rId2747" Type="http://schemas.openxmlformats.org/officeDocument/2006/relationships/customXml" Target="../customXml/item2747.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1556" Type="http://schemas.openxmlformats.org/officeDocument/2006/relationships/customXml" Target="../customXml/item1556.xml"/><Relationship Id="rId1763" Type="http://schemas.openxmlformats.org/officeDocument/2006/relationships/customXml" Target="../customXml/item1763.xml"/><Relationship Id="rId1970" Type="http://schemas.openxmlformats.org/officeDocument/2006/relationships/customXml" Target="../customXml/item1970.xml"/><Relationship Id="rId2607" Type="http://schemas.openxmlformats.org/officeDocument/2006/relationships/customXml" Target="../customXml/item2607.xml"/><Relationship Id="rId2814" Type="http://schemas.openxmlformats.org/officeDocument/2006/relationships/slide" Target="slides/slide55.xml"/><Relationship Id="rId55" Type="http://schemas.openxmlformats.org/officeDocument/2006/relationships/customXml" Target="../customXml/item55.xml"/><Relationship Id="rId1209" Type="http://schemas.openxmlformats.org/officeDocument/2006/relationships/customXml" Target="../customXml/item1209.xml"/><Relationship Id="rId1416" Type="http://schemas.openxmlformats.org/officeDocument/2006/relationships/customXml" Target="../customXml/item1416.xml"/><Relationship Id="rId1623" Type="http://schemas.openxmlformats.org/officeDocument/2006/relationships/customXml" Target="../customXml/item1623.xml"/><Relationship Id="rId1830" Type="http://schemas.openxmlformats.org/officeDocument/2006/relationships/customXml" Target="../customXml/item1830.xml"/><Relationship Id="rId1928" Type="http://schemas.openxmlformats.org/officeDocument/2006/relationships/customXml" Target="../customXml/item1928.xml"/><Relationship Id="rId2092" Type="http://schemas.openxmlformats.org/officeDocument/2006/relationships/customXml" Target="../customXml/item2092.xml"/><Relationship Id="rId271" Type="http://schemas.openxmlformats.org/officeDocument/2006/relationships/customXml" Target="../customXml/item271.xml"/><Relationship Id="rId2397" Type="http://schemas.openxmlformats.org/officeDocument/2006/relationships/customXml" Target="../customXml/item2397.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2257" Type="http://schemas.openxmlformats.org/officeDocument/2006/relationships/customXml" Target="../customXml/item2257.xml"/><Relationship Id="rId2464" Type="http://schemas.openxmlformats.org/officeDocument/2006/relationships/customXml" Target="../customXml/item2464.xml"/><Relationship Id="rId2671" Type="http://schemas.openxmlformats.org/officeDocument/2006/relationships/customXml" Target="../customXml/item2671.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customXml" Target="../customXml/item1273.xml"/><Relationship Id="rId1480" Type="http://schemas.openxmlformats.org/officeDocument/2006/relationships/customXml" Target="../customXml/item1480.xml"/><Relationship Id="rId2117" Type="http://schemas.openxmlformats.org/officeDocument/2006/relationships/customXml" Target="../customXml/item2117.xml"/><Relationship Id="rId2324" Type="http://schemas.openxmlformats.org/officeDocument/2006/relationships/customXml" Target="../customXml/item2324.xml"/><Relationship Id="rId2769" Type="http://schemas.openxmlformats.org/officeDocument/2006/relationships/slide" Target="slides/slide10.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1578" Type="http://schemas.openxmlformats.org/officeDocument/2006/relationships/customXml" Target="../customXml/item1578.xml"/><Relationship Id="rId1785" Type="http://schemas.openxmlformats.org/officeDocument/2006/relationships/customXml" Target="../customXml/item1785.xml"/><Relationship Id="rId1992" Type="http://schemas.openxmlformats.org/officeDocument/2006/relationships/customXml" Target="../customXml/item1992.xml"/><Relationship Id="rId2531" Type="http://schemas.openxmlformats.org/officeDocument/2006/relationships/customXml" Target="../customXml/item2531.xml"/><Relationship Id="rId2629" Type="http://schemas.openxmlformats.org/officeDocument/2006/relationships/customXml" Target="../customXml/item2629.xml"/><Relationship Id="rId77" Type="http://schemas.openxmlformats.org/officeDocument/2006/relationships/customXml" Target="../customXml/item77.xml"/><Relationship Id="rId503" Type="http://schemas.openxmlformats.org/officeDocument/2006/relationships/customXml" Target="../customXml/item503.xml"/><Relationship Id="rId710" Type="http://schemas.openxmlformats.org/officeDocument/2006/relationships/customXml" Target="../customXml/item710.xml"/><Relationship Id="rId808" Type="http://schemas.openxmlformats.org/officeDocument/2006/relationships/customXml" Target="../customXml/item808.xml"/><Relationship Id="rId1340" Type="http://schemas.openxmlformats.org/officeDocument/2006/relationships/customXml" Target="../customXml/item1340.xml"/><Relationship Id="rId1438" Type="http://schemas.openxmlformats.org/officeDocument/2006/relationships/customXml" Target="../customXml/item1438.xml"/><Relationship Id="rId1645" Type="http://schemas.openxmlformats.org/officeDocument/2006/relationships/customXml" Target="../customXml/item1645.xml"/><Relationship Id="rId1200" Type="http://schemas.openxmlformats.org/officeDocument/2006/relationships/customXml" Target="../customXml/item1200.xml"/><Relationship Id="rId1852" Type="http://schemas.openxmlformats.org/officeDocument/2006/relationships/customXml" Target="../customXml/item1852.xml"/><Relationship Id="rId1505" Type="http://schemas.openxmlformats.org/officeDocument/2006/relationships/customXml" Target="../customXml/item1505.xml"/><Relationship Id="rId1712" Type="http://schemas.openxmlformats.org/officeDocument/2006/relationships/customXml" Target="../customXml/item1712.xml"/><Relationship Id="rId293" Type="http://schemas.openxmlformats.org/officeDocument/2006/relationships/customXml" Target="../customXml/item293.xml"/><Relationship Id="rId2181" Type="http://schemas.openxmlformats.org/officeDocument/2006/relationships/customXml" Target="../customXml/item2181.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2041" Type="http://schemas.openxmlformats.org/officeDocument/2006/relationships/customXml" Target="../customXml/item2041.xml"/><Relationship Id="rId2279" Type="http://schemas.openxmlformats.org/officeDocument/2006/relationships/customXml" Target="../customXml/item2279.xml"/><Relationship Id="rId2486" Type="http://schemas.openxmlformats.org/officeDocument/2006/relationships/customXml" Target="../customXml/item2486.xml"/><Relationship Id="rId2693" Type="http://schemas.openxmlformats.org/officeDocument/2006/relationships/customXml" Target="../customXml/item2693.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customXml" Target="../customXml/item1295.xml"/><Relationship Id="rId2139" Type="http://schemas.openxmlformats.org/officeDocument/2006/relationships/customXml" Target="../customXml/item2139.xml"/><Relationship Id="rId2346" Type="http://schemas.openxmlformats.org/officeDocument/2006/relationships/customXml" Target="../customXml/item2346.xml"/><Relationship Id="rId2553" Type="http://schemas.openxmlformats.org/officeDocument/2006/relationships/customXml" Target="../customXml/item2553.xml"/><Relationship Id="rId2760" Type="http://schemas.openxmlformats.org/officeDocument/2006/relationships/slide" Target="slides/slide1.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1362" Type="http://schemas.openxmlformats.org/officeDocument/2006/relationships/customXml" Target="../customXml/item1362.xml"/><Relationship Id="rId2206" Type="http://schemas.openxmlformats.org/officeDocument/2006/relationships/customXml" Target="../customXml/item2206.xml"/><Relationship Id="rId2413" Type="http://schemas.openxmlformats.org/officeDocument/2006/relationships/customXml" Target="../customXml/item2413.xml"/><Relationship Id="rId2620" Type="http://schemas.openxmlformats.org/officeDocument/2006/relationships/customXml" Target="../customXml/item2620.xml"/><Relationship Id="rId99" Type="http://schemas.openxmlformats.org/officeDocument/2006/relationships/customXml" Target="../customXml/item99.xml"/><Relationship Id="rId1015" Type="http://schemas.openxmlformats.org/officeDocument/2006/relationships/customXml" Target="../customXml/item1015.xml"/><Relationship Id="rId1222" Type="http://schemas.openxmlformats.org/officeDocument/2006/relationships/customXml" Target="../customXml/item1222.xml"/><Relationship Id="rId1667" Type="http://schemas.openxmlformats.org/officeDocument/2006/relationships/customXml" Target="../customXml/item1667.xml"/><Relationship Id="rId1874" Type="http://schemas.openxmlformats.org/officeDocument/2006/relationships/customXml" Target="../customXml/item1874.xml"/><Relationship Id="rId2718" Type="http://schemas.openxmlformats.org/officeDocument/2006/relationships/customXml" Target="../customXml/item2718.xml"/><Relationship Id="rId1527" Type="http://schemas.openxmlformats.org/officeDocument/2006/relationships/customXml" Target="../customXml/item1527.xml"/><Relationship Id="rId1734" Type="http://schemas.openxmlformats.org/officeDocument/2006/relationships/customXml" Target="../customXml/item1734.xml"/><Relationship Id="rId1941" Type="http://schemas.openxmlformats.org/officeDocument/2006/relationships/customXml" Target="../customXml/item1941.xml"/><Relationship Id="rId26" Type="http://schemas.openxmlformats.org/officeDocument/2006/relationships/customXml" Target="../customXml/item26.xml"/><Relationship Id="rId175" Type="http://schemas.openxmlformats.org/officeDocument/2006/relationships/customXml" Target="../customXml/item175.xml"/><Relationship Id="rId1801" Type="http://schemas.openxmlformats.org/officeDocument/2006/relationships/customXml" Target="../customXml/item1801.xml"/><Relationship Id="rId382" Type="http://schemas.openxmlformats.org/officeDocument/2006/relationships/customXml" Target="../customXml/item382.xml"/><Relationship Id="rId687" Type="http://schemas.openxmlformats.org/officeDocument/2006/relationships/customXml" Target="../customXml/item687.xml"/><Relationship Id="rId2063" Type="http://schemas.openxmlformats.org/officeDocument/2006/relationships/customXml" Target="../customXml/item2063.xml"/><Relationship Id="rId2270" Type="http://schemas.openxmlformats.org/officeDocument/2006/relationships/customXml" Target="../customXml/item2270.xml"/><Relationship Id="rId2368" Type="http://schemas.openxmlformats.org/officeDocument/2006/relationships/customXml" Target="../customXml/item2368.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2130" Type="http://schemas.openxmlformats.org/officeDocument/2006/relationships/customXml" Target="../customXml/item2130.xml"/><Relationship Id="rId2575" Type="http://schemas.openxmlformats.org/officeDocument/2006/relationships/customXml" Target="../customXml/item2575.xml"/><Relationship Id="rId2782" Type="http://schemas.openxmlformats.org/officeDocument/2006/relationships/slide" Target="slides/slide23.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1384" Type="http://schemas.openxmlformats.org/officeDocument/2006/relationships/customXml" Target="../customXml/item1384.xml"/><Relationship Id="rId1591" Type="http://schemas.openxmlformats.org/officeDocument/2006/relationships/customXml" Target="../customXml/item1591.xml"/><Relationship Id="rId1689" Type="http://schemas.openxmlformats.org/officeDocument/2006/relationships/customXml" Target="../customXml/item1689.xml"/><Relationship Id="rId2228" Type="http://schemas.openxmlformats.org/officeDocument/2006/relationships/customXml" Target="../customXml/item2228.xml"/><Relationship Id="rId2435" Type="http://schemas.openxmlformats.org/officeDocument/2006/relationships/customXml" Target="../customXml/item2435.xml"/><Relationship Id="rId2642" Type="http://schemas.openxmlformats.org/officeDocument/2006/relationships/customXml" Target="../customXml/item2642.xml"/><Relationship Id="rId90" Type="http://schemas.openxmlformats.org/officeDocument/2006/relationships/customXml" Target="../customXml/item90.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1451" Type="http://schemas.openxmlformats.org/officeDocument/2006/relationships/customXml" Target="../customXml/item1451.xml"/><Relationship Id="rId1896" Type="http://schemas.openxmlformats.org/officeDocument/2006/relationships/customXml" Target="../customXml/item1896.xml"/><Relationship Id="rId2502" Type="http://schemas.openxmlformats.org/officeDocument/2006/relationships/customXml" Target="../customXml/item2502.xml"/><Relationship Id="rId919" Type="http://schemas.openxmlformats.org/officeDocument/2006/relationships/customXml" Target="../customXml/item919.xml"/><Relationship Id="rId1104" Type="http://schemas.openxmlformats.org/officeDocument/2006/relationships/customXml" Target="../customXml/item1104.xml"/><Relationship Id="rId1311" Type="http://schemas.openxmlformats.org/officeDocument/2006/relationships/customXml" Target="../customXml/item1311.xml"/><Relationship Id="rId1549" Type="http://schemas.openxmlformats.org/officeDocument/2006/relationships/customXml" Target="../customXml/item1549.xml"/><Relationship Id="rId1756" Type="http://schemas.openxmlformats.org/officeDocument/2006/relationships/customXml" Target="../customXml/item1756.xml"/><Relationship Id="rId1963" Type="http://schemas.openxmlformats.org/officeDocument/2006/relationships/customXml" Target="../customXml/item1963.xml"/><Relationship Id="rId2807" Type="http://schemas.openxmlformats.org/officeDocument/2006/relationships/slide" Target="slides/slide48.xml"/><Relationship Id="rId48" Type="http://schemas.openxmlformats.org/officeDocument/2006/relationships/customXml" Target="../customXml/item48.xml"/><Relationship Id="rId1409" Type="http://schemas.openxmlformats.org/officeDocument/2006/relationships/customXml" Target="../customXml/item1409.xml"/><Relationship Id="rId1616" Type="http://schemas.openxmlformats.org/officeDocument/2006/relationships/customXml" Target="../customXml/item1616.xml"/><Relationship Id="rId1823" Type="http://schemas.openxmlformats.org/officeDocument/2006/relationships/customXml" Target="../customXml/item1823.xml"/><Relationship Id="rId197" Type="http://schemas.openxmlformats.org/officeDocument/2006/relationships/customXml" Target="../customXml/item197.xml"/><Relationship Id="rId2085" Type="http://schemas.openxmlformats.org/officeDocument/2006/relationships/customXml" Target="../customXml/item2085.xml"/><Relationship Id="rId2292" Type="http://schemas.openxmlformats.org/officeDocument/2006/relationships/customXml" Target="../customXml/item2292.xml"/><Relationship Id="rId264" Type="http://schemas.openxmlformats.org/officeDocument/2006/relationships/customXml" Target="../customXml/item264.xml"/><Relationship Id="rId471" Type="http://schemas.openxmlformats.org/officeDocument/2006/relationships/customXml" Target="../customXml/item471.xml"/><Relationship Id="rId2152" Type="http://schemas.openxmlformats.org/officeDocument/2006/relationships/customXml" Target="../customXml/item2152.xml"/><Relationship Id="rId2597" Type="http://schemas.openxmlformats.org/officeDocument/2006/relationships/customXml" Target="../customXml/item2597.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2457" Type="http://schemas.openxmlformats.org/officeDocument/2006/relationships/customXml" Target="../customXml/item2457.xml"/><Relationship Id="rId2664" Type="http://schemas.openxmlformats.org/officeDocument/2006/relationships/customXml" Target="../customXml/item2664.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customXml" Target="../customXml/item1266.xml"/><Relationship Id="rId1473" Type="http://schemas.openxmlformats.org/officeDocument/2006/relationships/customXml" Target="../customXml/item1473.xml"/><Relationship Id="rId2012" Type="http://schemas.openxmlformats.org/officeDocument/2006/relationships/customXml" Target="../customXml/item2012.xml"/><Relationship Id="rId2317" Type="http://schemas.openxmlformats.org/officeDocument/2006/relationships/customXml" Target="../customXml/item2317.xml"/><Relationship Id="rId843" Type="http://schemas.openxmlformats.org/officeDocument/2006/relationships/customXml" Target="../customXml/item843.xml"/><Relationship Id="rId1126" Type="http://schemas.openxmlformats.org/officeDocument/2006/relationships/customXml" Target="../customXml/item1126.xml"/><Relationship Id="rId1680" Type="http://schemas.openxmlformats.org/officeDocument/2006/relationships/customXml" Target="../customXml/item1680.xml"/><Relationship Id="rId1778" Type="http://schemas.openxmlformats.org/officeDocument/2006/relationships/customXml" Target="../customXml/item1778.xml"/><Relationship Id="rId1985" Type="http://schemas.openxmlformats.org/officeDocument/2006/relationships/customXml" Target="../customXml/item1985.xml"/><Relationship Id="rId2524" Type="http://schemas.openxmlformats.org/officeDocument/2006/relationships/customXml" Target="../customXml/item2524.xml"/><Relationship Id="rId2731" Type="http://schemas.openxmlformats.org/officeDocument/2006/relationships/customXml" Target="../customXml/item2731.xml"/><Relationship Id="rId703" Type="http://schemas.openxmlformats.org/officeDocument/2006/relationships/customXml" Target="../customXml/item703.xml"/><Relationship Id="rId910" Type="http://schemas.openxmlformats.org/officeDocument/2006/relationships/customXml" Target="../customXml/item910.xml"/><Relationship Id="rId1333" Type="http://schemas.openxmlformats.org/officeDocument/2006/relationships/customXml" Target="../customXml/item1333.xml"/><Relationship Id="rId1540" Type="http://schemas.openxmlformats.org/officeDocument/2006/relationships/customXml" Target="../customXml/item1540.xml"/><Relationship Id="rId1638" Type="http://schemas.openxmlformats.org/officeDocument/2006/relationships/customXml" Target="../customXml/item1638.xml"/><Relationship Id="rId1400" Type="http://schemas.openxmlformats.org/officeDocument/2006/relationships/customXml" Target="../customXml/item1400.xml"/><Relationship Id="rId1845" Type="http://schemas.openxmlformats.org/officeDocument/2006/relationships/customXml" Target="../customXml/item1845.xml"/><Relationship Id="rId1705" Type="http://schemas.openxmlformats.org/officeDocument/2006/relationships/customXml" Target="../customXml/item1705.xml"/><Relationship Id="rId1912" Type="http://schemas.openxmlformats.org/officeDocument/2006/relationships/customXml" Target="../customXml/item1912.xml"/><Relationship Id="rId286" Type="http://schemas.openxmlformats.org/officeDocument/2006/relationships/customXml" Target="../customXml/item286.xml"/><Relationship Id="rId493" Type="http://schemas.openxmlformats.org/officeDocument/2006/relationships/customXml" Target="../customXml/item493.xml"/><Relationship Id="rId2174" Type="http://schemas.openxmlformats.org/officeDocument/2006/relationships/customXml" Target="../customXml/item2174.xml"/><Relationship Id="rId2381" Type="http://schemas.openxmlformats.org/officeDocument/2006/relationships/customXml" Target="../customXml/item2381.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2034" Type="http://schemas.openxmlformats.org/officeDocument/2006/relationships/customXml" Target="../customXml/item2034.xml"/><Relationship Id="rId2241" Type="http://schemas.openxmlformats.org/officeDocument/2006/relationships/customXml" Target="../customXml/item2241.xml"/><Relationship Id="rId2479" Type="http://schemas.openxmlformats.org/officeDocument/2006/relationships/customXml" Target="../customXml/item2479.xml"/><Relationship Id="rId2686" Type="http://schemas.openxmlformats.org/officeDocument/2006/relationships/customXml" Target="../customXml/item2686.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customXml" Target="../customXml/item1288.xml"/><Relationship Id="rId1495" Type="http://schemas.openxmlformats.org/officeDocument/2006/relationships/customXml" Target="../customXml/item1495.xml"/><Relationship Id="rId2101" Type="http://schemas.openxmlformats.org/officeDocument/2006/relationships/customXml" Target="../customXml/item2101.xml"/><Relationship Id="rId2339" Type="http://schemas.openxmlformats.org/officeDocument/2006/relationships/customXml" Target="../customXml/item2339.xml"/><Relationship Id="rId2546" Type="http://schemas.openxmlformats.org/officeDocument/2006/relationships/customXml" Target="../customXml/item2546.xml"/><Relationship Id="rId2753" Type="http://schemas.openxmlformats.org/officeDocument/2006/relationships/customXml" Target="../customXml/item2753.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355" Type="http://schemas.openxmlformats.org/officeDocument/2006/relationships/customXml" Target="../customXml/item1355.xml"/><Relationship Id="rId1562" Type="http://schemas.openxmlformats.org/officeDocument/2006/relationships/customXml" Target="../customXml/item1562.xml"/><Relationship Id="rId2406" Type="http://schemas.openxmlformats.org/officeDocument/2006/relationships/customXml" Target="../customXml/item2406.xml"/><Relationship Id="rId2613" Type="http://schemas.openxmlformats.org/officeDocument/2006/relationships/customXml" Target="../customXml/item2613.xml"/><Relationship Id="rId1008" Type="http://schemas.openxmlformats.org/officeDocument/2006/relationships/customXml" Target="../customXml/item1008.xml"/><Relationship Id="rId1215" Type="http://schemas.openxmlformats.org/officeDocument/2006/relationships/customXml" Target="../customXml/item1215.xml"/><Relationship Id="rId1422" Type="http://schemas.openxmlformats.org/officeDocument/2006/relationships/customXml" Target="../customXml/item1422.xml"/><Relationship Id="rId1867" Type="http://schemas.openxmlformats.org/officeDocument/2006/relationships/customXml" Target="../customXml/item1867.xml"/><Relationship Id="rId2820" Type="http://schemas.openxmlformats.org/officeDocument/2006/relationships/slide" Target="slides/slide61.xml"/><Relationship Id="rId61" Type="http://schemas.openxmlformats.org/officeDocument/2006/relationships/customXml" Target="../customXml/item61.xml"/><Relationship Id="rId1727" Type="http://schemas.openxmlformats.org/officeDocument/2006/relationships/customXml" Target="../customXml/item1727.xml"/><Relationship Id="rId1934" Type="http://schemas.openxmlformats.org/officeDocument/2006/relationships/customXml" Target="../customXml/item1934.xml"/><Relationship Id="rId19" Type="http://schemas.openxmlformats.org/officeDocument/2006/relationships/customXml" Target="../customXml/item19.xml"/><Relationship Id="rId2196" Type="http://schemas.openxmlformats.org/officeDocument/2006/relationships/customXml" Target="../customXml/item2196.xml"/><Relationship Id="rId168" Type="http://schemas.openxmlformats.org/officeDocument/2006/relationships/customXml" Target="../customXml/item168.xml"/><Relationship Id="rId375" Type="http://schemas.openxmlformats.org/officeDocument/2006/relationships/customXml" Target="../customXml/item375.xml"/><Relationship Id="rId582" Type="http://schemas.openxmlformats.org/officeDocument/2006/relationships/customXml" Target="../customXml/item582.xml"/><Relationship Id="rId2056" Type="http://schemas.openxmlformats.org/officeDocument/2006/relationships/customXml" Target="../customXml/item2056.xml"/><Relationship Id="rId2263" Type="http://schemas.openxmlformats.org/officeDocument/2006/relationships/customXml" Target="../customXml/item2263.xml"/><Relationship Id="rId2470" Type="http://schemas.openxmlformats.org/officeDocument/2006/relationships/customXml" Target="../customXml/item2470.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2123" Type="http://schemas.openxmlformats.org/officeDocument/2006/relationships/customXml" Target="../customXml/item2123.xml"/><Relationship Id="rId2330" Type="http://schemas.openxmlformats.org/officeDocument/2006/relationships/customXml" Target="../customXml/item2330.xml"/><Relationship Id="rId2568" Type="http://schemas.openxmlformats.org/officeDocument/2006/relationships/customXml" Target="../customXml/item2568.xml"/><Relationship Id="rId2775" Type="http://schemas.openxmlformats.org/officeDocument/2006/relationships/slide" Target="slides/slide16.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1377" Type="http://schemas.openxmlformats.org/officeDocument/2006/relationships/customXml" Target="../customXml/item1377.xml"/><Relationship Id="rId1584" Type="http://schemas.openxmlformats.org/officeDocument/2006/relationships/customXml" Target="../customXml/item1584.xml"/><Relationship Id="rId1791" Type="http://schemas.openxmlformats.org/officeDocument/2006/relationships/customXml" Target="../customXml/item1791.xml"/><Relationship Id="rId2428" Type="http://schemas.openxmlformats.org/officeDocument/2006/relationships/customXml" Target="../customXml/item2428.xml"/><Relationship Id="rId2635" Type="http://schemas.openxmlformats.org/officeDocument/2006/relationships/customXml" Target="../customXml/item2635.xml"/><Relationship Id="rId83" Type="http://schemas.openxmlformats.org/officeDocument/2006/relationships/customXml" Target="../customXml/item8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1444" Type="http://schemas.openxmlformats.org/officeDocument/2006/relationships/customXml" Target="../customXml/item1444.xml"/><Relationship Id="rId1651" Type="http://schemas.openxmlformats.org/officeDocument/2006/relationships/customXml" Target="../customXml/item1651.xml"/><Relationship Id="rId1889" Type="http://schemas.openxmlformats.org/officeDocument/2006/relationships/customXml" Target="../customXml/item1889.xml"/><Relationship Id="rId2702" Type="http://schemas.openxmlformats.org/officeDocument/2006/relationships/customXml" Target="../customXml/item2702.xml"/><Relationship Id="rId1304" Type="http://schemas.openxmlformats.org/officeDocument/2006/relationships/customXml" Target="../customXml/item1304.xml"/><Relationship Id="rId1511" Type="http://schemas.openxmlformats.org/officeDocument/2006/relationships/customXml" Target="../customXml/item1511.xml"/><Relationship Id="rId1749" Type="http://schemas.openxmlformats.org/officeDocument/2006/relationships/customXml" Target="../customXml/item1749.xml"/><Relationship Id="rId1956" Type="http://schemas.openxmlformats.org/officeDocument/2006/relationships/customXml" Target="../customXml/item1956.xml"/><Relationship Id="rId1609" Type="http://schemas.openxmlformats.org/officeDocument/2006/relationships/customXml" Target="../customXml/item1609.xml"/><Relationship Id="rId1816" Type="http://schemas.openxmlformats.org/officeDocument/2006/relationships/customXml" Target="../customXml/item1816.xml"/><Relationship Id="rId10" Type="http://schemas.openxmlformats.org/officeDocument/2006/relationships/customXml" Target="../customXml/item10.xml"/><Relationship Id="rId397" Type="http://schemas.openxmlformats.org/officeDocument/2006/relationships/customXml" Target="../customXml/item397.xml"/><Relationship Id="rId2078" Type="http://schemas.openxmlformats.org/officeDocument/2006/relationships/customXml" Target="../customXml/item2078.xml"/><Relationship Id="rId2285" Type="http://schemas.openxmlformats.org/officeDocument/2006/relationships/customXml" Target="../customXml/item2285.xml"/><Relationship Id="rId2492" Type="http://schemas.openxmlformats.org/officeDocument/2006/relationships/customXml" Target="../customXml/item2492.xml"/><Relationship Id="rId257" Type="http://schemas.openxmlformats.org/officeDocument/2006/relationships/customXml" Target="../customXml/item257.xml"/><Relationship Id="rId464" Type="http://schemas.openxmlformats.org/officeDocument/2006/relationships/customXml" Target="../customXml/item464.xml"/><Relationship Id="rId1094" Type="http://schemas.openxmlformats.org/officeDocument/2006/relationships/customXml" Target="../customXml/item1094.xml"/><Relationship Id="rId2145" Type="http://schemas.openxmlformats.org/officeDocument/2006/relationships/customXml" Target="../customXml/item2145.xml"/><Relationship Id="rId2797" Type="http://schemas.openxmlformats.org/officeDocument/2006/relationships/slide" Target="slides/slide38.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1399" Type="http://schemas.openxmlformats.org/officeDocument/2006/relationships/customXml" Target="../customXml/item1399.xml"/><Relationship Id="rId2352" Type="http://schemas.openxmlformats.org/officeDocument/2006/relationships/customXml" Target="../customXml/item2352.xml"/><Relationship Id="rId2657" Type="http://schemas.openxmlformats.org/officeDocument/2006/relationships/customXml" Target="../customXml/item2657.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customXml" Target="../customXml/item1259.xml"/><Relationship Id="rId1466" Type="http://schemas.openxmlformats.org/officeDocument/2006/relationships/customXml" Target="../customXml/item1466.xml"/><Relationship Id="rId2005" Type="http://schemas.openxmlformats.org/officeDocument/2006/relationships/customXml" Target="../customXml/item2005.xml"/><Relationship Id="rId2212" Type="http://schemas.openxmlformats.org/officeDocument/2006/relationships/customXml" Target="../customXml/item2212.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1673" Type="http://schemas.openxmlformats.org/officeDocument/2006/relationships/customXml" Target="../customXml/item1673.xml"/><Relationship Id="rId1880" Type="http://schemas.openxmlformats.org/officeDocument/2006/relationships/customXml" Target="../customXml/item1880.xml"/><Relationship Id="rId1978" Type="http://schemas.openxmlformats.org/officeDocument/2006/relationships/customXml" Target="../customXml/item1978.xml"/><Relationship Id="rId2517" Type="http://schemas.openxmlformats.org/officeDocument/2006/relationships/customXml" Target="../customXml/item2517.xml"/><Relationship Id="rId2724" Type="http://schemas.openxmlformats.org/officeDocument/2006/relationships/customXml" Target="../customXml/item2724.xml"/><Relationship Id="rId903" Type="http://schemas.openxmlformats.org/officeDocument/2006/relationships/customXml" Target="../customXml/item903.xml"/><Relationship Id="rId1326" Type="http://schemas.openxmlformats.org/officeDocument/2006/relationships/customXml" Target="../customXml/item1326.xml"/><Relationship Id="rId1533" Type="http://schemas.openxmlformats.org/officeDocument/2006/relationships/customXml" Target="../customXml/item1533.xml"/><Relationship Id="rId1740" Type="http://schemas.openxmlformats.org/officeDocument/2006/relationships/customXml" Target="../customXml/item1740.xml"/><Relationship Id="rId32" Type="http://schemas.openxmlformats.org/officeDocument/2006/relationships/customXml" Target="../customXml/item32.xml"/><Relationship Id="rId1600" Type="http://schemas.openxmlformats.org/officeDocument/2006/relationships/customXml" Target="../customXml/item1600.xml"/><Relationship Id="rId1838" Type="http://schemas.openxmlformats.org/officeDocument/2006/relationships/customXml" Target="../customXml/item1838.xml"/><Relationship Id="rId181" Type="http://schemas.openxmlformats.org/officeDocument/2006/relationships/customXml" Target="../customXml/item181.xml"/><Relationship Id="rId1905" Type="http://schemas.openxmlformats.org/officeDocument/2006/relationships/customXml" Target="../customXml/item1905.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2167" Type="http://schemas.openxmlformats.org/officeDocument/2006/relationships/customXml" Target="../customXml/item2167.xml"/><Relationship Id="rId2374" Type="http://schemas.openxmlformats.org/officeDocument/2006/relationships/customXml" Target="../customXml/item2374.xml"/><Relationship Id="rId2581" Type="http://schemas.openxmlformats.org/officeDocument/2006/relationships/customXml" Target="../customXml/item2581.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1390" Type="http://schemas.openxmlformats.org/officeDocument/2006/relationships/customXml" Target="../customXml/item1390.xml"/><Relationship Id="rId2027" Type="http://schemas.openxmlformats.org/officeDocument/2006/relationships/customXml" Target="../customXml/item2027.xml"/><Relationship Id="rId2234" Type="http://schemas.openxmlformats.org/officeDocument/2006/relationships/customXml" Target="../customXml/item2234.xml"/><Relationship Id="rId2441" Type="http://schemas.openxmlformats.org/officeDocument/2006/relationships/customXml" Target="../customXml/item2441.xml"/><Relationship Id="rId2679" Type="http://schemas.openxmlformats.org/officeDocument/2006/relationships/customXml" Target="../customXml/item2679.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1488" Type="http://schemas.openxmlformats.org/officeDocument/2006/relationships/customXml" Target="../customXml/item1488.xml"/><Relationship Id="rId1695" Type="http://schemas.openxmlformats.org/officeDocument/2006/relationships/customXml" Target="../customXml/item1695.xml"/><Relationship Id="rId2539" Type="http://schemas.openxmlformats.org/officeDocument/2006/relationships/customXml" Target="../customXml/item2539.xml"/><Relationship Id="rId2746" Type="http://schemas.openxmlformats.org/officeDocument/2006/relationships/customXml" Target="../customXml/item2746.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348" Type="http://schemas.openxmlformats.org/officeDocument/2006/relationships/customXml" Target="../customXml/item1348.xml"/><Relationship Id="rId1555" Type="http://schemas.openxmlformats.org/officeDocument/2006/relationships/customXml" Target="../customXml/item1555.xml"/><Relationship Id="rId1762" Type="http://schemas.openxmlformats.org/officeDocument/2006/relationships/customXml" Target="../customXml/item1762.xml"/><Relationship Id="rId2301" Type="http://schemas.openxmlformats.org/officeDocument/2006/relationships/customXml" Target="../customXml/item2301.xml"/><Relationship Id="rId2606" Type="http://schemas.openxmlformats.org/officeDocument/2006/relationships/customXml" Target="../customXml/item2606.xml"/><Relationship Id="rId1110" Type="http://schemas.openxmlformats.org/officeDocument/2006/relationships/customXml" Target="../customXml/item1110.xml"/><Relationship Id="rId1208" Type="http://schemas.openxmlformats.org/officeDocument/2006/relationships/customXml" Target="../customXml/item1208.xml"/><Relationship Id="rId1415" Type="http://schemas.openxmlformats.org/officeDocument/2006/relationships/customXml" Target="../customXml/item1415.xml"/><Relationship Id="rId2813" Type="http://schemas.openxmlformats.org/officeDocument/2006/relationships/slide" Target="slides/slide54.xml"/><Relationship Id="rId54" Type="http://schemas.openxmlformats.org/officeDocument/2006/relationships/customXml" Target="../customXml/item54.xml"/><Relationship Id="rId1622" Type="http://schemas.openxmlformats.org/officeDocument/2006/relationships/customXml" Target="../customXml/item1622.xml"/><Relationship Id="rId1927" Type="http://schemas.openxmlformats.org/officeDocument/2006/relationships/customXml" Target="../customXml/item1927.xml"/><Relationship Id="rId2091" Type="http://schemas.openxmlformats.org/officeDocument/2006/relationships/customXml" Target="../customXml/item2091.xml"/><Relationship Id="rId2189" Type="http://schemas.openxmlformats.org/officeDocument/2006/relationships/customXml" Target="../customXml/item2189.xml"/><Relationship Id="rId270" Type="http://schemas.openxmlformats.org/officeDocument/2006/relationships/customXml" Target="../customXml/item270.xml"/><Relationship Id="rId2396" Type="http://schemas.openxmlformats.org/officeDocument/2006/relationships/customXml" Target="../customXml/item2396.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049" Type="http://schemas.openxmlformats.org/officeDocument/2006/relationships/customXml" Target="../customXml/item2049.xml"/><Relationship Id="rId2256" Type="http://schemas.openxmlformats.org/officeDocument/2006/relationships/customXml" Target="../customXml/item2256.xml"/><Relationship Id="rId2463" Type="http://schemas.openxmlformats.org/officeDocument/2006/relationships/customXml" Target="../customXml/item2463.xml"/><Relationship Id="rId2670" Type="http://schemas.openxmlformats.org/officeDocument/2006/relationships/customXml" Target="../customXml/item2670.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customXml" Target="../customXml/item1272.xml"/><Relationship Id="rId2116" Type="http://schemas.openxmlformats.org/officeDocument/2006/relationships/customXml" Target="../customXml/item2116.xml"/><Relationship Id="rId2323" Type="http://schemas.openxmlformats.org/officeDocument/2006/relationships/customXml" Target="../customXml/item2323.xml"/><Relationship Id="rId2530" Type="http://schemas.openxmlformats.org/officeDocument/2006/relationships/customXml" Target="../customXml/item2530.xml"/><Relationship Id="rId2768" Type="http://schemas.openxmlformats.org/officeDocument/2006/relationships/slide" Target="slides/slide9.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1577" Type="http://schemas.openxmlformats.org/officeDocument/2006/relationships/customXml" Target="../customXml/item1577.xml"/><Relationship Id="rId1784" Type="http://schemas.openxmlformats.org/officeDocument/2006/relationships/customXml" Target="../customXml/item1784.xml"/><Relationship Id="rId1991" Type="http://schemas.openxmlformats.org/officeDocument/2006/relationships/customXml" Target="../customXml/item1991.xml"/><Relationship Id="rId2628" Type="http://schemas.openxmlformats.org/officeDocument/2006/relationships/customXml" Target="../customXml/item2628.xml"/><Relationship Id="rId76" Type="http://schemas.openxmlformats.org/officeDocument/2006/relationships/customXml" Target="../customXml/item76.xml"/><Relationship Id="rId807" Type="http://schemas.openxmlformats.org/officeDocument/2006/relationships/customXml" Target="../customXml/item807.xml"/><Relationship Id="rId1437" Type="http://schemas.openxmlformats.org/officeDocument/2006/relationships/customXml" Target="../customXml/item1437.xml"/><Relationship Id="rId1644" Type="http://schemas.openxmlformats.org/officeDocument/2006/relationships/customXml" Target="../customXml/item1644.xml"/><Relationship Id="rId1851" Type="http://schemas.openxmlformats.org/officeDocument/2006/relationships/customXml" Target="../customXml/item1851.xml"/><Relationship Id="rId1504" Type="http://schemas.openxmlformats.org/officeDocument/2006/relationships/customXml" Target="../customXml/item1504.xml"/><Relationship Id="rId1711" Type="http://schemas.openxmlformats.org/officeDocument/2006/relationships/customXml" Target="../customXml/item1711.xml"/><Relationship Id="rId1949" Type="http://schemas.openxmlformats.org/officeDocument/2006/relationships/customXml" Target="../customXml/item1949.xml"/><Relationship Id="rId292" Type="http://schemas.openxmlformats.org/officeDocument/2006/relationships/customXml" Target="../customXml/item292.xml"/><Relationship Id="rId1809" Type="http://schemas.openxmlformats.org/officeDocument/2006/relationships/customXml" Target="../customXml/item1809.xml"/><Relationship Id="rId597" Type="http://schemas.openxmlformats.org/officeDocument/2006/relationships/customXml" Target="../customXml/item597.xml"/><Relationship Id="rId2180" Type="http://schemas.openxmlformats.org/officeDocument/2006/relationships/customXml" Target="../customXml/item2180.xml"/><Relationship Id="rId2278" Type="http://schemas.openxmlformats.org/officeDocument/2006/relationships/customXml" Target="../customXml/item2278.xml"/><Relationship Id="rId2485" Type="http://schemas.openxmlformats.org/officeDocument/2006/relationships/customXml" Target="../customXml/item2485.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customXml" Target="../customXml/item1294.xml"/><Relationship Id="rId2040" Type="http://schemas.openxmlformats.org/officeDocument/2006/relationships/customXml" Target="../customXml/item2040.xml"/><Relationship Id="rId2138" Type="http://schemas.openxmlformats.org/officeDocument/2006/relationships/customXml" Target="../customXml/item2138.xml"/><Relationship Id="rId2692" Type="http://schemas.openxmlformats.org/officeDocument/2006/relationships/customXml" Target="../customXml/item2692.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1599" Type="http://schemas.openxmlformats.org/officeDocument/2006/relationships/customXml" Target="../customXml/item1599.xml"/><Relationship Id="rId2345" Type="http://schemas.openxmlformats.org/officeDocument/2006/relationships/customXml" Target="../customXml/item2345.xml"/><Relationship Id="rId2552" Type="http://schemas.openxmlformats.org/officeDocument/2006/relationships/customXml" Target="../customXml/item2552.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1361" Type="http://schemas.openxmlformats.org/officeDocument/2006/relationships/customXml" Target="../customXml/item1361.xml"/><Relationship Id="rId1459" Type="http://schemas.openxmlformats.org/officeDocument/2006/relationships/customXml" Target="../customXml/item1459.xml"/><Relationship Id="rId2205" Type="http://schemas.openxmlformats.org/officeDocument/2006/relationships/customXml" Target="../customXml/item2205.xml"/><Relationship Id="rId2412" Type="http://schemas.openxmlformats.org/officeDocument/2006/relationships/customXml" Target="../customXml/item2412.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1666" Type="http://schemas.openxmlformats.org/officeDocument/2006/relationships/customXml" Target="../customXml/item1666.xml"/><Relationship Id="rId1873" Type="http://schemas.openxmlformats.org/officeDocument/2006/relationships/customXml" Target="../customXml/item1873.xml"/><Relationship Id="rId2717" Type="http://schemas.openxmlformats.org/officeDocument/2006/relationships/customXml" Target="../customXml/item2717.xml"/><Relationship Id="rId1319" Type="http://schemas.openxmlformats.org/officeDocument/2006/relationships/customXml" Target="../customXml/item1319.xml"/><Relationship Id="rId1526" Type="http://schemas.openxmlformats.org/officeDocument/2006/relationships/customXml" Target="../customXml/item1526.xml"/><Relationship Id="rId1733" Type="http://schemas.openxmlformats.org/officeDocument/2006/relationships/customXml" Target="../customXml/item1733.xml"/><Relationship Id="rId1940" Type="http://schemas.openxmlformats.org/officeDocument/2006/relationships/customXml" Target="../customXml/item1940.xml"/><Relationship Id="rId25" Type="http://schemas.openxmlformats.org/officeDocument/2006/relationships/customXml" Target="../customXml/item25.xml"/><Relationship Id="rId1800" Type="http://schemas.openxmlformats.org/officeDocument/2006/relationships/customXml" Target="../customXml/item1800.xml"/><Relationship Id="rId174" Type="http://schemas.openxmlformats.org/officeDocument/2006/relationships/customXml" Target="../customXml/item174.xml"/><Relationship Id="rId381" Type="http://schemas.openxmlformats.org/officeDocument/2006/relationships/customXml" Target="../customXml/item381.xml"/><Relationship Id="rId2062" Type="http://schemas.openxmlformats.org/officeDocument/2006/relationships/customXml" Target="../customXml/item2062.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2367" Type="http://schemas.openxmlformats.org/officeDocument/2006/relationships/customXml" Target="../customXml/item2367.xml"/><Relationship Id="rId2574" Type="http://schemas.openxmlformats.org/officeDocument/2006/relationships/customXml" Target="../customXml/item2574.xml"/><Relationship Id="rId2781" Type="http://schemas.openxmlformats.org/officeDocument/2006/relationships/slide" Target="slides/slide22.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383" Type="http://schemas.openxmlformats.org/officeDocument/2006/relationships/customXml" Target="../customXml/item1383.xml"/><Relationship Id="rId2227" Type="http://schemas.openxmlformats.org/officeDocument/2006/relationships/customXml" Target="../customXml/item2227.xml"/><Relationship Id="rId2434" Type="http://schemas.openxmlformats.org/officeDocument/2006/relationships/customXml" Target="../customXml/item2434.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1590" Type="http://schemas.openxmlformats.org/officeDocument/2006/relationships/customXml" Target="../customXml/item1590.xml"/><Relationship Id="rId1688" Type="http://schemas.openxmlformats.org/officeDocument/2006/relationships/customXml" Target="../customXml/item1688.xml"/><Relationship Id="rId1895" Type="http://schemas.openxmlformats.org/officeDocument/2006/relationships/customXml" Target="../customXml/item1895.xml"/><Relationship Id="rId2641" Type="http://schemas.openxmlformats.org/officeDocument/2006/relationships/customXml" Target="../customXml/item2641.xml"/><Relationship Id="rId2739" Type="http://schemas.openxmlformats.org/officeDocument/2006/relationships/customXml" Target="../customXml/item2739.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450" Type="http://schemas.openxmlformats.org/officeDocument/2006/relationships/customXml" Target="../customXml/item1450.xml"/><Relationship Id="rId1548" Type="http://schemas.openxmlformats.org/officeDocument/2006/relationships/customXml" Target="../customXml/item1548.xml"/><Relationship Id="rId1755" Type="http://schemas.openxmlformats.org/officeDocument/2006/relationships/customXml" Target="../customXml/item1755.xml"/><Relationship Id="rId2501" Type="http://schemas.openxmlformats.org/officeDocument/2006/relationships/customXml" Target="../customXml/item2501.xml"/><Relationship Id="rId1103" Type="http://schemas.openxmlformats.org/officeDocument/2006/relationships/customXml" Target="../customXml/item1103.xml"/><Relationship Id="rId1310" Type="http://schemas.openxmlformats.org/officeDocument/2006/relationships/customXml" Target="../customXml/item1310.xml"/><Relationship Id="rId1408" Type="http://schemas.openxmlformats.org/officeDocument/2006/relationships/customXml" Target="../customXml/item1408.xml"/><Relationship Id="rId1962" Type="http://schemas.openxmlformats.org/officeDocument/2006/relationships/customXml" Target="../customXml/item1962.xml"/><Relationship Id="rId2806" Type="http://schemas.openxmlformats.org/officeDocument/2006/relationships/slide" Target="slides/slide47.xml"/><Relationship Id="rId47" Type="http://schemas.openxmlformats.org/officeDocument/2006/relationships/customXml" Target="../customXml/item47.xml"/><Relationship Id="rId1615" Type="http://schemas.openxmlformats.org/officeDocument/2006/relationships/customXml" Target="../customXml/item1615.xml"/><Relationship Id="rId1822" Type="http://schemas.openxmlformats.org/officeDocument/2006/relationships/customXml" Target="../customXml/item1822.xml"/><Relationship Id="rId196" Type="http://schemas.openxmlformats.org/officeDocument/2006/relationships/customXml" Target="../customXml/item196.xml"/><Relationship Id="rId2084" Type="http://schemas.openxmlformats.org/officeDocument/2006/relationships/customXml" Target="../customXml/item2084.xml"/><Relationship Id="rId2291" Type="http://schemas.openxmlformats.org/officeDocument/2006/relationships/customXml" Target="../customXml/item2291.xml"/><Relationship Id="rId263" Type="http://schemas.openxmlformats.org/officeDocument/2006/relationships/customXml" Target="../customXml/item263.xml"/><Relationship Id="rId470" Type="http://schemas.openxmlformats.org/officeDocument/2006/relationships/customXml" Target="../customXml/item470.xml"/><Relationship Id="rId2151" Type="http://schemas.openxmlformats.org/officeDocument/2006/relationships/customXml" Target="../customXml/item2151.xml"/><Relationship Id="rId2389" Type="http://schemas.openxmlformats.org/officeDocument/2006/relationships/customXml" Target="../customXml/item2389.xml"/><Relationship Id="rId2596" Type="http://schemas.openxmlformats.org/officeDocument/2006/relationships/customXml" Target="../customXml/item2596.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2011" Type="http://schemas.openxmlformats.org/officeDocument/2006/relationships/customXml" Target="../customXml/item2011.xml"/><Relationship Id="rId2249" Type="http://schemas.openxmlformats.org/officeDocument/2006/relationships/customXml" Target="../customXml/item2249.xml"/><Relationship Id="rId2456" Type="http://schemas.openxmlformats.org/officeDocument/2006/relationships/customXml" Target="../customXml/item2456.xml"/><Relationship Id="rId2663" Type="http://schemas.openxmlformats.org/officeDocument/2006/relationships/customXml" Target="../customXml/item2663.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customXml" Target="../customXml/item1265.xml"/><Relationship Id="rId1472" Type="http://schemas.openxmlformats.org/officeDocument/2006/relationships/customXml" Target="../customXml/item1472.xml"/><Relationship Id="rId2109" Type="http://schemas.openxmlformats.org/officeDocument/2006/relationships/customXml" Target="../customXml/item2109.xml"/><Relationship Id="rId2316" Type="http://schemas.openxmlformats.org/officeDocument/2006/relationships/customXml" Target="../customXml/item2316.xml"/><Relationship Id="rId2523" Type="http://schemas.openxmlformats.org/officeDocument/2006/relationships/customXml" Target="../customXml/item2523.xml"/><Relationship Id="rId2730" Type="http://schemas.openxmlformats.org/officeDocument/2006/relationships/customXml" Target="../customXml/item2730.xml"/><Relationship Id="rId702" Type="http://schemas.openxmlformats.org/officeDocument/2006/relationships/customXml" Target="../customXml/item702.xml"/><Relationship Id="rId1125" Type="http://schemas.openxmlformats.org/officeDocument/2006/relationships/customXml" Target="../customXml/item1125.xml"/><Relationship Id="rId1332" Type="http://schemas.openxmlformats.org/officeDocument/2006/relationships/customXml" Target="../customXml/item1332.xml"/><Relationship Id="rId1777" Type="http://schemas.openxmlformats.org/officeDocument/2006/relationships/customXml" Target="../customXml/item1777.xml"/><Relationship Id="rId1984" Type="http://schemas.openxmlformats.org/officeDocument/2006/relationships/customXml" Target="../customXml/item1984.xml"/><Relationship Id="rId69" Type="http://schemas.openxmlformats.org/officeDocument/2006/relationships/customXml" Target="../customXml/item69.xml"/><Relationship Id="rId1637" Type="http://schemas.openxmlformats.org/officeDocument/2006/relationships/customXml" Target="../customXml/item1637.xml"/><Relationship Id="rId1844" Type="http://schemas.openxmlformats.org/officeDocument/2006/relationships/customXml" Target="../customXml/item1844.xml"/><Relationship Id="rId1704" Type="http://schemas.openxmlformats.org/officeDocument/2006/relationships/customXml" Target="../customXml/item1704.xml"/><Relationship Id="rId285" Type="http://schemas.openxmlformats.org/officeDocument/2006/relationships/customXml" Target="../customXml/item285.xml"/><Relationship Id="rId1911" Type="http://schemas.openxmlformats.org/officeDocument/2006/relationships/customXml" Target="../customXml/item1911.xml"/><Relationship Id="rId492" Type="http://schemas.openxmlformats.org/officeDocument/2006/relationships/customXml" Target="../customXml/item492.xml"/><Relationship Id="rId797" Type="http://schemas.openxmlformats.org/officeDocument/2006/relationships/customXml" Target="../customXml/item797.xml"/><Relationship Id="rId2173" Type="http://schemas.openxmlformats.org/officeDocument/2006/relationships/customXml" Target="../customXml/item2173.xml"/><Relationship Id="rId2380" Type="http://schemas.openxmlformats.org/officeDocument/2006/relationships/customXml" Target="../customXml/item2380.xml"/><Relationship Id="rId2478" Type="http://schemas.openxmlformats.org/officeDocument/2006/relationships/customXml" Target="../customXml/item2478.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customXml" Target="../customXml/item1287.xml"/><Relationship Id="rId2033" Type="http://schemas.openxmlformats.org/officeDocument/2006/relationships/customXml" Target="../customXml/item2033.xml"/><Relationship Id="rId2240" Type="http://schemas.openxmlformats.org/officeDocument/2006/relationships/customXml" Target="../customXml/item2240.xml"/><Relationship Id="rId2685" Type="http://schemas.openxmlformats.org/officeDocument/2006/relationships/customXml" Target="../customXml/item2685.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1494" Type="http://schemas.openxmlformats.org/officeDocument/2006/relationships/customXml" Target="../customXml/item1494.xml"/><Relationship Id="rId1799" Type="http://schemas.openxmlformats.org/officeDocument/2006/relationships/customXml" Target="../customXml/item1799.xml"/><Relationship Id="rId2100" Type="http://schemas.openxmlformats.org/officeDocument/2006/relationships/customXml" Target="../customXml/item2100.xml"/><Relationship Id="rId2338" Type="http://schemas.openxmlformats.org/officeDocument/2006/relationships/customXml" Target="../customXml/item2338.xml"/><Relationship Id="rId2545" Type="http://schemas.openxmlformats.org/officeDocument/2006/relationships/customXml" Target="../customXml/item2545.xml"/><Relationship Id="rId2752" Type="http://schemas.openxmlformats.org/officeDocument/2006/relationships/customXml" Target="../customXml/item2752.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1354" Type="http://schemas.openxmlformats.org/officeDocument/2006/relationships/customXml" Target="../customXml/item1354.xml"/><Relationship Id="rId1561" Type="http://schemas.openxmlformats.org/officeDocument/2006/relationships/customXml" Target="../customXml/item1561.xml"/><Relationship Id="rId2405" Type="http://schemas.openxmlformats.org/officeDocument/2006/relationships/customXml" Target="../customXml/item2405.xml"/><Relationship Id="rId2612" Type="http://schemas.openxmlformats.org/officeDocument/2006/relationships/customXml" Target="../customXml/item2612.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421" Type="http://schemas.openxmlformats.org/officeDocument/2006/relationships/customXml" Target="../customXml/item1421.xml"/><Relationship Id="rId1659" Type="http://schemas.openxmlformats.org/officeDocument/2006/relationships/customXml" Target="../customXml/item1659.xml"/><Relationship Id="rId1866" Type="http://schemas.openxmlformats.org/officeDocument/2006/relationships/customXml" Target="../customXml/item1866.xml"/><Relationship Id="rId1519" Type="http://schemas.openxmlformats.org/officeDocument/2006/relationships/customXml" Target="../customXml/item1519.xml"/><Relationship Id="rId1726" Type="http://schemas.openxmlformats.org/officeDocument/2006/relationships/customXml" Target="../customXml/item1726.xml"/><Relationship Id="rId1933" Type="http://schemas.openxmlformats.org/officeDocument/2006/relationships/customXml" Target="../customXml/item1933.xml"/><Relationship Id="rId18" Type="http://schemas.openxmlformats.org/officeDocument/2006/relationships/customXml" Target="../customXml/item18.xml"/><Relationship Id="rId2195" Type="http://schemas.openxmlformats.org/officeDocument/2006/relationships/customXml" Target="../customXml/item2195.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055" Type="http://schemas.openxmlformats.org/officeDocument/2006/relationships/customXml" Target="../customXml/item2055.xml"/><Relationship Id="rId2262" Type="http://schemas.openxmlformats.org/officeDocument/2006/relationships/customXml" Target="../customXml/item2262.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567" Type="http://schemas.openxmlformats.org/officeDocument/2006/relationships/customXml" Target="../customXml/item2567.xml"/><Relationship Id="rId2774" Type="http://schemas.openxmlformats.org/officeDocument/2006/relationships/slide" Target="slides/slide15.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1376" Type="http://schemas.openxmlformats.org/officeDocument/2006/relationships/customXml" Target="../customXml/item1376.xml"/><Relationship Id="rId1583" Type="http://schemas.openxmlformats.org/officeDocument/2006/relationships/customXml" Target="../customXml/item1583.xml"/><Relationship Id="rId2122" Type="http://schemas.openxmlformats.org/officeDocument/2006/relationships/customXml" Target="../customXml/item2122.xml"/><Relationship Id="rId2427" Type="http://schemas.openxmlformats.org/officeDocument/2006/relationships/customXml" Target="../customXml/item2427.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1790" Type="http://schemas.openxmlformats.org/officeDocument/2006/relationships/customXml" Target="../customXml/item1790.xml"/><Relationship Id="rId1888" Type="http://schemas.openxmlformats.org/officeDocument/2006/relationships/customXml" Target="../customXml/item1888.xml"/><Relationship Id="rId2634" Type="http://schemas.openxmlformats.org/officeDocument/2006/relationships/customXml" Target="../customXml/item2634.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443" Type="http://schemas.openxmlformats.org/officeDocument/2006/relationships/customXml" Target="../customXml/item1443.xml"/><Relationship Id="rId1650" Type="http://schemas.openxmlformats.org/officeDocument/2006/relationships/customXml" Target="../customXml/item1650.xml"/><Relationship Id="rId1748" Type="http://schemas.openxmlformats.org/officeDocument/2006/relationships/customXml" Target="../customXml/item1748.xml"/><Relationship Id="rId2701" Type="http://schemas.openxmlformats.org/officeDocument/2006/relationships/customXml" Target="../customXml/item2701.xml"/><Relationship Id="rId1303" Type="http://schemas.openxmlformats.org/officeDocument/2006/relationships/customXml" Target="../customXml/item1303.xml"/><Relationship Id="rId1510" Type="http://schemas.openxmlformats.org/officeDocument/2006/relationships/customXml" Target="../customXml/item1510.xml"/><Relationship Id="rId1955" Type="http://schemas.openxmlformats.org/officeDocument/2006/relationships/customXml" Target="../customXml/item1955.xml"/><Relationship Id="rId1608" Type="http://schemas.openxmlformats.org/officeDocument/2006/relationships/customXml" Target="../customXml/item1608.xml"/><Relationship Id="rId1815" Type="http://schemas.openxmlformats.org/officeDocument/2006/relationships/customXml" Target="../customXml/item1815.xml"/><Relationship Id="rId189" Type="http://schemas.openxmlformats.org/officeDocument/2006/relationships/customXml" Target="../customXml/item189.xml"/><Relationship Id="rId396" Type="http://schemas.openxmlformats.org/officeDocument/2006/relationships/customXml" Target="../customXml/item396.xml"/><Relationship Id="rId2077" Type="http://schemas.openxmlformats.org/officeDocument/2006/relationships/customXml" Target="../customXml/item2077.xml"/><Relationship Id="rId2284" Type="http://schemas.openxmlformats.org/officeDocument/2006/relationships/customXml" Target="../customXml/item2284.xml"/><Relationship Id="rId2491" Type="http://schemas.openxmlformats.org/officeDocument/2006/relationships/customXml" Target="../customXml/item2491.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2144" Type="http://schemas.openxmlformats.org/officeDocument/2006/relationships/customXml" Target="../customXml/item2144.xml"/><Relationship Id="rId2351" Type="http://schemas.openxmlformats.org/officeDocument/2006/relationships/customXml" Target="../customXml/item2351.xml"/><Relationship Id="rId2589" Type="http://schemas.openxmlformats.org/officeDocument/2006/relationships/customXml" Target="../customXml/item2589.xml"/><Relationship Id="rId2796" Type="http://schemas.openxmlformats.org/officeDocument/2006/relationships/slide" Target="slides/slide37.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1398" Type="http://schemas.openxmlformats.org/officeDocument/2006/relationships/customXml" Target="../customXml/item1398.xml"/><Relationship Id="rId2004" Type="http://schemas.openxmlformats.org/officeDocument/2006/relationships/customXml" Target="../customXml/item2004.xml"/><Relationship Id="rId2211" Type="http://schemas.openxmlformats.org/officeDocument/2006/relationships/customXml" Target="../customXml/item2211.xml"/><Relationship Id="rId2449" Type="http://schemas.openxmlformats.org/officeDocument/2006/relationships/customXml" Target="../customXml/item2449.xml"/><Relationship Id="rId2656" Type="http://schemas.openxmlformats.org/officeDocument/2006/relationships/customXml" Target="../customXml/item2656.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customXml" Target="../customXml/item1258.xml"/><Relationship Id="rId1465" Type="http://schemas.openxmlformats.org/officeDocument/2006/relationships/customXml" Target="../customXml/item1465.xml"/><Relationship Id="rId1672" Type="http://schemas.openxmlformats.org/officeDocument/2006/relationships/customXml" Target="../customXml/item1672.xml"/><Relationship Id="rId2309" Type="http://schemas.openxmlformats.org/officeDocument/2006/relationships/customXml" Target="../customXml/item2309.xml"/><Relationship Id="rId2516" Type="http://schemas.openxmlformats.org/officeDocument/2006/relationships/customXml" Target="../customXml/item2516.xml"/><Relationship Id="rId2723" Type="http://schemas.openxmlformats.org/officeDocument/2006/relationships/customXml" Target="../customXml/item2723.xml"/><Relationship Id="rId1020" Type="http://schemas.openxmlformats.org/officeDocument/2006/relationships/customXml" Target="../customXml/item1020.xml"/><Relationship Id="rId1118" Type="http://schemas.openxmlformats.org/officeDocument/2006/relationships/customXml" Target="../customXml/item1118.xml"/><Relationship Id="rId1325" Type="http://schemas.openxmlformats.org/officeDocument/2006/relationships/customXml" Target="../customXml/item1325.xml"/><Relationship Id="rId1532" Type="http://schemas.openxmlformats.org/officeDocument/2006/relationships/customXml" Target="../customXml/item1532.xml"/><Relationship Id="rId1977" Type="http://schemas.openxmlformats.org/officeDocument/2006/relationships/customXml" Target="../customXml/item1977.xml"/><Relationship Id="rId902" Type="http://schemas.openxmlformats.org/officeDocument/2006/relationships/customXml" Target="../customXml/item902.xml"/><Relationship Id="rId1837" Type="http://schemas.openxmlformats.org/officeDocument/2006/relationships/customXml" Target="../customXml/item1837.xml"/><Relationship Id="rId31" Type="http://schemas.openxmlformats.org/officeDocument/2006/relationships/customXml" Target="../customXml/item31.xml"/><Relationship Id="rId2099" Type="http://schemas.openxmlformats.org/officeDocument/2006/relationships/customXml" Target="../customXml/item2099.xml"/><Relationship Id="rId180" Type="http://schemas.openxmlformats.org/officeDocument/2006/relationships/customXml" Target="../customXml/item180.xml"/><Relationship Id="rId278" Type="http://schemas.openxmlformats.org/officeDocument/2006/relationships/customXml" Target="../customXml/item278.xml"/><Relationship Id="rId1904" Type="http://schemas.openxmlformats.org/officeDocument/2006/relationships/customXml" Target="../customXml/item1904.xml"/><Relationship Id="rId485" Type="http://schemas.openxmlformats.org/officeDocument/2006/relationships/customXml" Target="../customXml/item485.xml"/><Relationship Id="rId692" Type="http://schemas.openxmlformats.org/officeDocument/2006/relationships/customXml" Target="../customXml/item692.xml"/><Relationship Id="rId2166" Type="http://schemas.openxmlformats.org/officeDocument/2006/relationships/customXml" Target="../customXml/item2166.xml"/><Relationship Id="rId2373" Type="http://schemas.openxmlformats.org/officeDocument/2006/relationships/customXml" Target="../customXml/item2373.xml"/><Relationship Id="rId2580" Type="http://schemas.openxmlformats.org/officeDocument/2006/relationships/customXml" Target="../customXml/item2580.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26" Type="http://schemas.openxmlformats.org/officeDocument/2006/relationships/customXml" Target="../customXml/item2026.xml"/><Relationship Id="rId2233" Type="http://schemas.openxmlformats.org/officeDocument/2006/relationships/customXml" Target="../customXml/item2233.xml"/><Relationship Id="rId2440" Type="http://schemas.openxmlformats.org/officeDocument/2006/relationships/customXml" Target="../customXml/item2440.xml"/><Relationship Id="rId2678" Type="http://schemas.openxmlformats.org/officeDocument/2006/relationships/customXml" Target="../customXml/item2678.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1487" Type="http://schemas.openxmlformats.org/officeDocument/2006/relationships/customXml" Target="../customXml/item1487.xml"/><Relationship Id="rId1694" Type="http://schemas.openxmlformats.org/officeDocument/2006/relationships/customXml" Target="../customXml/item1694.xml"/><Relationship Id="rId2300" Type="http://schemas.openxmlformats.org/officeDocument/2006/relationships/customXml" Target="../customXml/item2300.xml"/><Relationship Id="rId2538" Type="http://schemas.openxmlformats.org/officeDocument/2006/relationships/customXml" Target="../customXml/item2538.xml"/><Relationship Id="rId2745" Type="http://schemas.openxmlformats.org/officeDocument/2006/relationships/customXml" Target="../customXml/item2745.xml"/><Relationship Id="rId717" Type="http://schemas.openxmlformats.org/officeDocument/2006/relationships/customXml" Target="../customXml/item717.xml"/><Relationship Id="rId924" Type="http://schemas.openxmlformats.org/officeDocument/2006/relationships/customXml" Target="../customXml/item924.xml"/><Relationship Id="rId1347" Type="http://schemas.openxmlformats.org/officeDocument/2006/relationships/customXml" Target="../customXml/item1347.xml"/><Relationship Id="rId1554" Type="http://schemas.openxmlformats.org/officeDocument/2006/relationships/customXml" Target="../customXml/item1554.xml"/><Relationship Id="rId1761" Type="http://schemas.openxmlformats.org/officeDocument/2006/relationships/customXml" Target="../customXml/item1761.xml"/><Relationship Id="rId1999" Type="http://schemas.openxmlformats.org/officeDocument/2006/relationships/customXml" Target="../customXml/item1999.xml"/><Relationship Id="rId2605" Type="http://schemas.openxmlformats.org/officeDocument/2006/relationships/customXml" Target="../customXml/item2605.xml"/><Relationship Id="rId2812" Type="http://schemas.openxmlformats.org/officeDocument/2006/relationships/slide" Target="slides/slide53.xml"/><Relationship Id="rId53" Type="http://schemas.openxmlformats.org/officeDocument/2006/relationships/customXml" Target="../customXml/item53.xml"/><Relationship Id="rId1207" Type="http://schemas.openxmlformats.org/officeDocument/2006/relationships/customXml" Target="../customXml/item1207.xml"/><Relationship Id="rId1414" Type="http://schemas.openxmlformats.org/officeDocument/2006/relationships/customXml" Target="../customXml/item1414.xml"/><Relationship Id="rId1621" Type="http://schemas.openxmlformats.org/officeDocument/2006/relationships/customXml" Target="../customXml/item1621.xml"/><Relationship Id="rId1859" Type="http://schemas.openxmlformats.org/officeDocument/2006/relationships/customXml" Target="../customXml/item1859.xml"/><Relationship Id="rId1719" Type="http://schemas.openxmlformats.org/officeDocument/2006/relationships/customXml" Target="../customXml/item1719.xml"/><Relationship Id="rId1926" Type="http://schemas.openxmlformats.org/officeDocument/2006/relationships/customXml" Target="../customXml/item1926.xml"/><Relationship Id="rId2090" Type="http://schemas.openxmlformats.org/officeDocument/2006/relationships/customXml" Target="../customXml/item2090.xml"/><Relationship Id="rId2188" Type="http://schemas.openxmlformats.org/officeDocument/2006/relationships/customXml" Target="../customXml/item2188.xml"/><Relationship Id="rId2395" Type="http://schemas.openxmlformats.org/officeDocument/2006/relationships/customXml" Target="../customXml/item2395.xml"/><Relationship Id="rId367" Type="http://schemas.openxmlformats.org/officeDocument/2006/relationships/customXml" Target="../customXml/item367.xml"/><Relationship Id="rId574" Type="http://schemas.openxmlformats.org/officeDocument/2006/relationships/customXml" Target="../customXml/item574.xml"/><Relationship Id="rId2048" Type="http://schemas.openxmlformats.org/officeDocument/2006/relationships/customXml" Target="../customXml/item2048.xml"/><Relationship Id="rId2255" Type="http://schemas.openxmlformats.org/officeDocument/2006/relationships/customXml" Target="../customXml/item2255.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2462" Type="http://schemas.openxmlformats.org/officeDocument/2006/relationships/customXml" Target="../customXml/item2462.xml"/><Relationship Id="rId2767" Type="http://schemas.openxmlformats.org/officeDocument/2006/relationships/slide" Target="slides/slide8.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customXml" Target="../customXml/item1271.xml"/><Relationship Id="rId1369" Type="http://schemas.openxmlformats.org/officeDocument/2006/relationships/customXml" Target="../customXml/item1369.xml"/><Relationship Id="rId1576" Type="http://schemas.openxmlformats.org/officeDocument/2006/relationships/customXml" Target="../customXml/item1576.xml"/><Relationship Id="rId2115" Type="http://schemas.openxmlformats.org/officeDocument/2006/relationships/customXml" Target="../customXml/item2115.xml"/><Relationship Id="rId2322" Type="http://schemas.openxmlformats.org/officeDocument/2006/relationships/customXml" Target="../customXml/item2322.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1783" Type="http://schemas.openxmlformats.org/officeDocument/2006/relationships/customXml" Target="../customXml/item1783.xml"/><Relationship Id="rId1990" Type="http://schemas.openxmlformats.org/officeDocument/2006/relationships/customXml" Target="../customXml/item1990.xml"/><Relationship Id="rId2627" Type="http://schemas.openxmlformats.org/officeDocument/2006/relationships/customXml" Target="../customXml/item2627.xml"/><Relationship Id="rId75" Type="http://schemas.openxmlformats.org/officeDocument/2006/relationships/customXml" Target="../customXml/item75.xml"/><Relationship Id="rId806" Type="http://schemas.openxmlformats.org/officeDocument/2006/relationships/customXml" Target="../customXml/item806.xml"/><Relationship Id="rId1436" Type="http://schemas.openxmlformats.org/officeDocument/2006/relationships/customXml" Target="../customXml/item1436.xml"/><Relationship Id="rId1643" Type="http://schemas.openxmlformats.org/officeDocument/2006/relationships/customXml" Target="../customXml/item1643.xml"/><Relationship Id="rId1850" Type="http://schemas.openxmlformats.org/officeDocument/2006/relationships/customXml" Target="../customXml/item1850.xml"/><Relationship Id="rId1503" Type="http://schemas.openxmlformats.org/officeDocument/2006/relationships/customXml" Target="../customXml/item1503.xml"/><Relationship Id="rId1710" Type="http://schemas.openxmlformats.org/officeDocument/2006/relationships/customXml" Target="../customXml/item1710.xml"/><Relationship Id="rId1948" Type="http://schemas.openxmlformats.org/officeDocument/2006/relationships/customXml" Target="../customXml/item1948.xml"/><Relationship Id="rId291" Type="http://schemas.openxmlformats.org/officeDocument/2006/relationships/customXml" Target="../customXml/item291.xml"/><Relationship Id="rId1808" Type="http://schemas.openxmlformats.org/officeDocument/2006/relationships/customXml" Target="../customXml/item1808.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2277" Type="http://schemas.openxmlformats.org/officeDocument/2006/relationships/customXml" Target="../customXml/item2277.xml"/><Relationship Id="rId2484" Type="http://schemas.openxmlformats.org/officeDocument/2006/relationships/customXml" Target="../customXml/item2484.xml"/><Relationship Id="rId2691" Type="http://schemas.openxmlformats.org/officeDocument/2006/relationships/customXml" Target="../customXml/item2691.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customXml" Target="../customXml/item1293.xml"/><Relationship Id="rId2137" Type="http://schemas.openxmlformats.org/officeDocument/2006/relationships/customXml" Target="../customXml/item2137.xml"/><Relationship Id="rId2344" Type="http://schemas.openxmlformats.org/officeDocument/2006/relationships/customXml" Target="../customXml/item2344.xml"/><Relationship Id="rId2551" Type="http://schemas.openxmlformats.org/officeDocument/2006/relationships/customXml" Target="../customXml/item2551.xml"/><Relationship Id="rId2789" Type="http://schemas.openxmlformats.org/officeDocument/2006/relationships/slide" Target="slides/slide30.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1598" Type="http://schemas.openxmlformats.org/officeDocument/2006/relationships/customXml" Target="../customXml/item1598.xml"/><Relationship Id="rId2204" Type="http://schemas.openxmlformats.org/officeDocument/2006/relationships/customXml" Target="../customXml/item2204.xml"/><Relationship Id="rId2649" Type="http://schemas.openxmlformats.org/officeDocument/2006/relationships/customXml" Target="../customXml/item2649.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360" Type="http://schemas.openxmlformats.org/officeDocument/2006/relationships/customXml" Target="../customXml/item1360.xml"/><Relationship Id="rId1458" Type="http://schemas.openxmlformats.org/officeDocument/2006/relationships/customXml" Target="../customXml/item1458.xml"/><Relationship Id="rId1665" Type="http://schemas.openxmlformats.org/officeDocument/2006/relationships/customXml" Target="../customXml/item1665.xml"/><Relationship Id="rId1872" Type="http://schemas.openxmlformats.org/officeDocument/2006/relationships/customXml" Target="../customXml/item1872.xml"/><Relationship Id="rId2411" Type="http://schemas.openxmlformats.org/officeDocument/2006/relationships/customXml" Target="../customXml/item2411.xml"/><Relationship Id="rId2509" Type="http://schemas.openxmlformats.org/officeDocument/2006/relationships/customXml" Target="../customXml/item2509.xml"/><Relationship Id="rId2716" Type="http://schemas.openxmlformats.org/officeDocument/2006/relationships/customXml" Target="../customXml/item2716.xml"/><Relationship Id="rId1220" Type="http://schemas.openxmlformats.org/officeDocument/2006/relationships/customXml" Target="../customXml/item1220.xml"/><Relationship Id="rId1318" Type="http://schemas.openxmlformats.org/officeDocument/2006/relationships/customXml" Target="../customXml/item1318.xml"/><Relationship Id="rId1525" Type="http://schemas.openxmlformats.org/officeDocument/2006/relationships/customXml" Target="../customXml/item1525.xml"/><Relationship Id="rId1732" Type="http://schemas.openxmlformats.org/officeDocument/2006/relationships/customXml" Target="../customXml/item1732.xml"/><Relationship Id="rId24" Type="http://schemas.openxmlformats.org/officeDocument/2006/relationships/customXml" Target="../customXml/item24.xml"/><Relationship Id="rId2299" Type="http://schemas.openxmlformats.org/officeDocument/2006/relationships/customXml" Target="../customXml/item2299.xml"/><Relationship Id="rId173" Type="http://schemas.openxmlformats.org/officeDocument/2006/relationships/customXml" Target="../customXml/item173.xml"/><Relationship Id="rId380" Type="http://schemas.openxmlformats.org/officeDocument/2006/relationships/customXml" Target="../customXml/item380.xml"/><Relationship Id="rId2061" Type="http://schemas.openxmlformats.org/officeDocument/2006/relationships/customXml" Target="../customXml/item2061.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2159" Type="http://schemas.openxmlformats.org/officeDocument/2006/relationships/customXml" Target="../customXml/item2159.xml"/><Relationship Id="rId2366" Type="http://schemas.openxmlformats.org/officeDocument/2006/relationships/customXml" Target="../customXml/item2366.xml"/><Relationship Id="rId2573" Type="http://schemas.openxmlformats.org/officeDocument/2006/relationships/customXml" Target="../customXml/item2573.xml"/><Relationship Id="rId2780" Type="http://schemas.openxmlformats.org/officeDocument/2006/relationships/slide" Target="slides/slide21.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382" Type="http://schemas.openxmlformats.org/officeDocument/2006/relationships/customXml" Target="../customXml/item1382.xml"/><Relationship Id="rId2019" Type="http://schemas.openxmlformats.org/officeDocument/2006/relationships/customXml" Target="../customXml/item2019.xml"/><Relationship Id="rId2226" Type="http://schemas.openxmlformats.org/officeDocument/2006/relationships/customXml" Target="../customXml/item2226.xml"/><Relationship Id="rId2433" Type="http://schemas.openxmlformats.org/officeDocument/2006/relationships/customXml" Target="../customXml/item2433.xml"/><Relationship Id="rId2640" Type="http://schemas.openxmlformats.org/officeDocument/2006/relationships/customXml" Target="../customXml/item2640.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1687" Type="http://schemas.openxmlformats.org/officeDocument/2006/relationships/customXml" Target="../customXml/item1687.xml"/><Relationship Id="rId1894" Type="http://schemas.openxmlformats.org/officeDocument/2006/relationships/customXml" Target="../customXml/item1894.xml"/><Relationship Id="rId2500" Type="http://schemas.openxmlformats.org/officeDocument/2006/relationships/customXml" Target="../customXml/item2500.xml"/><Relationship Id="rId2738" Type="http://schemas.openxmlformats.org/officeDocument/2006/relationships/customXml" Target="../customXml/item2738.xml"/><Relationship Id="rId917" Type="http://schemas.openxmlformats.org/officeDocument/2006/relationships/customXml" Target="../customXml/item917.xml"/><Relationship Id="rId1102" Type="http://schemas.openxmlformats.org/officeDocument/2006/relationships/customXml" Target="../customXml/item1102.xml"/><Relationship Id="rId1547" Type="http://schemas.openxmlformats.org/officeDocument/2006/relationships/customXml" Target="../customXml/item1547.xml"/><Relationship Id="rId1754" Type="http://schemas.openxmlformats.org/officeDocument/2006/relationships/customXml" Target="../customXml/item1754.xml"/><Relationship Id="rId1961" Type="http://schemas.openxmlformats.org/officeDocument/2006/relationships/customXml" Target="../customXml/item1961.xml"/><Relationship Id="rId2805" Type="http://schemas.openxmlformats.org/officeDocument/2006/relationships/slide" Target="slides/slide46.xml"/><Relationship Id="rId46" Type="http://schemas.openxmlformats.org/officeDocument/2006/relationships/customXml" Target="../customXml/item46.xml"/><Relationship Id="rId1407" Type="http://schemas.openxmlformats.org/officeDocument/2006/relationships/customXml" Target="../customXml/item1407.xml"/><Relationship Id="rId1614" Type="http://schemas.openxmlformats.org/officeDocument/2006/relationships/customXml" Target="../customXml/item1614.xml"/><Relationship Id="rId1821" Type="http://schemas.openxmlformats.org/officeDocument/2006/relationships/customXml" Target="../customXml/item1821.xml"/><Relationship Id="rId195" Type="http://schemas.openxmlformats.org/officeDocument/2006/relationships/customXml" Target="../customXml/item195.xml"/><Relationship Id="rId1919" Type="http://schemas.openxmlformats.org/officeDocument/2006/relationships/customXml" Target="../customXml/item1919.xml"/><Relationship Id="rId2083" Type="http://schemas.openxmlformats.org/officeDocument/2006/relationships/customXml" Target="../customXml/item2083.xml"/><Relationship Id="rId2290" Type="http://schemas.openxmlformats.org/officeDocument/2006/relationships/customXml" Target="../customXml/item2290.xml"/><Relationship Id="rId2388" Type="http://schemas.openxmlformats.org/officeDocument/2006/relationships/customXml" Target="../customXml/item2388.xml"/><Relationship Id="rId2595" Type="http://schemas.openxmlformats.org/officeDocument/2006/relationships/customXml" Target="../customXml/item2595.xml"/><Relationship Id="rId262" Type="http://schemas.openxmlformats.org/officeDocument/2006/relationships/customXml" Target="../customXml/item262.xml"/><Relationship Id="rId567" Type="http://schemas.openxmlformats.org/officeDocument/2006/relationships/customXml" Target="../customXml/item567.xml"/><Relationship Id="rId1197" Type="http://schemas.openxmlformats.org/officeDocument/2006/relationships/customXml" Target="../customXml/item1197.xml"/><Relationship Id="rId2150" Type="http://schemas.openxmlformats.org/officeDocument/2006/relationships/customXml" Target="../customXml/item2150.xml"/><Relationship Id="rId2248" Type="http://schemas.openxmlformats.org/officeDocument/2006/relationships/customXml" Target="../customXml/item2248.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2010" Type="http://schemas.openxmlformats.org/officeDocument/2006/relationships/customXml" Target="../customXml/item2010.xml"/><Relationship Id="rId2455" Type="http://schemas.openxmlformats.org/officeDocument/2006/relationships/customXml" Target="../customXml/item2455.xml"/><Relationship Id="rId2662" Type="http://schemas.openxmlformats.org/officeDocument/2006/relationships/customXml" Target="../customXml/item2662.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customXml" Target="../customXml/item1264.xml"/><Relationship Id="rId1471" Type="http://schemas.openxmlformats.org/officeDocument/2006/relationships/customXml" Target="../customXml/item1471.xml"/><Relationship Id="rId1569" Type="http://schemas.openxmlformats.org/officeDocument/2006/relationships/customXml" Target="../customXml/item1569.xml"/><Relationship Id="rId2108" Type="http://schemas.openxmlformats.org/officeDocument/2006/relationships/customXml" Target="../customXml/item2108.xml"/><Relationship Id="rId2315" Type="http://schemas.openxmlformats.org/officeDocument/2006/relationships/customXml" Target="../customXml/item2315.xml"/><Relationship Id="rId2522" Type="http://schemas.openxmlformats.org/officeDocument/2006/relationships/customXml" Target="../customXml/item2522.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1331" Type="http://schemas.openxmlformats.org/officeDocument/2006/relationships/customXml" Target="../customXml/item1331.xml"/><Relationship Id="rId1776" Type="http://schemas.openxmlformats.org/officeDocument/2006/relationships/customXml" Target="../customXml/item1776.xml"/><Relationship Id="rId1983" Type="http://schemas.openxmlformats.org/officeDocument/2006/relationships/customXml" Target="../customXml/item1983.xml"/><Relationship Id="rId68" Type="http://schemas.openxmlformats.org/officeDocument/2006/relationships/customXml" Target="../customXml/item68.xml"/><Relationship Id="rId1429" Type="http://schemas.openxmlformats.org/officeDocument/2006/relationships/customXml" Target="../customXml/item1429.xml"/><Relationship Id="rId1636" Type="http://schemas.openxmlformats.org/officeDocument/2006/relationships/customXml" Target="../customXml/item1636.xml"/><Relationship Id="rId1843" Type="http://schemas.openxmlformats.org/officeDocument/2006/relationships/customXml" Target="../customXml/item1843.xml"/><Relationship Id="rId1703" Type="http://schemas.openxmlformats.org/officeDocument/2006/relationships/customXml" Target="../customXml/item1703.xml"/><Relationship Id="rId1910" Type="http://schemas.openxmlformats.org/officeDocument/2006/relationships/customXml" Target="../customXml/item1910.xml"/><Relationship Id="rId284" Type="http://schemas.openxmlformats.org/officeDocument/2006/relationships/customXml" Target="../customXml/item284.xml"/><Relationship Id="rId491" Type="http://schemas.openxmlformats.org/officeDocument/2006/relationships/customXml" Target="../customXml/item491.xml"/><Relationship Id="rId2172" Type="http://schemas.openxmlformats.org/officeDocument/2006/relationships/customXml" Target="../customXml/item2172.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2477" Type="http://schemas.openxmlformats.org/officeDocument/2006/relationships/customXml" Target="../customXml/item2477.xml"/><Relationship Id="rId2684" Type="http://schemas.openxmlformats.org/officeDocument/2006/relationships/customXml" Target="../customXml/item2684.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customXml" Target="../customXml/item1286.xml"/><Relationship Id="rId1493" Type="http://schemas.openxmlformats.org/officeDocument/2006/relationships/customXml" Target="../customXml/item1493.xml"/><Relationship Id="rId2032" Type="http://schemas.openxmlformats.org/officeDocument/2006/relationships/customXml" Target="../customXml/item2032.xml"/><Relationship Id="rId2337" Type="http://schemas.openxmlformats.org/officeDocument/2006/relationships/customXml" Target="../customXml/item2337.xml"/><Relationship Id="rId2544" Type="http://schemas.openxmlformats.org/officeDocument/2006/relationships/customXml" Target="../customXml/item2544.xml"/><Relationship Id="rId211" Type="http://schemas.openxmlformats.org/officeDocument/2006/relationships/customXml" Target="../customXml/item211.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1798" Type="http://schemas.openxmlformats.org/officeDocument/2006/relationships/customXml" Target="../customXml/item1798.xml"/><Relationship Id="rId2751" Type="http://schemas.openxmlformats.org/officeDocument/2006/relationships/customXml" Target="../customXml/item2751.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353" Type="http://schemas.openxmlformats.org/officeDocument/2006/relationships/customXml" Target="../customXml/item1353.xml"/><Relationship Id="rId1560" Type="http://schemas.openxmlformats.org/officeDocument/2006/relationships/customXml" Target="../customXml/item1560.xml"/><Relationship Id="rId1658" Type="http://schemas.openxmlformats.org/officeDocument/2006/relationships/customXml" Target="../customXml/item1658.xml"/><Relationship Id="rId1865" Type="http://schemas.openxmlformats.org/officeDocument/2006/relationships/customXml" Target="../customXml/item1865.xml"/><Relationship Id="rId2404" Type="http://schemas.openxmlformats.org/officeDocument/2006/relationships/customXml" Target="../customXml/item2404.xml"/><Relationship Id="rId2611" Type="http://schemas.openxmlformats.org/officeDocument/2006/relationships/customXml" Target="../customXml/item2611.xml"/><Relationship Id="rId2709" Type="http://schemas.openxmlformats.org/officeDocument/2006/relationships/customXml" Target="../customXml/item2709.xml"/><Relationship Id="rId1213" Type="http://schemas.openxmlformats.org/officeDocument/2006/relationships/customXml" Target="../customXml/item1213.xml"/><Relationship Id="rId1420" Type="http://schemas.openxmlformats.org/officeDocument/2006/relationships/customXml" Target="../customXml/item1420.xml"/><Relationship Id="rId1518" Type="http://schemas.openxmlformats.org/officeDocument/2006/relationships/customXml" Target="../customXml/item1518.xml"/><Relationship Id="rId1725" Type="http://schemas.openxmlformats.org/officeDocument/2006/relationships/customXml" Target="../customXml/item1725.xml"/><Relationship Id="rId1932" Type="http://schemas.openxmlformats.org/officeDocument/2006/relationships/customXml" Target="../customXml/item1932.xml"/><Relationship Id="rId17" Type="http://schemas.openxmlformats.org/officeDocument/2006/relationships/customXml" Target="../customXml/item17.xml"/><Relationship Id="rId2194" Type="http://schemas.openxmlformats.org/officeDocument/2006/relationships/customXml" Target="../customXml/item2194.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2054" Type="http://schemas.openxmlformats.org/officeDocument/2006/relationships/customXml" Target="../customXml/item2054.xml"/><Relationship Id="rId2261" Type="http://schemas.openxmlformats.org/officeDocument/2006/relationships/customXml" Target="../customXml/item2261.xml"/><Relationship Id="rId2499" Type="http://schemas.openxmlformats.org/officeDocument/2006/relationships/customXml" Target="../customXml/item2499.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2121" Type="http://schemas.openxmlformats.org/officeDocument/2006/relationships/customXml" Target="../customXml/item2121.xml"/><Relationship Id="rId2359" Type="http://schemas.openxmlformats.org/officeDocument/2006/relationships/customXml" Target="../customXml/item2359.xml"/><Relationship Id="rId2566" Type="http://schemas.openxmlformats.org/officeDocument/2006/relationships/customXml" Target="../customXml/item2566.xml"/><Relationship Id="rId2773" Type="http://schemas.openxmlformats.org/officeDocument/2006/relationships/slide" Target="slides/slide14.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1375" Type="http://schemas.openxmlformats.org/officeDocument/2006/relationships/customXml" Target="../customXml/item1375.xml"/><Relationship Id="rId1582" Type="http://schemas.openxmlformats.org/officeDocument/2006/relationships/customXml" Target="../customXml/item1582.xml"/><Relationship Id="rId2219" Type="http://schemas.openxmlformats.org/officeDocument/2006/relationships/customXml" Target="../customXml/item2219.xml"/><Relationship Id="rId2426" Type="http://schemas.openxmlformats.org/officeDocument/2006/relationships/customXml" Target="../customXml/item2426.xml"/><Relationship Id="rId2633" Type="http://schemas.openxmlformats.org/officeDocument/2006/relationships/customXml" Target="../customXml/item2633.xml"/><Relationship Id="rId81" Type="http://schemas.openxmlformats.org/officeDocument/2006/relationships/customXml" Target="../customXml/item8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1442" Type="http://schemas.openxmlformats.org/officeDocument/2006/relationships/customXml" Target="../customXml/item1442.xml"/><Relationship Id="rId1887" Type="http://schemas.openxmlformats.org/officeDocument/2006/relationships/customXml" Target="../customXml/item1887.xml"/><Relationship Id="rId1302" Type="http://schemas.openxmlformats.org/officeDocument/2006/relationships/customXml" Target="../customXml/item1302.xml"/><Relationship Id="rId1747" Type="http://schemas.openxmlformats.org/officeDocument/2006/relationships/customXml" Target="../customXml/item1747.xml"/><Relationship Id="rId1954" Type="http://schemas.openxmlformats.org/officeDocument/2006/relationships/customXml" Target="../customXml/item1954.xml"/><Relationship Id="rId2700" Type="http://schemas.openxmlformats.org/officeDocument/2006/relationships/customXml" Target="../customXml/item2700.xml"/><Relationship Id="rId39" Type="http://schemas.openxmlformats.org/officeDocument/2006/relationships/customXml" Target="../customXml/item39.xml"/><Relationship Id="rId1607" Type="http://schemas.openxmlformats.org/officeDocument/2006/relationships/customXml" Target="../customXml/item1607.xml"/><Relationship Id="rId1814" Type="http://schemas.openxmlformats.org/officeDocument/2006/relationships/customXml" Target="../customXml/item1814.xml"/><Relationship Id="rId188" Type="http://schemas.openxmlformats.org/officeDocument/2006/relationships/customXml" Target="../customXml/item188.xml"/><Relationship Id="rId395" Type="http://schemas.openxmlformats.org/officeDocument/2006/relationships/customXml" Target="../customXml/item395.xml"/><Relationship Id="rId2076" Type="http://schemas.openxmlformats.org/officeDocument/2006/relationships/customXml" Target="../customXml/item2076.xml"/><Relationship Id="rId2283" Type="http://schemas.openxmlformats.org/officeDocument/2006/relationships/customXml" Target="../customXml/item2283.xml"/><Relationship Id="rId2490" Type="http://schemas.openxmlformats.org/officeDocument/2006/relationships/customXml" Target="../customXml/item2490.xml"/><Relationship Id="rId2588" Type="http://schemas.openxmlformats.org/officeDocument/2006/relationships/customXml" Target="../customXml/item2588.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397" Type="http://schemas.openxmlformats.org/officeDocument/2006/relationships/customXml" Target="../customXml/item1397.xml"/><Relationship Id="rId2143" Type="http://schemas.openxmlformats.org/officeDocument/2006/relationships/customXml" Target="../customXml/item2143.xml"/><Relationship Id="rId2350" Type="http://schemas.openxmlformats.org/officeDocument/2006/relationships/customXml" Target="../customXml/item2350.xml"/><Relationship Id="rId2795" Type="http://schemas.openxmlformats.org/officeDocument/2006/relationships/slide" Target="slides/slide36.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2003" Type="http://schemas.openxmlformats.org/officeDocument/2006/relationships/customXml" Target="../customXml/item2003.xml"/><Relationship Id="rId2210" Type="http://schemas.openxmlformats.org/officeDocument/2006/relationships/customXml" Target="../customXml/item2210.xml"/><Relationship Id="rId2448" Type="http://schemas.openxmlformats.org/officeDocument/2006/relationships/customXml" Target="../customXml/item2448.xml"/><Relationship Id="rId2655" Type="http://schemas.openxmlformats.org/officeDocument/2006/relationships/customXml" Target="../customXml/item2655.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customXml" Target="../customXml/item1257.xml"/><Relationship Id="rId1464" Type="http://schemas.openxmlformats.org/officeDocument/2006/relationships/customXml" Target="../customXml/item1464.xml"/><Relationship Id="rId1671" Type="http://schemas.openxmlformats.org/officeDocument/2006/relationships/customXml" Target="../customXml/item1671.xml"/><Relationship Id="rId2308" Type="http://schemas.openxmlformats.org/officeDocument/2006/relationships/customXml" Target="../customXml/item2308.xml"/><Relationship Id="rId2515" Type="http://schemas.openxmlformats.org/officeDocument/2006/relationships/customXml" Target="../customXml/item2515.xml"/><Relationship Id="rId2722" Type="http://schemas.openxmlformats.org/officeDocument/2006/relationships/customXml" Target="../customXml/item2722.xml"/><Relationship Id="rId901" Type="http://schemas.openxmlformats.org/officeDocument/2006/relationships/customXml" Target="../customXml/item901.xml"/><Relationship Id="rId1117" Type="http://schemas.openxmlformats.org/officeDocument/2006/relationships/customXml" Target="../customXml/item1117.xml"/><Relationship Id="rId1324" Type="http://schemas.openxmlformats.org/officeDocument/2006/relationships/customXml" Target="../customXml/item1324.xml"/><Relationship Id="rId1531" Type="http://schemas.openxmlformats.org/officeDocument/2006/relationships/customXml" Target="../customXml/item1531.xml"/><Relationship Id="rId1769" Type="http://schemas.openxmlformats.org/officeDocument/2006/relationships/customXml" Target="../customXml/item1769.xml"/><Relationship Id="rId1976" Type="http://schemas.openxmlformats.org/officeDocument/2006/relationships/customXml" Target="../customXml/item1976.xml"/><Relationship Id="rId30" Type="http://schemas.openxmlformats.org/officeDocument/2006/relationships/customXml" Target="../customXml/item30.xml"/><Relationship Id="rId1629" Type="http://schemas.openxmlformats.org/officeDocument/2006/relationships/customXml" Target="../customXml/item1629.xml"/><Relationship Id="rId1836" Type="http://schemas.openxmlformats.org/officeDocument/2006/relationships/customXml" Target="../customXml/item1836.xml"/><Relationship Id="rId1903" Type="http://schemas.openxmlformats.org/officeDocument/2006/relationships/customXml" Target="../customXml/item1903.xml"/><Relationship Id="rId2098" Type="http://schemas.openxmlformats.org/officeDocument/2006/relationships/customXml" Target="../customXml/item2098.xml"/><Relationship Id="rId277" Type="http://schemas.openxmlformats.org/officeDocument/2006/relationships/customXml" Target="../customXml/item277.xml"/><Relationship Id="rId484" Type="http://schemas.openxmlformats.org/officeDocument/2006/relationships/customXml" Target="../customXml/item484.xml"/><Relationship Id="rId2165" Type="http://schemas.openxmlformats.org/officeDocument/2006/relationships/customXml" Target="../customXml/item2165.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96" Type="http://schemas.openxmlformats.org/officeDocument/2006/relationships/customXml" Target="../customXml/item996.xml"/><Relationship Id="rId2025" Type="http://schemas.openxmlformats.org/officeDocument/2006/relationships/customXml" Target="../customXml/item2025.xml"/><Relationship Id="rId2372" Type="http://schemas.openxmlformats.org/officeDocument/2006/relationships/customXml" Target="../customXml/item2372.xml"/><Relationship Id="rId2677" Type="http://schemas.openxmlformats.org/officeDocument/2006/relationships/customXml" Target="../customXml/item2677.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customXml" Target="../customXml/item1279.xml"/><Relationship Id="rId1486" Type="http://schemas.openxmlformats.org/officeDocument/2006/relationships/customXml" Target="../customXml/item1486.xml"/><Relationship Id="rId2232" Type="http://schemas.openxmlformats.org/officeDocument/2006/relationships/customXml" Target="../customXml/item2232.xml"/><Relationship Id="rId2537" Type="http://schemas.openxmlformats.org/officeDocument/2006/relationships/customXml" Target="../customXml/item2537.xml"/><Relationship Id="rId204" Type="http://schemas.openxmlformats.org/officeDocument/2006/relationships/customXml" Target="../customXml/item204.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1346" Type="http://schemas.openxmlformats.org/officeDocument/2006/relationships/customXml" Target="../customXml/item1346.xml"/><Relationship Id="rId1693" Type="http://schemas.openxmlformats.org/officeDocument/2006/relationships/customXml" Target="../customXml/item1693.xml"/><Relationship Id="rId1998" Type="http://schemas.openxmlformats.org/officeDocument/2006/relationships/customXml" Target="../customXml/item1998.xml"/><Relationship Id="rId2744" Type="http://schemas.openxmlformats.org/officeDocument/2006/relationships/customXml" Target="../customXml/item2744.xml"/><Relationship Id="rId716" Type="http://schemas.openxmlformats.org/officeDocument/2006/relationships/customXml" Target="../customXml/item716.xml"/><Relationship Id="rId923" Type="http://schemas.openxmlformats.org/officeDocument/2006/relationships/customXml" Target="../customXml/item923.xml"/><Relationship Id="rId1553" Type="http://schemas.openxmlformats.org/officeDocument/2006/relationships/customXml" Target="../customXml/item1553.xml"/><Relationship Id="rId1760" Type="http://schemas.openxmlformats.org/officeDocument/2006/relationships/customXml" Target="../customXml/item1760.xml"/><Relationship Id="rId1858" Type="http://schemas.openxmlformats.org/officeDocument/2006/relationships/customXml" Target="../customXml/item1858.xml"/><Relationship Id="rId2604" Type="http://schemas.openxmlformats.org/officeDocument/2006/relationships/customXml" Target="../customXml/item2604.xml"/><Relationship Id="rId2811" Type="http://schemas.openxmlformats.org/officeDocument/2006/relationships/slide" Target="slides/slide52.xml"/><Relationship Id="rId52" Type="http://schemas.openxmlformats.org/officeDocument/2006/relationships/customXml" Target="../customXml/item52.xml"/><Relationship Id="rId1206" Type="http://schemas.openxmlformats.org/officeDocument/2006/relationships/customXml" Target="../customXml/item1206.xml"/><Relationship Id="rId1413" Type="http://schemas.openxmlformats.org/officeDocument/2006/relationships/customXml" Target="../customXml/item1413.xml"/><Relationship Id="rId1620" Type="http://schemas.openxmlformats.org/officeDocument/2006/relationships/customXml" Target="../customXml/item1620.xml"/><Relationship Id="rId1718" Type="http://schemas.openxmlformats.org/officeDocument/2006/relationships/customXml" Target="../customXml/item1718.xml"/><Relationship Id="rId1925" Type="http://schemas.openxmlformats.org/officeDocument/2006/relationships/customXml" Target="../customXml/item1925.xml"/><Relationship Id="rId299" Type="http://schemas.openxmlformats.org/officeDocument/2006/relationships/customXml" Target="../customXml/item299.xml"/><Relationship Id="rId2187" Type="http://schemas.openxmlformats.org/officeDocument/2006/relationships/customXml" Target="../customXml/item2187.xml"/><Relationship Id="rId2394" Type="http://schemas.openxmlformats.org/officeDocument/2006/relationships/customXml" Target="../customXml/item2394.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2047" Type="http://schemas.openxmlformats.org/officeDocument/2006/relationships/customXml" Target="../customXml/item2047.xml"/><Relationship Id="rId2254" Type="http://schemas.openxmlformats.org/officeDocument/2006/relationships/customXml" Target="../customXml/item2254.xml"/><Relationship Id="rId2461" Type="http://schemas.openxmlformats.org/officeDocument/2006/relationships/customXml" Target="../customXml/item2461.xml"/><Relationship Id="rId2699" Type="http://schemas.openxmlformats.org/officeDocument/2006/relationships/customXml" Target="../customXml/item2699.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customXml" Target="../customXml/item1270.xml"/><Relationship Id="rId2114" Type="http://schemas.openxmlformats.org/officeDocument/2006/relationships/customXml" Target="../customXml/item2114.xml"/><Relationship Id="rId2559" Type="http://schemas.openxmlformats.org/officeDocument/2006/relationships/customXml" Target="../customXml/item2559.xml"/><Relationship Id="rId2766" Type="http://schemas.openxmlformats.org/officeDocument/2006/relationships/slide" Target="slides/slide7.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1368" Type="http://schemas.openxmlformats.org/officeDocument/2006/relationships/customXml" Target="../customXml/item1368.xml"/><Relationship Id="rId1575" Type="http://schemas.openxmlformats.org/officeDocument/2006/relationships/customXml" Target="../customXml/item1575.xml"/><Relationship Id="rId1782" Type="http://schemas.openxmlformats.org/officeDocument/2006/relationships/customXml" Target="../customXml/item1782.xml"/><Relationship Id="rId2321" Type="http://schemas.openxmlformats.org/officeDocument/2006/relationships/customXml" Target="../customXml/item2321.xml"/><Relationship Id="rId2419" Type="http://schemas.openxmlformats.org/officeDocument/2006/relationships/customXml" Target="../customXml/item2419.xml"/><Relationship Id="rId2626" Type="http://schemas.openxmlformats.org/officeDocument/2006/relationships/customXml" Target="../customXml/item2626.xml"/><Relationship Id="rId74" Type="http://schemas.openxmlformats.org/officeDocument/2006/relationships/customXml" Target="../customXml/item74.xml"/><Relationship Id="rId500" Type="http://schemas.openxmlformats.org/officeDocument/2006/relationships/customXml" Target="../customXml/item500.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1435" Type="http://schemas.openxmlformats.org/officeDocument/2006/relationships/customXml" Target="../customXml/item1435.xml"/><Relationship Id="rId1642" Type="http://schemas.openxmlformats.org/officeDocument/2006/relationships/customXml" Target="../customXml/item1642.xml"/><Relationship Id="rId1947" Type="http://schemas.openxmlformats.org/officeDocument/2006/relationships/customXml" Target="../customXml/item1947.xml"/><Relationship Id="rId1502" Type="http://schemas.openxmlformats.org/officeDocument/2006/relationships/customXml" Target="../customXml/item1502.xml"/><Relationship Id="rId1807" Type="http://schemas.openxmlformats.org/officeDocument/2006/relationships/customXml" Target="../customXml/item1807.xml"/><Relationship Id="rId290" Type="http://schemas.openxmlformats.org/officeDocument/2006/relationships/customXml" Target="../customXml/item290.xml"/><Relationship Id="rId388" Type="http://schemas.openxmlformats.org/officeDocument/2006/relationships/customXml" Target="../customXml/item388.xml"/><Relationship Id="rId2069" Type="http://schemas.openxmlformats.org/officeDocument/2006/relationships/customXml" Target="../customXml/item2069.xml"/><Relationship Id="rId150" Type="http://schemas.openxmlformats.org/officeDocument/2006/relationships/customXml" Target="../customXml/item150.xml"/><Relationship Id="rId595" Type="http://schemas.openxmlformats.org/officeDocument/2006/relationships/customXml" Target="../customXml/item595.xml"/><Relationship Id="rId2276" Type="http://schemas.openxmlformats.org/officeDocument/2006/relationships/customXml" Target="../customXml/item2276.xml"/><Relationship Id="rId2483" Type="http://schemas.openxmlformats.org/officeDocument/2006/relationships/customXml" Target="../customXml/item2483.xml"/><Relationship Id="rId2690" Type="http://schemas.openxmlformats.org/officeDocument/2006/relationships/customXml" Target="../customXml/item2690.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customXml" Target="../customXml/item1292.xml"/><Relationship Id="rId2136" Type="http://schemas.openxmlformats.org/officeDocument/2006/relationships/customXml" Target="../customXml/item2136.xml"/><Relationship Id="rId2343" Type="http://schemas.openxmlformats.org/officeDocument/2006/relationships/customXml" Target="../customXml/item2343.xml"/><Relationship Id="rId2550" Type="http://schemas.openxmlformats.org/officeDocument/2006/relationships/customXml" Target="../customXml/item2550.xml"/><Relationship Id="rId2788" Type="http://schemas.openxmlformats.org/officeDocument/2006/relationships/slide" Target="slides/slide29.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1597" Type="http://schemas.openxmlformats.org/officeDocument/2006/relationships/customXml" Target="../customXml/item1597.xml"/><Relationship Id="rId2203" Type="http://schemas.openxmlformats.org/officeDocument/2006/relationships/customXml" Target="../customXml/item2203.xml"/><Relationship Id="rId2410" Type="http://schemas.openxmlformats.org/officeDocument/2006/relationships/customXml" Target="../customXml/item2410.xml"/><Relationship Id="rId2648" Type="http://schemas.openxmlformats.org/officeDocument/2006/relationships/customXml" Target="../customXml/item2648.xml"/><Relationship Id="rId96" Type="http://schemas.openxmlformats.org/officeDocument/2006/relationships/customXml" Target="../customXml/item96.xml"/><Relationship Id="rId827" Type="http://schemas.openxmlformats.org/officeDocument/2006/relationships/customXml" Target="../customXml/item827.xml"/><Relationship Id="rId1012" Type="http://schemas.openxmlformats.org/officeDocument/2006/relationships/customXml" Target="../customXml/item1012.xml"/><Relationship Id="rId1457" Type="http://schemas.openxmlformats.org/officeDocument/2006/relationships/customXml" Target="../customXml/item1457.xml"/><Relationship Id="rId1664" Type="http://schemas.openxmlformats.org/officeDocument/2006/relationships/customXml" Target="../customXml/item1664.xml"/><Relationship Id="rId1871" Type="http://schemas.openxmlformats.org/officeDocument/2006/relationships/customXml" Target="../customXml/item1871.xml"/><Relationship Id="rId2508" Type="http://schemas.openxmlformats.org/officeDocument/2006/relationships/customXml" Target="../customXml/item2508.xml"/><Relationship Id="rId2715" Type="http://schemas.openxmlformats.org/officeDocument/2006/relationships/customXml" Target="../customXml/item2715.xml"/><Relationship Id="rId1317" Type="http://schemas.openxmlformats.org/officeDocument/2006/relationships/customXml" Target="../customXml/item1317.xml"/><Relationship Id="rId1524" Type="http://schemas.openxmlformats.org/officeDocument/2006/relationships/customXml" Target="../customXml/item1524.xml"/><Relationship Id="rId1731" Type="http://schemas.openxmlformats.org/officeDocument/2006/relationships/customXml" Target="../customXml/item1731.xml"/><Relationship Id="rId1969" Type="http://schemas.openxmlformats.org/officeDocument/2006/relationships/customXml" Target="../customXml/item1969.xml"/><Relationship Id="rId23" Type="http://schemas.openxmlformats.org/officeDocument/2006/relationships/customXml" Target="../customXml/item23.xml"/><Relationship Id="rId1829" Type="http://schemas.openxmlformats.org/officeDocument/2006/relationships/customXml" Target="../customXml/item1829.xml"/><Relationship Id="rId2298" Type="http://schemas.openxmlformats.org/officeDocument/2006/relationships/customXml" Target="../customXml/item2298.xml"/><Relationship Id="rId172" Type="http://schemas.openxmlformats.org/officeDocument/2006/relationships/customXml" Target="../customXml/item172.xml"/><Relationship Id="rId477" Type="http://schemas.openxmlformats.org/officeDocument/2006/relationships/customXml" Target="../customXml/item477.xml"/><Relationship Id="rId684" Type="http://schemas.openxmlformats.org/officeDocument/2006/relationships/customXml" Target="../customXml/item684.xml"/><Relationship Id="rId2060" Type="http://schemas.openxmlformats.org/officeDocument/2006/relationships/customXml" Target="../customXml/item2060.xml"/><Relationship Id="rId2158" Type="http://schemas.openxmlformats.org/officeDocument/2006/relationships/customXml" Target="../customXml/item2158.xml"/><Relationship Id="rId2365" Type="http://schemas.openxmlformats.org/officeDocument/2006/relationships/customXml" Target="../customXml/item2365.xml"/><Relationship Id="rId337" Type="http://schemas.openxmlformats.org/officeDocument/2006/relationships/customXml" Target="../customXml/item337.xml"/><Relationship Id="rId891" Type="http://schemas.openxmlformats.org/officeDocument/2006/relationships/customXml" Target="../customXml/item891.xml"/><Relationship Id="rId989" Type="http://schemas.openxmlformats.org/officeDocument/2006/relationships/customXml" Target="../customXml/item989.xml"/><Relationship Id="rId2018" Type="http://schemas.openxmlformats.org/officeDocument/2006/relationships/customXml" Target="../customXml/item2018.xml"/><Relationship Id="rId2572" Type="http://schemas.openxmlformats.org/officeDocument/2006/relationships/customXml" Target="../customXml/item2572.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381" Type="http://schemas.openxmlformats.org/officeDocument/2006/relationships/customXml" Target="../customXml/item1381.xml"/><Relationship Id="rId1479" Type="http://schemas.openxmlformats.org/officeDocument/2006/relationships/customXml" Target="../customXml/item1479.xml"/><Relationship Id="rId1686" Type="http://schemas.openxmlformats.org/officeDocument/2006/relationships/customXml" Target="../customXml/item1686.xml"/><Relationship Id="rId2225" Type="http://schemas.openxmlformats.org/officeDocument/2006/relationships/customXml" Target="../customXml/item2225.xml"/><Relationship Id="rId2432" Type="http://schemas.openxmlformats.org/officeDocument/2006/relationships/customXml" Target="../customXml/item2432.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1339" Type="http://schemas.openxmlformats.org/officeDocument/2006/relationships/customXml" Target="../customXml/item1339.xml"/><Relationship Id="rId1893" Type="http://schemas.openxmlformats.org/officeDocument/2006/relationships/customXml" Target="../customXml/item1893.xml"/><Relationship Id="rId2737" Type="http://schemas.openxmlformats.org/officeDocument/2006/relationships/customXml" Target="../customXml/item2737.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1546" Type="http://schemas.openxmlformats.org/officeDocument/2006/relationships/customXml" Target="../customXml/item1546.xml"/><Relationship Id="rId1753" Type="http://schemas.openxmlformats.org/officeDocument/2006/relationships/customXml" Target="../customXml/item1753.xml"/><Relationship Id="rId1960" Type="http://schemas.openxmlformats.org/officeDocument/2006/relationships/customXml" Target="../customXml/item1960.xml"/><Relationship Id="rId2804" Type="http://schemas.openxmlformats.org/officeDocument/2006/relationships/slide" Target="slides/slide45.xml"/><Relationship Id="rId45" Type="http://schemas.openxmlformats.org/officeDocument/2006/relationships/customXml" Target="../customXml/item45.xml"/><Relationship Id="rId1406" Type="http://schemas.openxmlformats.org/officeDocument/2006/relationships/customXml" Target="../customXml/item1406.xml"/><Relationship Id="rId1613" Type="http://schemas.openxmlformats.org/officeDocument/2006/relationships/customXml" Target="../customXml/item1613.xml"/><Relationship Id="rId1820" Type="http://schemas.openxmlformats.org/officeDocument/2006/relationships/customXml" Target="../customXml/item1820.xml"/><Relationship Id="rId194" Type="http://schemas.openxmlformats.org/officeDocument/2006/relationships/customXml" Target="../customXml/item194.xml"/><Relationship Id="rId1918" Type="http://schemas.openxmlformats.org/officeDocument/2006/relationships/customXml" Target="../customXml/item1918.xml"/><Relationship Id="rId2082" Type="http://schemas.openxmlformats.org/officeDocument/2006/relationships/customXml" Target="../customXml/item2082.xml"/><Relationship Id="rId261" Type="http://schemas.openxmlformats.org/officeDocument/2006/relationships/customXml" Target="../customXml/item261.xml"/><Relationship Id="rId499" Type="http://schemas.openxmlformats.org/officeDocument/2006/relationships/customXml" Target="../customXml/item499.xml"/><Relationship Id="rId2387" Type="http://schemas.openxmlformats.org/officeDocument/2006/relationships/customXml" Target="../customXml/item2387.xml"/><Relationship Id="rId2594" Type="http://schemas.openxmlformats.org/officeDocument/2006/relationships/customXml" Target="../customXml/item2594.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2247" Type="http://schemas.openxmlformats.org/officeDocument/2006/relationships/customXml" Target="../customXml/item2247.xml"/><Relationship Id="rId2454" Type="http://schemas.openxmlformats.org/officeDocument/2006/relationships/customXml" Target="../customXml/item2454.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customXml" Target="../customXml/item1263.xml"/><Relationship Id="rId2107" Type="http://schemas.openxmlformats.org/officeDocument/2006/relationships/customXml" Target="../customXml/item2107.xml"/><Relationship Id="rId2314" Type="http://schemas.openxmlformats.org/officeDocument/2006/relationships/customXml" Target="../customXml/item2314.xml"/><Relationship Id="rId2661" Type="http://schemas.openxmlformats.org/officeDocument/2006/relationships/customXml" Target="../customXml/item2661.xml"/><Relationship Id="rId2759" Type="http://schemas.openxmlformats.org/officeDocument/2006/relationships/slideMaster" Target="slideMasters/slideMaster1.xml"/><Relationship Id="rId840" Type="http://schemas.openxmlformats.org/officeDocument/2006/relationships/customXml" Target="../customXml/item840.xml"/><Relationship Id="rId938" Type="http://schemas.openxmlformats.org/officeDocument/2006/relationships/customXml" Target="../customXml/item938.xml"/><Relationship Id="rId1470" Type="http://schemas.openxmlformats.org/officeDocument/2006/relationships/customXml" Target="../customXml/item1470.xml"/><Relationship Id="rId1568" Type="http://schemas.openxmlformats.org/officeDocument/2006/relationships/customXml" Target="../customXml/item1568.xml"/><Relationship Id="rId1775" Type="http://schemas.openxmlformats.org/officeDocument/2006/relationships/customXml" Target="../customXml/item1775.xml"/><Relationship Id="rId2521" Type="http://schemas.openxmlformats.org/officeDocument/2006/relationships/customXml" Target="../customXml/item2521.xml"/><Relationship Id="rId2619" Type="http://schemas.openxmlformats.org/officeDocument/2006/relationships/customXml" Target="../customXml/item2619.xml"/><Relationship Id="rId2826" Type="http://schemas.openxmlformats.org/officeDocument/2006/relationships/tableStyles" Target="tableStyles.xml"/><Relationship Id="rId67" Type="http://schemas.openxmlformats.org/officeDocument/2006/relationships/customXml" Target="../customXml/item67.xml"/><Relationship Id="rId700" Type="http://schemas.openxmlformats.org/officeDocument/2006/relationships/customXml" Target="../customXml/item700.xml"/><Relationship Id="rId1123" Type="http://schemas.openxmlformats.org/officeDocument/2006/relationships/customXml" Target="../customXml/item1123.xml"/><Relationship Id="rId1330" Type="http://schemas.openxmlformats.org/officeDocument/2006/relationships/customXml" Target="../customXml/item1330.xml"/><Relationship Id="rId1428" Type="http://schemas.openxmlformats.org/officeDocument/2006/relationships/customXml" Target="../customXml/item1428.xml"/><Relationship Id="rId1635" Type="http://schemas.openxmlformats.org/officeDocument/2006/relationships/customXml" Target="../customXml/item1635.xml"/><Relationship Id="rId1982" Type="http://schemas.openxmlformats.org/officeDocument/2006/relationships/customXml" Target="../customXml/item1982.xml"/><Relationship Id="rId1842" Type="http://schemas.openxmlformats.org/officeDocument/2006/relationships/customXml" Target="../customXml/item1842.xml"/><Relationship Id="rId1702" Type="http://schemas.openxmlformats.org/officeDocument/2006/relationships/customXml" Target="../customXml/item1702.xml"/><Relationship Id="rId283" Type="http://schemas.openxmlformats.org/officeDocument/2006/relationships/customXml" Target="../customXml/item283.xml"/><Relationship Id="rId490" Type="http://schemas.openxmlformats.org/officeDocument/2006/relationships/customXml" Target="../customXml/item490.xml"/><Relationship Id="rId2171" Type="http://schemas.openxmlformats.org/officeDocument/2006/relationships/customXml" Target="../customXml/item2171.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2031" Type="http://schemas.openxmlformats.org/officeDocument/2006/relationships/customXml" Target="../customXml/item2031.xml"/><Relationship Id="rId2269" Type="http://schemas.openxmlformats.org/officeDocument/2006/relationships/customXml" Target="../customXml/item2269.xml"/><Relationship Id="rId2476" Type="http://schemas.openxmlformats.org/officeDocument/2006/relationships/customXml" Target="../customXml/item2476.xml"/><Relationship Id="rId2683" Type="http://schemas.openxmlformats.org/officeDocument/2006/relationships/customXml" Target="../customXml/item2683.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customXml" Target="../customXml/item1285.xml"/><Relationship Id="rId1492" Type="http://schemas.openxmlformats.org/officeDocument/2006/relationships/customXml" Target="../customXml/item1492.xml"/><Relationship Id="rId2129" Type="http://schemas.openxmlformats.org/officeDocument/2006/relationships/customXml" Target="../customXml/item2129.xml"/><Relationship Id="rId2336" Type="http://schemas.openxmlformats.org/officeDocument/2006/relationships/customXml" Target="../customXml/item2336.xml"/><Relationship Id="rId2543" Type="http://schemas.openxmlformats.org/officeDocument/2006/relationships/customXml" Target="../customXml/item2543.xml"/><Relationship Id="rId2750" Type="http://schemas.openxmlformats.org/officeDocument/2006/relationships/customXml" Target="../customXml/item2750.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1352" Type="http://schemas.openxmlformats.org/officeDocument/2006/relationships/customXml" Target="../customXml/item1352.xml"/><Relationship Id="rId1797" Type="http://schemas.openxmlformats.org/officeDocument/2006/relationships/customXml" Target="../customXml/item1797.xml"/><Relationship Id="rId2403" Type="http://schemas.openxmlformats.org/officeDocument/2006/relationships/customXml" Target="../customXml/item2403.xml"/><Relationship Id="rId89" Type="http://schemas.openxmlformats.org/officeDocument/2006/relationships/customXml" Target="../customXml/item89.xml"/><Relationship Id="rId1005" Type="http://schemas.openxmlformats.org/officeDocument/2006/relationships/customXml" Target="../customXml/item1005.xml"/><Relationship Id="rId1212" Type="http://schemas.openxmlformats.org/officeDocument/2006/relationships/customXml" Target="../customXml/item1212.xml"/><Relationship Id="rId1657" Type="http://schemas.openxmlformats.org/officeDocument/2006/relationships/customXml" Target="../customXml/item1657.xml"/><Relationship Id="rId1864" Type="http://schemas.openxmlformats.org/officeDocument/2006/relationships/customXml" Target="../customXml/item1864.xml"/><Relationship Id="rId2610" Type="http://schemas.openxmlformats.org/officeDocument/2006/relationships/customXml" Target="../customXml/item2610.xml"/><Relationship Id="rId2708" Type="http://schemas.openxmlformats.org/officeDocument/2006/relationships/customXml" Target="../customXml/item2708.xml"/><Relationship Id="rId1517" Type="http://schemas.openxmlformats.org/officeDocument/2006/relationships/customXml" Target="../customXml/item1517.xml"/><Relationship Id="rId1724" Type="http://schemas.openxmlformats.org/officeDocument/2006/relationships/customXml" Target="../customXml/item1724.xml"/><Relationship Id="rId16" Type="http://schemas.openxmlformats.org/officeDocument/2006/relationships/customXml" Target="../customXml/item16.xml"/><Relationship Id="rId1931" Type="http://schemas.openxmlformats.org/officeDocument/2006/relationships/customXml" Target="../customXml/item1931.xml"/><Relationship Id="rId2193" Type="http://schemas.openxmlformats.org/officeDocument/2006/relationships/customXml" Target="../customXml/item2193.xml"/><Relationship Id="rId2498" Type="http://schemas.openxmlformats.org/officeDocument/2006/relationships/customXml" Target="../customXml/item2498.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2053" Type="http://schemas.openxmlformats.org/officeDocument/2006/relationships/customXml" Target="../customXml/item2053.xml"/><Relationship Id="rId2260" Type="http://schemas.openxmlformats.org/officeDocument/2006/relationships/customXml" Target="../customXml/item2260.xml"/><Relationship Id="rId2358" Type="http://schemas.openxmlformats.org/officeDocument/2006/relationships/customXml" Target="../customXml/item2358.xml"/><Relationship Id="rId232" Type="http://schemas.openxmlformats.org/officeDocument/2006/relationships/customXml" Target="../customXml/item232.xml"/><Relationship Id="rId884" Type="http://schemas.openxmlformats.org/officeDocument/2006/relationships/customXml" Target="../customXml/item884.xml"/><Relationship Id="rId2120" Type="http://schemas.openxmlformats.org/officeDocument/2006/relationships/customXml" Target="../customXml/item2120.xml"/><Relationship Id="rId2565" Type="http://schemas.openxmlformats.org/officeDocument/2006/relationships/customXml" Target="../customXml/item2565.xml"/><Relationship Id="rId2772" Type="http://schemas.openxmlformats.org/officeDocument/2006/relationships/slide" Target="slides/slide13.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1374" Type="http://schemas.openxmlformats.org/officeDocument/2006/relationships/customXml" Target="../customXml/item1374.xml"/><Relationship Id="rId1581" Type="http://schemas.openxmlformats.org/officeDocument/2006/relationships/customXml" Target="../customXml/item1581.xml"/><Relationship Id="rId1679" Type="http://schemas.openxmlformats.org/officeDocument/2006/relationships/customXml" Target="../customXml/item1679.xml"/><Relationship Id="rId2218" Type="http://schemas.openxmlformats.org/officeDocument/2006/relationships/customXml" Target="../customXml/item2218.xml"/><Relationship Id="rId2425" Type="http://schemas.openxmlformats.org/officeDocument/2006/relationships/customXml" Target="../customXml/item2425.xml"/><Relationship Id="rId2632" Type="http://schemas.openxmlformats.org/officeDocument/2006/relationships/customXml" Target="../customXml/item2632.xml"/><Relationship Id="rId80" Type="http://schemas.openxmlformats.org/officeDocument/2006/relationships/customXml" Target="../customXml/item8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1441" Type="http://schemas.openxmlformats.org/officeDocument/2006/relationships/customXml" Target="../customXml/item1441.xml"/><Relationship Id="rId1886" Type="http://schemas.openxmlformats.org/officeDocument/2006/relationships/customXml" Target="../customXml/item1886.xml"/><Relationship Id="rId909" Type="http://schemas.openxmlformats.org/officeDocument/2006/relationships/customXml" Target="../customXml/item909.xml"/><Relationship Id="rId1301" Type="http://schemas.openxmlformats.org/officeDocument/2006/relationships/customXml" Target="../customXml/item1301.xml"/><Relationship Id="rId1539" Type="http://schemas.openxmlformats.org/officeDocument/2006/relationships/customXml" Target="../customXml/item1539.xml"/><Relationship Id="rId1746" Type="http://schemas.openxmlformats.org/officeDocument/2006/relationships/customXml" Target="../customXml/item1746.xml"/><Relationship Id="rId1953" Type="http://schemas.openxmlformats.org/officeDocument/2006/relationships/customXml" Target="../customXml/item1953.xml"/><Relationship Id="rId38" Type="http://schemas.openxmlformats.org/officeDocument/2006/relationships/customXml" Target="../customXml/item38.xml"/><Relationship Id="rId1606" Type="http://schemas.openxmlformats.org/officeDocument/2006/relationships/customXml" Target="../customXml/item1606.xml"/><Relationship Id="rId1813" Type="http://schemas.openxmlformats.org/officeDocument/2006/relationships/customXml" Target="../customXml/item1813.xml"/><Relationship Id="rId187" Type="http://schemas.openxmlformats.org/officeDocument/2006/relationships/customXml" Target="../customXml/item187.xml"/><Relationship Id="rId394" Type="http://schemas.openxmlformats.org/officeDocument/2006/relationships/customXml" Target="../customXml/item394.xml"/><Relationship Id="rId2075" Type="http://schemas.openxmlformats.org/officeDocument/2006/relationships/customXml" Target="../customXml/item2075.xml"/><Relationship Id="rId2282" Type="http://schemas.openxmlformats.org/officeDocument/2006/relationships/customXml" Target="../customXml/item2282.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2587" Type="http://schemas.openxmlformats.org/officeDocument/2006/relationships/customXml" Target="../customXml/item2587.xml"/><Relationship Id="rId2794" Type="http://schemas.openxmlformats.org/officeDocument/2006/relationships/slide" Target="slides/slide35.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396" Type="http://schemas.openxmlformats.org/officeDocument/2006/relationships/customXml" Target="../customXml/item1396.xml"/><Relationship Id="rId2142" Type="http://schemas.openxmlformats.org/officeDocument/2006/relationships/customXml" Target="../customXml/item2142.xml"/><Relationship Id="rId2447" Type="http://schemas.openxmlformats.org/officeDocument/2006/relationships/customXml" Target="../customXml/item2447.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customXml" Target="../customXml/item1256.xml"/><Relationship Id="rId2002" Type="http://schemas.openxmlformats.org/officeDocument/2006/relationships/customXml" Target="../customXml/item2002.xml"/><Relationship Id="rId2307" Type="http://schemas.openxmlformats.org/officeDocument/2006/relationships/customXml" Target="../customXml/item2307.xml"/><Relationship Id="rId2654" Type="http://schemas.openxmlformats.org/officeDocument/2006/relationships/customXml" Target="../customXml/item2654.xml"/><Relationship Id="rId833" Type="http://schemas.openxmlformats.org/officeDocument/2006/relationships/customXml" Target="../customXml/item833.xml"/><Relationship Id="rId1116" Type="http://schemas.openxmlformats.org/officeDocument/2006/relationships/customXml" Target="../customXml/item1116.xml"/><Relationship Id="rId1463" Type="http://schemas.openxmlformats.org/officeDocument/2006/relationships/customXml" Target="../customXml/item1463.xml"/><Relationship Id="rId1670" Type="http://schemas.openxmlformats.org/officeDocument/2006/relationships/customXml" Target="../customXml/item1670.xml"/><Relationship Id="rId1768" Type="http://schemas.openxmlformats.org/officeDocument/2006/relationships/customXml" Target="../customXml/item1768.xml"/><Relationship Id="rId2514" Type="http://schemas.openxmlformats.org/officeDocument/2006/relationships/customXml" Target="../customXml/item2514.xml"/><Relationship Id="rId2721" Type="http://schemas.openxmlformats.org/officeDocument/2006/relationships/customXml" Target="../customXml/item2721.xml"/><Relationship Id="rId2819" Type="http://schemas.openxmlformats.org/officeDocument/2006/relationships/slide" Target="slides/slide60.xml"/><Relationship Id="rId900" Type="http://schemas.openxmlformats.org/officeDocument/2006/relationships/customXml" Target="../customXml/item900.xml"/><Relationship Id="rId1323" Type="http://schemas.openxmlformats.org/officeDocument/2006/relationships/customXml" Target="../customXml/item1323.xml"/><Relationship Id="rId1530" Type="http://schemas.openxmlformats.org/officeDocument/2006/relationships/customXml" Target="../customXml/item1530.xml"/><Relationship Id="rId1628" Type="http://schemas.openxmlformats.org/officeDocument/2006/relationships/customXml" Target="../customXml/item1628.xml"/><Relationship Id="rId1975" Type="http://schemas.openxmlformats.org/officeDocument/2006/relationships/customXml" Target="../customXml/item1975.xml"/><Relationship Id="rId1835" Type="http://schemas.openxmlformats.org/officeDocument/2006/relationships/customXml" Target="../customXml/item1835.xml"/><Relationship Id="rId1902" Type="http://schemas.openxmlformats.org/officeDocument/2006/relationships/customXml" Target="../customXml/item1902.xml"/><Relationship Id="rId2097" Type="http://schemas.openxmlformats.org/officeDocument/2006/relationships/customXml" Target="../customXml/item2097.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2164" Type="http://schemas.openxmlformats.org/officeDocument/2006/relationships/customXml" Target="../customXml/item2164.xml"/><Relationship Id="rId2371" Type="http://schemas.openxmlformats.org/officeDocument/2006/relationships/customXml" Target="../customXml/item2371.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2024" Type="http://schemas.openxmlformats.org/officeDocument/2006/relationships/customXml" Target="../customXml/item2024.xml"/><Relationship Id="rId2231" Type="http://schemas.openxmlformats.org/officeDocument/2006/relationships/customXml" Target="../customXml/item2231.xml"/><Relationship Id="rId2469" Type="http://schemas.openxmlformats.org/officeDocument/2006/relationships/customXml" Target="../customXml/item2469.xml"/><Relationship Id="rId2676" Type="http://schemas.openxmlformats.org/officeDocument/2006/relationships/customXml" Target="../customXml/item2676.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customXml" Target="../customXml/item1278.xml"/><Relationship Id="rId1485" Type="http://schemas.openxmlformats.org/officeDocument/2006/relationships/customXml" Target="../customXml/item1485.xml"/><Relationship Id="rId1692" Type="http://schemas.openxmlformats.org/officeDocument/2006/relationships/customXml" Target="../customXml/item1692.xml"/><Relationship Id="rId2329" Type="http://schemas.openxmlformats.org/officeDocument/2006/relationships/customXml" Target="../customXml/item2329.xml"/><Relationship Id="rId2536" Type="http://schemas.openxmlformats.org/officeDocument/2006/relationships/customXml" Target="../customXml/item2536.xml"/><Relationship Id="rId2743" Type="http://schemas.openxmlformats.org/officeDocument/2006/relationships/customXml" Target="../customXml/item2743.xml"/><Relationship Id="rId410" Type="http://schemas.openxmlformats.org/officeDocument/2006/relationships/customXml" Target="../customXml/item410.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345" Type="http://schemas.openxmlformats.org/officeDocument/2006/relationships/customXml" Target="../customXml/item1345.xml"/><Relationship Id="rId1552" Type="http://schemas.openxmlformats.org/officeDocument/2006/relationships/customXml" Target="../customXml/item1552.xml"/><Relationship Id="rId1997" Type="http://schemas.openxmlformats.org/officeDocument/2006/relationships/customXml" Target="../customXml/item1997.xml"/><Relationship Id="rId2603" Type="http://schemas.openxmlformats.org/officeDocument/2006/relationships/customXml" Target="../customXml/item2603.xml"/><Relationship Id="rId1205" Type="http://schemas.openxmlformats.org/officeDocument/2006/relationships/customXml" Target="../customXml/item1205.xml"/><Relationship Id="rId1857" Type="http://schemas.openxmlformats.org/officeDocument/2006/relationships/customXml" Target="../customXml/item1857.xml"/><Relationship Id="rId2810" Type="http://schemas.openxmlformats.org/officeDocument/2006/relationships/slide" Target="slides/slide51.xml"/><Relationship Id="rId51" Type="http://schemas.openxmlformats.org/officeDocument/2006/relationships/customXml" Target="../customXml/item51.xml"/><Relationship Id="rId1412" Type="http://schemas.openxmlformats.org/officeDocument/2006/relationships/customXml" Target="../customXml/item1412.xml"/><Relationship Id="rId1717" Type="http://schemas.openxmlformats.org/officeDocument/2006/relationships/customXml" Target="../customXml/item1717.xml"/><Relationship Id="rId1924" Type="http://schemas.openxmlformats.org/officeDocument/2006/relationships/customXml" Target="../customXml/item1924.xml"/><Relationship Id="rId298" Type="http://schemas.openxmlformats.org/officeDocument/2006/relationships/customXml" Target="../customXml/item298.xml"/><Relationship Id="rId158" Type="http://schemas.openxmlformats.org/officeDocument/2006/relationships/customXml" Target="../customXml/item158.xml"/><Relationship Id="rId2186" Type="http://schemas.openxmlformats.org/officeDocument/2006/relationships/customXml" Target="../customXml/item2186.xml"/><Relationship Id="rId2393" Type="http://schemas.openxmlformats.org/officeDocument/2006/relationships/customXml" Target="../customXml/item2393.xml"/><Relationship Id="rId2698" Type="http://schemas.openxmlformats.org/officeDocument/2006/relationships/customXml" Target="../customXml/item2698.xml"/><Relationship Id="rId365" Type="http://schemas.openxmlformats.org/officeDocument/2006/relationships/customXml" Target="../customXml/item365.xml"/><Relationship Id="rId572" Type="http://schemas.openxmlformats.org/officeDocument/2006/relationships/customXml" Target="../customXml/item572.xml"/><Relationship Id="rId2046" Type="http://schemas.openxmlformats.org/officeDocument/2006/relationships/customXml" Target="../customXml/item2046.xml"/><Relationship Id="rId2253" Type="http://schemas.openxmlformats.org/officeDocument/2006/relationships/customXml" Target="../customXml/item2253.xml"/><Relationship Id="rId2460" Type="http://schemas.openxmlformats.org/officeDocument/2006/relationships/customXml" Target="../customXml/item2460.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2113" Type="http://schemas.openxmlformats.org/officeDocument/2006/relationships/customXml" Target="../customXml/item2113.xml"/><Relationship Id="rId2320" Type="http://schemas.openxmlformats.org/officeDocument/2006/relationships/customXml" Target="../customXml/item2320.xml"/><Relationship Id="rId2558" Type="http://schemas.openxmlformats.org/officeDocument/2006/relationships/customXml" Target="../customXml/item2558.xml"/><Relationship Id="rId2765" Type="http://schemas.openxmlformats.org/officeDocument/2006/relationships/slide" Target="slides/slide6.xml"/><Relationship Id="rId737" Type="http://schemas.openxmlformats.org/officeDocument/2006/relationships/customXml" Target="../customXml/item737.xml"/><Relationship Id="rId944" Type="http://schemas.openxmlformats.org/officeDocument/2006/relationships/customXml" Target="../customXml/item944.xml"/><Relationship Id="rId1367" Type="http://schemas.openxmlformats.org/officeDocument/2006/relationships/customXml" Target="../customXml/item1367.xml"/><Relationship Id="rId1574" Type="http://schemas.openxmlformats.org/officeDocument/2006/relationships/customXml" Target="../customXml/item1574.xml"/><Relationship Id="rId1781" Type="http://schemas.openxmlformats.org/officeDocument/2006/relationships/customXml" Target="../customXml/item1781.xml"/><Relationship Id="rId2418" Type="http://schemas.openxmlformats.org/officeDocument/2006/relationships/customXml" Target="../customXml/item2418.xml"/><Relationship Id="rId2625" Type="http://schemas.openxmlformats.org/officeDocument/2006/relationships/customXml" Target="../customXml/item2625.xml"/><Relationship Id="rId73" Type="http://schemas.openxmlformats.org/officeDocument/2006/relationships/customXml" Target="../customXml/item73.xml"/><Relationship Id="rId804" Type="http://schemas.openxmlformats.org/officeDocument/2006/relationships/customXml" Target="../customXml/item804.xml"/><Relationship Id="rId1227" Type="http://schemas.openxmlformats.org/officeDocument/2006/relationships/customXml" Target="../customXml/item1227.xml"/><Relationship Id="rId1434" Type="http://schemas.openxmlformats.org/officeDocument/2006/relationships/customXml" Target="../customXml/item1434.xml"/><Relationship Id="rId1641" Type="http://schemas.openxmlformats.org/officeDocument/2006/relationships/customXml" Target="../customXml/item1641.xml"/><Relationship Id="rId1879" Type="http://schemas.openxmlformats.org/officeDocument/2006/relationships/customXml" Target="../customXml/item1879.xml"/><Relationship Id="rId1501" Type="http://schemas.openxmlformats.org/officeDocument/2006/relationships/customXml" Target="../customXml/item1501.xml"/><Relationship Id="rId1739" Type="http://schemas.openxmlformats.org/officeDocument/2006/relationships/customXml" Target="../customXml/item1739.xml"/><Relationship Id="rId1946" Type="http://schemas.openxmlformats.org/officeDocument/2006/relationships/customXml" Target="../customXml/item1946.xml"/><Relationship Id="rId1806" Type="http://schemas.openxmlformats.org/officeDocument/2006/relationships/customXml" Target="../customXml/item1806.xml"/><Relationship Id="rId387" Type="http://schemas.openxmlformats.org/officeDocument/2006/relationships/customXml" Target="../customXml/item387.xml"/><Relationship Id="rId594" Type="http://schemas.openxmlformats.org/officeDocument/2006/relationships/customXml" Target="../customXml/item594.xml"/><Relationship Id="rId2068" Type="http://schemas.openxmlformats.org/officeDocument/2006/relationships/customXml" Target="../customXml/item2068.xml"/><Relationship Id="rId2275" Type="http://schemas.openxmlformats.org/officeDocument/2006/relationships/customXml" Target="../customXml/item2275.xml"/><Relationship Id="rId247" Type="http://schemas.openxmlformats.org/officeDocument/2006/relationships/customXml" Target="../customXml/item247.xml"/><Relationship Id="rId899" Type="http://schemas.openxmlformats.org/officeDocument/2006/relationships/customXml" Target="../customXml/item899.xml"/><Relationship Id="rId1084" Type="http://schemas.openxmlformats.org/officeDocument/2006/relationships/customXml" Target="../customXml/item1084.xml"/><Relationship Id="rId2482" Type="http://schemas.openxmlformats.org/officeDocument/2006/relationships/customXml" Target="../customXml/item2482.xml"/><Relationship Id="rId2787" Type="http://schemas.openxmlformats.org/officeDocument/2006/relationships/slide" Target="slides/slide28.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customXml" Target="../customXml/item1291.xml"/><Relationship Id="rId1389" Type="http://schemas.openxmlformats.org/officeDocument/2006/relationships/customXml" Target="../customXml/item1389.xml"/><Relationship Id="rId1596" Type="http://schemas.openxmlformats.org/officeDocument/2006/relationships/customXml" Target="../customXml/item1596.xml"/><Relationship Id="rId2135" Type="http://schemas.openxmlformats.org/officeDocument/2006/relationships/customXml" Target="../customXml/item2135.xml"/><Relationship Id="rId2342" Type="http://schemas.openxmlformats.org/officeDocument/2006/relationships/customXml" Target="../customXml/item2342.xml"/><Relationship Id="rId2647" Type="http://schemas.openxmlformats.org/officeDocument/2006/relationships/customXml" Target="../customXml/item2647.xml"/><Relationship Id="rId314" Type="http://schemas.openxmlformats.org/officeDocument/2006/relationships/customXml" Target="../customXml/item314.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2202" Type="http://schemas.openxmlformats.org/officeDocument/2006/relationships/customXml" Target="../customXml/item2202.xml"/><Relationship Id="rId95" Type="http://schemas.openxmlformats.org/officeDocument/2006/relationships/customXml" Target="../customXml/item95.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1456" Type="http://schemas.openxmlformats.org/officeDocument/2006/relationships/customXml" Target="../customXml/item1456.xml"/><Relationship Id="rId1663" Type="http://schemas.openxmlformats.org/officeDocument/2006/relationships/customXml" Target="../customXml/item1663.xml"/><Relationship Id="rId1870" Type="http://schemas.openxmlformats.org/officeDocument/2006/relationships/customXml" Target="../customXml/item1870.xml"/><Relationship Id="rId1968" Type="http://schemas.openxmlformats.org/officeDocument/2006/relationships/customXml" Target="../customXml/item1968.xml"/><Relationship Id="rId2507" Type="http://schemas.openxmlformats.org/officeDocument/2006/relationships/customXml" Target="../customXml/item2507.xml"/><Relationship Id="rId2714" Type="http://schemas.openxmlformats.org/officeDocument/2006/relationships/customXml" Target="../customXml/item2714.xml"/><Relationship Id="rId1316" Type="http://schemas.openxmlformats.org/officeDocument/2006/relationships/customXml" Target="../customXml/item1316.xml"/><Relationship Id="rId1523" Type="http://schemas.openxmlformats.org/officeDocument/2006/relationships/customXml" Target="../customXml/item1523.xml"/><Relationship Id="rId1730" Type="http://schemas.openxmlformats.org/officeDocument/2006/relationships/customXml" Target="../customXml/item1730.xml"/><Relationship Id="rId22" Type="http://schemas.openxmlformats.org/officeDocument/2006/relationships/customXml" Target="../customXml/item22.xml"/><Relationship Id="rId1828" Type="http://schemas.openxmlformats.org/officeDocument/2006/relationships/customXml" Target="../customXml/item1828.xml"/><Relationship Id="rId171" Type="http://schemas.openxmlformats.org/officeDocument/2006/relationships/customXml" Target="../customXml/item171.xml"/><Relationship Id="rId2297" Type="http://schemas.openxmlformats.org/officeDocument/2006/relationships/customXml" Target="../customXml/item2297.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2157" Type="http://schemas.openxmlformats.org/officeDocument/2006/relationships/customXml" Target="../customXml/item2157.xml"/><Relationship Id="rId2364" Type="http://schemas.openxmlformats.org/officeDocument/2006/relationships/customXml" Target="../customXml/item2364.xml"/><Relationship Id="rId2571" Type="http://schemas.openxmlformats.org/officeDocument/2006/relationships/customXml" Target="../customXml/item2571.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380" Type="http://schemas.openxmlformats.org/officeDocument/2006/relationships/customXml" Target="../customXml/item1380.xml"/><Relationship Id="rId2017" Type="http://schemas.openxmlformats.org/officeDocument/2006/relationships/customXml" Target="../customXml/item2017.xml"/><Relationship Id="rId2224" Type="http://schemas.openxmlformats.org/officeDocument/2006/relationships/customXml" Target="../customXml/item2224.xml"/><Relationship Id="rId2669" Type="http://schemas.openxmlformats.org/officeDocument/2006/relationships/customXml" Target="../customXml/item2669.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1478" Type="http://schemas.openxmlformats.org/officeDocument/2006/relationships/customXml" Target="../customXml/item1478.xml"/><Relationship Id="rId1685" Type="http://schemas.openxmlformats.org/officeDocument/2006/relationships/customXml" Target="../customXml/item1685.xml"/><Relationship Id="rId1892" Type="http://schemas.openxmlformats.org/officeDocument/2006/relationships/customXml" Target="../customXml/item1892.xml"/><Relationship Id="rId2431" Type="http://schemas.openxmlformats.org/officeDocument/2006/relationships/customXml" Target="../customXml/item2431.xml"/><Relationship Id="rId2529" Type="http://schemas.openxmlformats.org/officeDocument/2006/relationships/customXml" Target="../customXml/item2529.xml"/><Relationship Id="rId2736" Type="http://schemas.openxmlformats.org/officeDocument/2006/relationships/customXml" Target="../customXml/item2736.xml"/><Relationship Id="rId610" Type="http://schemas.openxmlformats.org/officeDocument/2006/relationships/customXml" Target="../customXml/item610.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1338" Type="http://schemas.openxmlformats.org/officeDocument/2006/relationships/customXml" Target="../customXml/item1338.xml"/><Relationship Id="rId1545" Type="http://schemas.openxmlformats.org/officeDocument/2006/relationships/customXml" Target="../customXml/item1545.xml"/><Relationship Id="rId1100" Type="http://schemas.openxmlformats.org/officeDocument/2006/relationships/customXml" Target="../customXml/item1100.xml"/><Relationship Id="rId1405" Type="http://schemas.openxmlformats.org/officeDocument/2006/relationships/customXml" Target="../customXml/item1405.xml"/><Relationship Id="rId1752" Type="http://schemas.openxmlformats.org/officeDocument/2006/relationships/customXml" Target="../customXml/item1752.xml"/><Relationship Id="rId2803" Type="http://schemas.openxmlformats.org/officeDocument/2006/relationships/slide" Target="slides/slide44.xml"/><Relationship Id="rId44" Type="http://schemas.openxmlformats.org/officeDocument/2006/relationships/customXml" Target="../customXml/item44.xml"/><Relationship Id="rId1612" Type="http://schemas.openxmlformats.org/officeDocument/2006/relationships/customXml" Target="../customXml/item1612.xml"/><Relationship Id="rId1917" Type="http://schemas.openxmlformats.org/officeDocument/2006/relationships/customXml" Target="../customXml/item1917.xml"/><Relationship Id="rId193" Type="http://schemas.openxmlformats.org/officeDocument/2006/relationships/customXml" Target="../customXml/item193.xml"/><Relationship Id="rId498" Type="http://schemas.openxmlformats.org/officeDocument/2006/relationships/customXml" Target="../customXml/item498.xml"/><Relationship Id="rId2081" Type="http://schemas.openxmlformats.org/officeDocument/2006/relationships/customXml" Target="../customXml/item2081.xml"/><Relationship Id="rId2179" Type="http://schemas.openxmlformats.org/officeDocument/2006/relationships/customXml" Target="../customXml/item2179.xml"/><Relationship Id="rId260" Type="http://schemas.openxmlformats.org/officeDocument/2006/relationships/customXml" Target="../customXml/item260.xml"/><Relationship Id="rId2386" Type="http://schemas.openxmlformats.org/officeDocument/2006/relationships/customXml" Target="../customXml/item2386.xml"/><Relationship Id="rId2593" Type="http://schemas.openxmlformats.org/officeDocument/2006/relationships/customXml" Target="../customXml/item2593.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2039" Type="http://schemas.openxmlformats.org/officeDocument/2006/relationships/customXml" Target="../customXml/item2039.xml"/><Relationship Id="rId2246" Type="http://schemas.openxmlformats.org/officeDocument/2006/relationships/customXml" Target="../customXml/item2246.xml"/><Relationship Id="rId2453" Type="http://schemas.openxmlformats.org/officeDocument/2006/relationships/customXml" Target="../customXml/item2453.xml"/><Relationship Id="rId2660" Type="http://schemas.openxmlformats.org/officeDocument/2006/relationships/customXml" Target="../customXml/item2660.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customXml" Target="../customXml/item1262.xml"/><Relationship Id="rId2106" Type="http://schemas.openxmlformats.org/officeDocument/2006/relationships/customXml" Target="../customXml/item2106.xml"/><Relationship Id="rId2313" Type="http://schemas.openxmlformats.org/officeDocument/2006/relationships/customXml" Target="../customXml/item2313.xml"/><Relationship Id="rId2520" Type="http://schemas.openxmlformats.org/officeDocument/2006/relationships/customXml" Target="../customXml/item2520.xml"/><Relationship Id="rId2758" Type="http://schemas.openxmlformats.org/officeDocument/2006/relationships/customXml" Target="../customXml/item2758.xml"/><Relationship Id="rId937" Type="http://schemas.openxmlformats.org/officeDocument/2006/relationships/customXml" Target="../customXml/item937.xml"/><Relationship Id="rId1122" Type="http://schemas.openxmlformats.org/officeDocument/2006/relationships/customXml" Target="../customXml/item1122.xml"/><Relationship Id="rId1567" Type="http://schemas.openxmlformats.org/officeDocument/2006/relationships/customXml" Target="../customXml/item1567.xml"/><Relationship Id="rId1774" Type="http://schemas.openxmlformats.org/officeDocument/2006/relationships/customXml" Target="../customXml/item1774.xml"/><Relationship Id="rId1981" Type="http://schemas.openxmlformats.org/officeDocument/2006/relationships/customXml" Target="../customXml/item1981.xml"/><Relationship Id="rId2618" Type="http://schemas.openxmlformats.org/officeDocument/2006/relationships/customXml" Target="../customXml/item2618.xml"/><Relationship Id="rId2825" Type="http://schemas.openxmlformats.org/officeDocument/2006/relationships/theme" Target="theme/theme1.xml"/><Relationship Id="rId66" Type="http://schemas.openxmlformats.org/officeDocument/2006/relationships/customXml" Target="../customXml/item66.xml"/><Relationship Id="rId1427" Type="http://schemas.openxmlformats.org/officeDocument/2006/relationships/customXml" Target="../customXml/item1427.xml"/><Relationship Id="rId1634" Type="http://schemas.openxmlformats.org/officeDocument/2006/relationships/customXml" Target="../customXml/item1634.xml"/><Relationship Id="rId1841" Type="http://schemas.openxmlformats.org/officeDocument/2006/relationships/customXml" Target="../customXml/item1841.xml"/><Relationship Id="rId1939" Type="http://schemas.openxmlformats.org/officeDocument/2006/relationships/customXml" Target="../customXml/item1939.xml"/><Relationship Id="rId1701" Type="http://schemas.openxmlformats.org/officeDocument/2006/relationships/customXml" Target="../customXml/item1701.xml"/><Relationship Id="rId282" Type="http://schemas.openxmlformats.org/officeDocument/2006/relationships/customXml" Target="../customXml/item282.xml"/><Relationship Id="rId587" Type="http://schemas.openxmlformats.org/officeDocument/2006/relationships/customXml" Target="../customXml/item587.xml"/><Relationship Id="rId2170" Type="http://schemas.openxmlformats.org/officeDocument/2006/relationships/customXml" Target="../customXml/item2170.xml"/><Relationship Id="rId2268" Type="http://schemas.openxmlformats.org/officeDocument/2006/relationships/customXml" Target="../customXml/item2268.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2030" Type="http://schemas.openxmlformats.org/officeDocument/2006/relationships/customXml" Target="../customXml/item2030.xml"/><Relationship Id="rId2128" Type="http://schemas.openxmlformats.org/officeDocument/2006/relationships/customXml" Target="../customXml/item2128.xml"/><Relationship Id="rId2475" Type="http://schemas.openxmlformats.org/officeDocument/2006/relationships/customXml" Target="../customXml/item2475.xml"/><Relationship Id="rId2682" Type="http://schemas.openxmlformats.org/officeDocument/2006/relationships/customXml" Target="../customXml/item2682.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customXml" Target="../customXml/item1284.xml"/><Relationship Id="rId1491" Type="http://schemas.openxmlformats.org/officeDocument/2006/relationships/customXml" Target="../customXml/item1491.xml"/><Relationship Id="rId1589" Type="http://schemas.openxmlformats.org/officeDocument/2006/relationships/customXml" Target="../customXml/item1589.xml"/><Relationship Id="rId2335" Type="http://schemas.openxmlformats.org/officeDocument/2006/relationships/customXml" Target="../customXml/item2335.xml"/><Relationship Id="rId2542" Type="http://schemas.openxmlformats.org/officeDocument/2006/relationships/customXml" Target="../customXml/item2542.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1351" Type="http://schemas.openxmlformats.org/officeDocument/2006/relationships/customXml" Target="../customXml/item1351.xml"/><Relationship Id="rId1449" Type="http://schemas.openxmlformats.org/officeDocument/2006/relationships/customXml" Target="../customXml/item1449.xml"/><Relationship Id="rId1796" Type="http://schemas.openxmlformats.org/officeDocument/2006/relationships/customXml" Target="../customXml/item1796.xml"/><Relationship Id="rId2402" Type="http://schemas.openxmlformats.org/officeDocument/2006/relationships/customXml" Target="../customXml/item2402.xml"/><Relationship Id="rId88" Type="http://schemas.openxmlformats.org/officeDocument/2006/relationships/customXml" Target="../customXml/item8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1656" Type="http://schemas.openxmlformats.org/officeDocument/2006/relationships/customXml" Target="../customXml/item1656.xml"/><Relationship Id="rId1863" Type="http://schemas.openxmlformats.org/officeDocument/2006/relationships/customXml" Target="../customXml/item1863.xml"/><Relationship Id="rId2707" Type="http://schemas.openxmlformats.org/officeDocument/2006/relationships/customXml" Target="../customXml/item2707.xml"/><Relationship Id="rId1309" Type="http://schemas.openxmlformats.org/officeDocument/2006/relationships/customXml" Target="../customXml/item1309.xml"/><Relationship Id="rId1516" Type="http://schemas.openxmlformats.org/officeDocument/2006/relationships/customXml" Target="../customXml/item1516.xml"/><Relationship Id="rId1723" Type="http://schemas.openxmlformats.org/officeDocument/2006/relationships/customXml" Target="../customXml/item1723.xml"/><Relationship Id="rId1930" Type="http://schemas.openxmlformats.org/officeDocument/2006/relationships/customXml" Target="../customXml/item1930.xml"/><Relationship Id="rId15" Type="http://schemas.openxmlformats.org/officeDocument/2006/relationships/customXml" Target="../customXml/item15.xml"/><Relationship Id="rId2192" Type="http://schemas.openxmlformats.org/officeDocument/2006/relationships/customXml" Target="../customXml/item2192.xml"/><Relationship Id="rId164" Type="http://schemas.openxmlformats.org/officeDocument/2006/relationships/customXml" Target="../customXml/item164.xml"/><Relationship Id="rId371" Type="http://schemas.openxmlformats.org/officeDocument/2006/relationships/customXml" Target="../customXml/item371.xml"/><Relationship Id="rId2052" Type="http://schemas.openxmlformats.org/officeDocument/2006/relationships/customXml" Target="../customXml/item2052.xml"/><Relationship Id="rId2497" Type="http://schemas.openxmlformats.org/officeDocument/2006/relationships/customXml" Target="../customXml/item2497.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357" Type="http://schemas.openxmlformats.org/officeDocument/2006/relationships/customXml" Target="../customXml/item2357.xml"/><Relationship Id="rId2564" Type="http://schemas.openxmlformats.org/officeDocument/2006/relationships/customXml" Target="../customXml/item2564.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373" Type="http://schemas.openxmlformats.org/officeDocument/2006/relationships/customXml" Target="../customXml/item1373.xml"/><Relationship Id="rId2217" Type="http://schemas.openxmlformats.org/officeDocument/2006/relationships/customXml" Target="../customXml/item2217.xml"/><Relationship Id="rId2771" Type="http://schemas.openxmlformats.org/officeDocument/2006/relationships/slide" Target="slides/slide12.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1580" Type="http://schemas.openxmlformats.org/officeDocument/2006/relationships/customXml" Target="../customXml/item1580.xml"/><Relationship Id="rId1678" Type="http://schemas.openxmlformats.org/officeDocument/2006/relationships/customXml" Target="../customXml/item1678.xml"/><Relationship Id="rId1885" Type="http://schemas.openxmlformats.org/officeDocument/2006/relationships/customXml" Target="../customXml/item1885.xml"/><Relationship Id="rId2424" Type="http://schemas.openxmlformats.org/officeDocument/2006/relationships/customXml" Target="../customXml/item2424.xml"/><Relationship Id="rId2631" Type="http://schemas.openxmlformats.org/officeDocument/2006/relationships/customXml" Target="../customXml/item2631.xml"/><Relationship Id="rId2729" Type="http://schemas.openxmlformats.org/officeDocument/2006/relationships/customXml" Target="../customXml/item2729.xml"/><Relationship Id="rId603" Type="http://schemas.openxmlformats.org/officeDocument/2006/relationships/customXml" Target="../customXml/item603.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1440" Type="http://schemas.openxmlformats.org/officeDocument/2006/relationships/customXml" Target="../customXml/item1440.xml"/><Relationship Id="rId1538" Type="http://schemas.openxmlformats.org/officeDocument/2006/relationships/customXml" Target="../customXml/item1538.xml"/><Relationship Id="rId1300" Type="http://schemas.openxmlformats.org/officeDocument/2006/relationships/customXml" Target="../customXml/item1300.xml"/><Relationship Id="rId1745" Type="http://schemas.openxmlformats.org/officeDocument/2006/relationships/customXml" Target="../customXml/item1745.xml"/><Relationship Id="rId1952" Type="http://schemas.openxmlformats.org/officeDocument/2006/relationships/customXml" Target="../customXml/item1952.xml"/><Relationship Id="rId37" Type="http://schemas.openxmlformats.org/officeDocument/2006/relationships/customXml" Target="../customXml/item37.xml"/><Relationship Id="rId1605" Type="http://schemas.openxmlformats.org/officeDocument/2006/relationships/customXml" Target="../customXml/item1605.xml"/><Relationship Id="rId1812" Type="http://schemas.openxmlformats.org/officeDocument/2006/relationships/customXml" Target="../customXml/item1812.xml"/><Relationship Id="rId186" Type="http://schemas.openxmlformats.org/officeDocument/2006/relationships/customXml" Target="../customXml/item186.xml"/><Relationship Id="rId393" Type="http://schemas.openxmlformats.org/officeDocument/2006/relationships/customXml" Target="../customXml/item393.xml"/><Relationship Id="rId2074" Type="http://schemas.openxmlformats.org/officeDocument/2006/relationships/customXml" Target="../customXml/item2074.xml"/><Relationship Id="rId2281" Type="http://schemas.openxmlformats.org/officeDocument/2006/relationships/customXml" Target="../customXml/item2281.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1090" Type="http://schemas.openxmlformats.org/officeDocument/2006/relationships/customXml" Target="../customXml/item1090.xml"/><Relationship Id="rId2141" Type="http://schemas.openxmlformats.org/officeDocument/2006/relationships/customXml" Target="../customXml/item2141.xml"/><Relationship Id="rId2379" Type="http://schemas.openxmlformats.org/officeDocument/2006/relationships/customXml" Target="../customXml/item2379.xml"/><Relationship Id="rId2586" Type="http://schemas.openxmlformats.org/officeDocument/2006/relationships/customXml" Target="../customXml/item2586.xml"/><Relationship Id="rId2793" Type="http://schemas.openxmlformats.org/officeDocument/2006/relationships/slide" Target="slides/slide34.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395" Type="http://schemas.openxmlformats.org/officeDocument/2006/relationships/customXml" Target="../customXml/item1395.xml"/><Relationship Id="rId2001" Type="http://schemas.openxmlformats.org/officeDocument/2006/relationships/customXml" Target="../customXml/item2001.xml"/><Relationship Id="rId2239" Type="http://schemas.openxmlformats.org/officeDocument/2006/relationships/customXml" Target="../customXml/item2239.xml"/><Relationship Id="rId2446" Type="http://schemas.openxmlformats.org/officeDocument/2006/relationships/customXml" Target="../customXml/item2446.xml"/><Relationship Id="rId2653" Type="http://schemas.openxmlformats.org/officeDocument/2006/relationships/customXml" Target="../customXml/item2653.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customXml" Target="../customXml/item1255.xml"/><Relationship Id="rId1462" Type="http://schemas.openxmlformats.org/officeDocument/2006/relationships/customXml" Target="../customXml/item1462.xml"/><Relationship Id="rId2306" Type="http://schemas.openxmlformats.org/officeDocument/2006/relationships/customXml" Target="../customXml/item2306.xml"/><Relationship Id="rId2513" Type="http://schemas.openxmlformats.org/officeDocument/2006/relationships/customXml" Target="../customXml/item2513.xml"/><Relationship Id="rId1115" Type="http://schemas.openxmlformats.org/officeDocument/2006/relationships/customXml" Target="../customXml/item1115.xml"/><Relationship Id="rId1322" Type="http://schemas.openxmlformats.org/officeDocument/2006/relationships/customXml" Target="../customXml/item1322.xml"/><Relationship Id="rId1767" Type="http://schemas.openxmlformats.org/officeDocument/2006/relationships/customXml" Target="../customXml/item1767.xml"/><Relationship Id="rId1974" Type="http://schemas.openxmlformats.org/officeDocument/2006/relationships/customXml" Target="../customXml/item1974.xml"/><Relationship Id="rId2720" Type="http://schemas.openxmlformats.org/officeDocument/2006/relationships/customXml" Target="../customXml/item2720.xml"/><Relationship Id="rId2818" Type="http://schemas.openxmlformats.org/officeDocument/2006/relationships/slide" Target="slides/slide59.xml"/><Relationship Id="rId59" Type="http://schemas.openxmlformats.org/officeDocument/2006/relationships/customXml" Target="../customXml/item59.xml"/><Relationship Id="rId1627" Type="http://schemas.openxmlformats.org/officeDocument/2006/relationships/customXml" Target="../customXml/item1627.xml"/><Relationship Id="rId1834" Type="http://schemas.openxmlformats.org/officeDocument/2006/relationships/customXml" Target="../customXml/item1834.xml"/><Relationship Id="rId2096" Type="http://schemas.openxmlformats.org/officeDocument/2006/relationships/customXml" Target="../customXml/item2096.xml"/><Relationship Id="rId1901" Type="http://schemas.openxmlformats.org/officeDocument/2006/relationships/customXml" Target="../customXml/item1901.xml"/><Relationship Id="rId275" Type="http://schemas.openxmlformats.org/officeDocument/2006/relationships/customXml" Target="../customXml/item275.xml"/><Relationship Id="rId482" Type="http://schemas.openxmlformats.org/officeDocument/2006/relationships/customXml" Target="../customXml/item482.xml"/><Relationship Id="rId2163" Type="http://schemas.openxmlformats.org/officeDocument/2006/relationships/customXml" Target="../customXml/item2163.xml"/><Relationship Id="rId2370" Type="http://schemas.openxmlformats.org/officeDocument/2006/relationships/customXml" Target="../customXml/item2370.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2023" Type="http://schemas.openxmlformats.org/officeDocument/2006/relationships/customXml" Target="../customXml/item2023.xml"/><Relationship Id="rId2230" Type="http://schemas.openxmlformats.org/officeDocument/2006/relationships/customXml" Target="../customXml/item2230.xml"/><Relationship Id="rId2468" Type="http://schemas.openxmlformats.org/officeDocument/2006/relationships/customXml" Target="../customXml/item2468.xml"/><Relationship Id="rId2675" Type="http://schemas.openxmlformats.org/officeDocument/2006/relationships/customXml" Target="../customXml/item2675.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customXml" Target="../customXml/item1277.xml"/><Relationship Id="rId1484" Type="http://schemas.openxmlformats.org/officeDocument/2006/relationships/customXml" Target="../customXml/item1484.xml"/><Relationship Id="rId1691" Type="http://schemas.openxmlformats.org/officeDocument/2006/relationships/customXml" Target="../customXml/item1691.xml"/><Relationship Id="rId2328" Type="http://schemas.openxmlformats.org/officeDocument/2006/relationships/customXml" Target="../customXml/item2328.xml"/><Relationship Id="rId2535" Type="http://schemas.openxmlformats.org/officeDocument/2006/relationships/customXml" Target="../customXml/item2535.xml"/><Relationship Id="rId2742" Type="http://schemas.openxmlformats.org/officeDocument/2006/relationships/customXml" Target="../customXml/item2742.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1344" Type="http://schemas.openxmlformats.org/officeDocument/2006/relationships/customXml" Target="../customXml/item1344.xml"/><Relationship Id="rId1551" Type="http://schemas.openxmlformats.org/officeDocument/2006/relationships/customXml" Target="../customXml/item1551.xml"/><Relationship Id="rId1789" Type="http://schemas.openxmlformats.org/officeDocument/2006/relationships/customXml" Target="../customXml/item1789.xml"/><Relationship Id="rId1996" Type="http://schemas.openxmlformats.org/officeDocument/2006/relationships/customXml" Target="../customXml/item1996.xml"/><Relationship Id="rId2602" Type="http://schemas.openxmlformats.org/officeDocument/2006/relationships/customXml" Target="../customXml/item2602.xml"/><Relationship Id="rId50" Type="http://schemas.openxmlformats.org/officeDocument/2006/relationships/customXml" Target="../customXml/item50.xml"/><Relationship Id="rId1204" Type="http://schemas.openxmlformats.org/officeDocument/2006/relationships/customXml" Target="../customXml/item1204.xml"/><Relationship Id="rId1411" Type="http://schemas.openxmlformats.org/officeDocument/2006/relationships/customXml" Target="../customXml/item1411.xml"/><Relationship Id="rId1649" Type="http://schemas.openxmlformats.org/officeDocument/2006/relationships/customXml" Target="../customXml/item1649.xml"/><Relationship Id="rId1856" Type="http://schemas.openxmlformats.org/officeDocument/2006/relationships/customXml" Target="../customXml/item1856.xml"/><Relationship Id="rId1509" Type="http://schemas.openxmlformats.org/officeDocument/2006/relationships/customXml" Target="../customXml/item1509.xml"/><Relationship Id="rId1716" Type="http://schemas.openxmlformats.org/officeDocument/2006/relationships/customXml" Target="../customXml/item1716.xml"/><Relationship Id="rId1923" Type="http://schemas.openxmlformats.org/officeDocument/2006/relationships/customXml" Target="../customXml/item1923.xml"/><Relationship Id="rId297" Type="http://schemas.openxmlformats.org/officeDocument/2006/relationships/customXml" Target="../customXml/item297.xml"/><Relationship Id="rId2185" Type="http://schemas.openxmlformats.org/officeDocument/2006/relationships/customXml" Target="../customXml/item2185.xml"/><Relationship Id="rId2392" Type="http://schemas.openxmlformats.org/officeDocument/2006/relationships/customXml" Target="../customXml/item2392.xml"/><Relationship Id="rId157" Type="http://schemas.openxmlformats.org/officeDocument/2006/relationships/customXml" Target="../customXml/item157.xml"/><Relationship Id="rId364" Type="http://schemas.openxmlformats.org/officeDocument/2006/relationships/customXml" Target="../customXml/item364.xml"/><Relationship Id="rId2045" Type="http://schemas.openxmlformats.org/officeDocument/2006/relationships/customXml" Target="../customXml/item2045.xml"/><Relationship Id="rId2697" Type="http://schemas.openxmlformats.org/officeDocument/2006/relationships/customXml" Target="../customXml/item2697.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customXml" Target="../customXml/item1299.xml"/><Relationship Id="rId2252" Type="http://schemas.openxmlformats.org/officeDocument/2006/relationships/customXml" Target="../customXml/item2252.xml"/><Relationship Id="rId2557" Type="http://schemas.openxmlformats.org/officeDocument/2006/relationships/customXml" Target="../customXml/item2557.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366" Type="http://schemas.openxmlformats.org/officeDocument/2006/relationships/customXml" Target="../customXml/item1366.xml"/><Relationship Id="rId2112" Type="http://schemas.openxmlformats.org/officeDocument/2006/relationships/customXml" Target="../customXml/item2112.xml"/><Relationship Id="rId2417" Type="http://schemas.openxmlformats.org/officeDocument/2006/relationships/customXml" Target="../customXml/item2417.xml"/><Relationship Id="rId2764" Type="http://schemas.openxmlformats.org/officeDocument/2006/relationships/slide" Target="slides/slide5.xml"/><Relationship Id="rId943" Type="http://schemas.openxmlformats.org/officeDocument/2006/relationships/customXml" Target="../customXml/item943.xml"/><Relationship Id="rId1019" Type="http://schemas.openxmlformats.org/officeDocument/2006/relationships/customXml" Target="../customXml/item1019.xml"/><Relationship Id="rId1573" Type="http://schemas.openxmlformats.org/officeDocument/2006/relationships/customXml" Target="../customXml/item1573.xml"/><Relationship Id="rId1780" Type="http://schemas.openxmlformats.org/officeDocument/2006/relationships/customXml" Target="../customXml/item1780.xml"/><Relationship Id="rId1878" Type="http://schemas.openxmlformats.org/officeDocument/2006/relationships/customXml" Target="../customXml/item1878.xml"/><Relationship Id="rId2624" Type="http://schemas.openxmlformats.org/officeDocument/2006/relationships/customXml" Target="../customXml/item2624.xml"/><Relationship Id="rId72" Type="http://schemas.openxmlformats.org/officeDocument/2006/relationships/customXml" Target="../customXml/item72.xml"/><Relationship Id="rId803" Type="http://schemas.openxmlformats.org/officeDocument/2006/relationships/customXml" Target="../customXml/item803.xml"/><Relationship Id="rId1226" Type="http://schemas.openxmlformats.org/officeDocument/2006/relationships/customXml" Target="../customXml/item1226.xml"/><Relationship Id="rId1433" Type="http://schemas.openxmlformats.org/officeDocument/2006/relationships/customXml" Target="../customXml/item1433.xml"/><Relationship Id="rId1640" Type="http://schemas.openxmlformats.org/officeDocument/2006/relationships/customXml" Target="../customXml/item1640.xml"/><Relationship Id="rId1738" Type="http://schemas.openxmlformats.org/officeDocument/2006/relationships/customXml" Target="../customXml/item1738.xml"/><Relationship Id="rId1500" Type="http://schemas.openxmlformats.org/officeDocument/2006/relationships/customXml" Target="../customXml/item1500.xml"/><Relationship Id="rId1945" Type="http://schemas.openxmlformats.org/officeDocument/2006/relationships/customXml" Target="../customXml/item1945.xml"/><Relationship Id="rId1805" Type="http://schemas.openxmlformats.org/officeDocument/2006/relationships/customXml" Target="../customXml/item1805.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2067" Type="http://schemas.openxmlformats.org/officeDocument/2006/relationships/customXml" Target="../customXml/item2067.xml"/><Relationship Id="rId2274" Type="http://schemas.openxmlformats.org/officeDocument/2006/relationships/customXml" Target="../customXml/item2274.xml"/><Relationship Id="rId2481" Type="http://schemas.openxmlformats.org/officeDocument/2006/relationships/customXml" Target="../customXml/item2481.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customXml" Target="../customXml/item1290.xml"/><Relationship Id="rId2134" Type="http://schemas.openxmlformats.org/officeDocument/2006/relationships/customXml" Target="../customXml/item2134.xml"/><Relationship Id="rId2341" Type="http://schemas.openxmlformats.org/officeDocument/2006/relationships/customXml" Target="../customXml/item2341.xml"/><Relationship Id="rId2579" Type="http://schemas.openxmlformats.org/officeDocument/2006/relationships/customXml" Target="../customXml/item2579.xml"/><Relationship Id="rId2786" Type="http://schemas.openxmlformats.org/officeDocument/2006/relationships/slide" Target="slides/slide27.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388" Type="http://schemas.openxmlformats.org/officeDocument/2006/relationships/customXml" Target="../customXml/item1388.xml"/><Relationship Id="rId1595" Type="http://schemas.openxmlformats.org/officeDocument/2006/relationships/customXml" Target="../customXml/item1595.xml"/><Relationship Id="rId2439" Type="http://schemas.openxmlformats.org/officeDocument/2006/relationships/customXml" Target="../customXml/item2439.xml"/><Relationship Id="rId2646" Type="http://schemas.openxmlformats.org/officeDocument/2006/relationships/customXml" Target="../customXml/item2646.xml"/><Relationship Id="rId94" Type="http://schemas.openxmlformats.org/officeDocument/2006/relationships/customXml" Target="../customXml/item94.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1455" Type="http://schemas.openxmlformats.org/officeDocument/2006/relationships/customXml" Target="../customXml/item1455.xml"/><Relationship Id="rId1662" Type="http://schemas.openxmlformats.org/officeDocument/2006/relationships/customXml" Target="../customXml/item1662.xml"/><Relationship Id="rId2201" Type="http://schemas.openxmlformats.org/officeDocument/2006/relationships/customXml" Target="../customXml/item2201.xml"/><Relationship Id="rId2506" Type="http://schemas.openxmlformats.org/officeDocument/2006/relationships/customXml" Target="../customXml/item2506.xml"/><Relationship Id="rId1010" Type="http://schemas.openxmlformats.org/officeDocument/2006/relationships/customXml" Target="../customXml/item1010.xml"/><Relationship Id="rId1108" Type="http://schemas.openxmlformats.org/officeDocument/2006/relationships/customXml" Target="../customXml/item1108.xml"/><Relationship Id="rId1315" Type="http://schemas.openxmlformats.org/officeDocument/2006/relationships/customXml" Target="../customXml/item1315.xml"/><Relationship Id="rId1967" Type="http://schemas.openxmlformats.org/officeDocument/2006/relationships/customXml" Target="../customXml/item1967.xml"/><Relationship Id="rId2713" Type="http://schemas.openxmlformats.org/officeDocument/2006/relationships/customXml" Target="../customXml/item2713.xml"/><Relationship Id="rId1522" Type="http://schemas.openxmlformats.org/officeDocument/2006/relationships/customXml" Target="../customXml/item1522.xml"/><Relationship Id="rId21" Type="http://schemas.openxmlformats.org/officeDocument/2006/relationships/customXml" Target="../customXml/item21.xml"/><Relationship Id="rId2089" Type="http://schemas.openxmlformats.org/officeDocument/2006/relationships/customXml" Target="../customXml/item2089.xml"/><Relationship Id="rId2296" Type="http://schemas.openxmlformats.org/officeDocument/2006/relationships/customXml" Target="../customXml/item2296.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2156" Type="http://schemas.openxmlformats.org/officeDocument/2006/relationships/customXml" Target="../customXml/item2156.xml"/><Relationship Id="rId2363" Type="http://schemas.openxmlformats.org/officeDocument/2006/relationships/customXml" Target="../customXml/item2363.xml"/><Relationship Id="rId2570" Type="http://schemas.openxmlformats.org/officeDocument/2006/relationships/customXml" Target="../customXml/item2570.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1172" Type="http://schemas.openxmlformats.org/officeDocument/2006/relationships/customXml" Target="../customXml/item1172.xml"/><Relationship Id="rId2016" Type="http://schemas.openxmlformats.org/officeDocument/2006/relationships/customXml" Target="../customXml/item2016.xml"/><Relationship Id="rId2223" Type="http://schemas.openxmlformats.org/officeDocument/2006/relationships/customXml" Target="../customXml/item2223.xml"/><Relationship Id="rId2430" Type="http://schemas.openxmlformats.org/officeDocument/2006/relationships/customXml" Target="../customXml/item2430.xml"/><Relationship Id="rId402" Type="http://schemas.openxmlformats.org/officeDocument/2006/relationships/customXml" Target="../customXml/item402.xml"/><Relationship Id="rId1032" Type="http://schemas.openxmlformats.org/officeDocument/2006/relationships/customXml" Target="../customXml/item1032.xml"/><Relationship Id="rId1989" Type="http://schemas.openxmlformats.org/officeDocument/2006/relationships/customXml" Target="../customXml/item1989.xml"/><Relationship Id="rId1849" Type="http://schemas.openxmlformats.org/officeDocument/2006/relationships/customXml" Target="../customXml/item1849.xml"/><Relationship Id="rId192" Type="http://schemas.openxmlformats.org/officeDocument/2006/relationships/customXml" Target="../customXml/item192.xml"/><Relationship Id="rId1709" Type="http://schemas.openxmlformats.org/officeDocument/2006/relationships/customXml" Target="../customXml/item1709.xml"/><Relationship Id="rId1916" Type="http://schemas.openxmlformats.org/officeDocument/2006/relationships/customXml" Target="../customXml/item1916.xml"/><Relationship Id="rId2080" Type="http://schemas.openxmlformats.org/officeDocument/2006/relationships/customXml" Target="../customXml/item2080.xml"/><Relationship Id="rId869" Type="http://schemas.openxmlformats.org/officeDocument/2006/relationships/customXml" Target="../customXml/item869.xml"/><Relationship Id="rId1499" Type="http://schemas.openxmlformats.org/officeDocument/2006/relationships/customXml" Target="../customXml/item1499.xml"/><Relationship Id="rId729" Type="http://schemas.openxmlformats.org/officeDocument/2006/relationships/customXml" Target="../customXml/item729.xml"/><Relationship Id="rId1359" Type="http://schemas.openxmlformats.org/officeDocument/2006/relationships/customXml" Target="../customXml/item1359.xml"/><Relationship Id="rId2757" Type="http://schemas.openxmlformats.org/officeDocument/2006/relationships/customXml" Target="../customXml/item2757.xml"/><Relationship Id="rId936" Type="http://schemas.openxmlformats.org/officeDocument/2006/relationships/customXml" Target="../customXml/item936.xml"/><Relationship Id="rId1219" Type="http://schemas.openxmlformats.org/officeDocument/2006/relationships/customXml" Target="../customXml/item1219.xml"/><Relationship Id="rId1566" Type="http://schemas.openxmlformats.org/officeDocument/2006/relationships/customXml" Target="../customXml/item1566.xml"/><Relationship Id="rId1773" Type="http://schemas.openxmlformats.org/officeDocument/2006/relationships/customXml" Target="../customXml/item1773.xml"/><Relationship Id="rId1980" Type="http://schemas.openxmlformats.org/officeDocument/2006/relationships/customXml" Target="../customXml/item1980.xml"/><Relationship Id="rId2617" Type="http://schemas.openxmlformats.org/officeDocument/2006/relationships/customXml" Target="../customXml/item2617.xml"/><Relationship Id="rId2824" Type="http://schemas.openxmlformats.org/officeDocument/2006/relationships/viewProps" Target="viewProps.xml"/><Relationship Id="rId65" Type="http://schemas.openxmlformats.org/officeDocument/2006/relationships/customXml" Target="../customXml/item65.xml"/><Relationship Id="rId1426" Type="http://schemas.openxmlformats.org/officeDocument/2006/relationships/customXml" Target="../customXml/item1426.xml"/><Relationship Id="rId1633" Type="http://schemas.openxmlformats.org/officeDocument/2006/relationships/customXml" Target="../customXml/item1633.xml"/><Relationship Id="rId1840" Type="http://schemas.openxmlformats.org/officeDocument/2006/relationships/customXml" Target="../customXml/item1840.xml"/><Relationship Id="rId1700" Type="http://schemas.openxmlformats.org/officeDocument/2006/relationships/customXml" Target="../customXml/item1700.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2267" Type="http://schemas.openxmlformats.org/officeDocument/2006/relationships/customXml" Target="../customXml/item2267.xml"/><Relationship Id="rId2474" Type="http://schemas.openxmlformats.org/officeDocument/2006/relationships/customXml" Target="../customXml/item2474.xml"/><Relationship Id="rId2681" Type="http://schemas.openxmlformats.org/officeDocument/2006/relationships/customXml" Target="../customXml/item2681.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customXml" Target="../customXml/item1283.xml"/><Relationship Id="rId1490" Type="http://schemas.openxmlformats.org/officeDocument/2006/relationships/customXml" Target="../customXml/item1490.xml"/><Relationship Id="rId2127" Type="http://schemas.openxmlformats.org/officeDocument/2006/relationships/customXml" Target="../customXml/item2127.xml"/><Relationship Id="rId2334" Type="http://schemas.openxmlformats.org/officeDocument/2006/relationships/customXml" Target="../customXml/item2334.xml"/><Relationship Id="rId306" Type="http://schemas.openxmlformats.org/officeDocument/2006/relationships/customXml" Target="../customXml/item306.xml"/><Relationship Id="rId860" Type="http://schemas.openxmlformats.org/officeDocument/2006/relationships/customXml" Target="../customXml/item860.xml"/><Relationship Id="rId1143" Type="http://schemas.openxmlformats.org/officeDocument/2006/relationships/customXml" Target="../customXml/item1143.xml"/><Relationship Id="rId2541" Type="http://schemas.openxmlformats.org/officeDocument/2006/relationships/customXml" Target="../customXml/item2541.xml"/><Relationship Id="rId513" Type="http://schemas.openxmlformats.org/officeDocument/2006/relationships/customXml" Target="../customXml/item513.xml"/><Relationship Id="rId720" Type="http://schemas.openxmlformats.org/officeDocument/2006/relationships/customXml" Target="../customXml/item720.xml"/><Relationship Id="rId1350" Type="http://schemas.openxmlformats.org/officeDocument/2006/relationships/customXml" Target="../customXml/item1350.xml"/><Relationship Id="rId2401" Type="http://schemas.openxmlformats.org/officeDocument/2006/relationships/customXml" Target="../customXml/item2401.xml"/><Relationship Id="rId1003" Type="http://schemas.openxmlformats.org/officeDocument/2006/relationships/customXml" Target="../customXml/item1003.xml"/><Relationship Id="rId1210" Type="http://schemas.openxmlformats.org/officeDocument/2006/relationships/customXml" Target="../customXml/item1210.xml"/><Relationship Id="rId2191" Type="http://schemas.openxmlformats.org/officeDocument/2006/relationships/customXml" Target="../customXml/item2191.xml"/><Relationship Id="rId163" Type="http://schemas.openxmlformats.org/officeDocument/2006/relationships/customXml" Target="../customXml/item163.xml"/><Relationship Id="rId370" Type="http://schemas.openxmlformats.org/officeDocument/2006/relationships/customXml" Target="../customXml/item370.xml"/><Relationship Id="rId2051" Type="http://schemas.openxmlformats.org/officeDocument/2006/relationships/customXml" Target="../customXml/item2051.xml"/><Relationship Id="rId230" Type="http://schemas.openxmlformats.org/officeDocument/2006/relationships/customXml" Target="../customXml/item230.xml"/><Relationship Id="rId1677" Type="http://schemas.openxmlformats.org/officeDocument/2006/relationships/customXml" Target="../customXml/item1677.xml"/><Relationship Id="rId1884" Type="http://schemas.openxmlformats.org/officeDocument/2006/relationships/customXml" Target="../customXml/item1884.xml"/><Relationship Id="rId2728" Type="http://schemas.openxmlformats.org/officeDocument/2006/relationships/customXml" Target="../customXml/item2728.xml"/><Relationship Id="rId907" Type="http://schemas.openxmlformats.org/officeDocument/2006/relationships/customXml" Target="../customXml/item907.xml"/><Relationship Id="rId1537" Type="http://schemas.openxmlformats.org/officeDocument/2006/relationships/customXml" Target="../customXml/item1537.xml"/><Relationship Id="rId1744" Type="http://schemas.openxmlformats.org/officeDocument/2006/relationships/customXml" Target="../customXml/item1744.xml"/><Relationship Id="rId1951" Type="http://schemas.openxmlformats.org/officeDocument/2006/relationships/customXml" Target="../customXml/item1951.xml"/><Relationship Id="rId36" Type="http://schemas.openxmlformats.org/officeDocument/2006/relationships/customXml" Target="../customXml/item36.xml"/><Relationship Id="rId1604" Type="http://schemas.openxmlformats.org/officeDocument/2006/relationships/customXml" Target="../customXml/item1604.xml"/><Relationship Id="rId1811" Type="http://schemas.openxmlformats.org/officeDocument/2006/relationships/customXml" Target="../customXml/item1811.xml"/><Relationship Id="rId697" Type="http://schemas.openxmlformats.org/officeDocument/2006/relationships/customXml" Target="../customXml/item697.xml"/><Relationship Id="rId2378" Type="http://schemas.openxmlformats.org/officeDocument/2006/relationships/customXml" Target="../customXml/item2378.xml"/><Relationship Id="rId1187" Type="http://schemas.openxmlformats.org/officeDocument/2006/relationships/customXml" Target="../customXml/item1187.xml"/><Relationship Id="rId2585" Type="http://schemas.openxmlformats.org/officeDocument/2006/relationships/customXml" Target="../customXml/item2585.xml"/><Relationship Id="rId2792" Type="http://schemas.openxmlformats.org/officeDocument/2006/relationships/slide" Target="slides/slide33.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1394" Type="http://schemas.openxmlformats.org/officeDocument/2006/relationships/customXml" Target="../customXml/item1394.xml"/><Relationship Id="rId2238" Type="http://schemas.openxmlformats.org/officeDocument/2006/relationships/customXml" Target="../customXml/item2238.xml"/><Relationship Id="rId2445" Type="http://schemas.openxmlformats.org/officeDocument/2006/relationships/customXml" Target="../customXml/item2445.xml"/><Relationship Id="rId2652" Type="http://schemas.openxmlformats.org/officeDocument/2006/relationships/customXml" Target="../customXml/item2652.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1461" Type="http://schemas.openxmlformats.org/officeDocument/2006/relationships/customXml" Target="../customXml/item1461.xml"/><Relationship Id="rId2305" Type="http://schemas.openxmlformats.org/officeDocument/2006/relationships/customXml" Target="../customXml/item2305.xml"/><Relationship Id="rId2512" Type="http://schemas.openxmlformats.org/officeDocument/2006/relationships/customXml" Target="../customXml/item2512.xml"/><Relationship Id="rId1114" Type="http://schemas.openxmlformats.org/officeDocument/2006/relationships/customXml" Target="../customXml/item1114.xml"/><Relationship Id="rId1321" Type="http://schemas.openxmlformats.org/officeDocument/2006/relationships/customXml" Target="../customXml/item1321.xml"/><Relationship Id="rId2095" Type="http://schemas.openxmlformats.org/officeDocument/2006/relationships/customXml" Target="../customXml/item2095.xml"/><Relationship Id="rId274" Type="http://schemas.openxmlformats.org/officeDocument/2006/relationships/customXml" Target="../customXml/item274.xml"/><Relationship Id="rId481" Type="http://schemas.openxmlformats.org/officeDocument/2006/relationships/customXml" Target="../customXml/item481.xml"/><Relationship Id="rId2162" Type="http://schemas.openxmlformats.org/officeDocument/2006/relationships/customXml" Target="../customXml/item2162.xml"/><Relationship Id="rId134" Type="http://schemas.openxmlformats.org/officeDocument/2006/relationships/customXml" Target="../customXml/item134.xml"/><Relationship Id="rId341" Type="http://schemas.openxmlformats.org/officeDocument/2006/relationships/customXml" Target="../customXml/item341.xml"/><Relationship Id="rId2022" Type="http://schemas.openxmlformats.org/officeDocument/2006/relationships/customXml" Target="../customXml/item2022.xml"/><Relationship Id="rId201" Type="http://schemas.openxmlformats.org/officeDocument/2006/relationships/customXml" Target="../customXml/item201.xml"/><Relationship Id="rId1788" Type="http://schemas.openxmlformats.org/officeDocument/2006/relationships/customXml" Target="../customXml/item1788.xml"/><Relationship Id="rId1995" Type="http://schemas.openxmlformats.org/officeDocument/2006/relationships/customXml" Target="../customXml/item1995.xml"/><Relationship Id="rId1648" Type="http://schemas.openxmlformats.org/officeDocument/2006/relationships/customXml" Target="../customXml/item1648.xml"/><Relationship Id="rId1508" Type="http://schemas.openxmlformats.org/officeDocument/2006/relationships/customXml" Target="../customXml/item1508.xml"/><Relationship Id="rId1855" Type="http://schemas.openxmlformats.org/officeDocument/2006/relationships/customXml" Target="../customXml/item1855.xml"/><Relationship Id="rId1715" Type="http://schemas.openxmlformats.org/officeDocument/2006/relationships/customXml" Target="../customXml/item1715.xml"/><Relationship Id="rId1922" Type="http://schemas.openxmlformats.org/officeDocument/2006/relationships/customXml" Target="../customXml/item1922.xml"/><Relationship Id="rId2489" Type="http://schemas.openxmlformats.org/officeDocument/2006/relationships/customXml" Target="../customXml/item2489.xml"/><Relationship Id="rId2696" Type="http://schemas.openxmlformats.org/officeDocument/2006/relationships/customXml" Target="../customXml/item2696.xml"/><Relationship Id="rId668" Type="http://schemas.openxmlformats.org/officeDocument/2006/relationships/customXml" Target="../customXml/item668.xml"/><Relationship Id="rId875" Type="http://schemas.openxmlformats.org/officeDocument/2006/relationships/customXml" Target="../customXml/item875.xml"/><Relationship Id="rId1298" Type="http://schemas.openxmlformats.org/officeDocument/2006/relationships/customXml" Target="../customXml/item1298.xml"/><Relationship Id="rId2349" Type="http://schemas.openxmlformats.org/officeDocument/2006/relationships/customXml" Target="../customXml/item2349.xml"/><Relationship Id="rId2556" Type="http://schemas.openxmlformats.org/officeDocument/2006/relationships/customXml" Target="../customXml/item2556.xml"/><Relationship Id="rId2763" Type="http://schemas.openxmlformats.org/officeDocument/2006/relationships/slide" Target="slides/slide4.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365" Type="http://schemas.openxmlformats.org/officeDocument/2006/relationships/customXml" Target="../customXml/item1365.xml"/><Relationship Id="rId1572" Type="http://schemas.openxmlformats.org/officeDocument/2006/relationships/customXml" Target="../customXml/item1572.xml"/><Relationship Id="rId2209" Type="http://schemas.openxmlformats.org/officeDocument/2006/relationships/customXml" Target="../customXml/item2209.xml"/><Relationship Id="rId2416" Type="http://schemas.openxmlformats.org/officeDocument/2006/relationships/customXml" Target="../customXml/item2416.xml"/><Relationship Id="rId2623" Type="http://schemas.openxmlformats.org/officeDocument/2006/relationships/customXml" Target="../customXml/item2623.xml"/><Relationship Id="rId1018" Type="http://schemas.openxmlformats.org/officeDocument/2006/relationships/customXml" Target="../customXml/item1018.xml"/><Relationship Id="rId1225" Type="http://schemas.openxmlformats.org/officeDocument/2006/relationships/customXml" Target="../customXml/item1225.xml"/><Relationship Id="rId1432" Type="http://schemas.openxmlformats.org/officeDocument/2006/relationships/customXml" Target="../customXml/item1432.xml"/><Relationship Id="rId71" Type="http://schemas.openxmlformats.org/officeDocument/2006/relationships/customXml" Target="../customXml/item71.xml"/><Relationship Id="rId802" Type="http://schemas.openxmlformats.org/officeDocument/2006/relationships/customXml" Target="../customXml/item802.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066" Type="http://schemas.openxmlformats.org/officeDocument/2006/relationships/customXml" Target="../customXml/item2066.xml"/><Relationship Id="rId2273" Type="http://schemas.openxmlformats.org/officeDocument/2006/relationships/customXml" Target="../customXml/item2273.xml"/><Relationship Id="rId2480" Type="http://schemas.openxmlformats.org/officeDocument/2006/relationships/customXml" Target="../customXml/item2480.xml"/><Relationship Id="rId245" Type="http://schemas.openxmlformats.org/officeDocument/2006/relationships/customXml" Target="../customXml/item245.xml"/><Relationship Id="rId452" Type="http://schemas.openxmlformats.org/officeDocument/2006/relationships/customXml" Target="../customXml/item452.xml"/><Relationship Id="rId1082" Type="http://schemas.openxmlformats.org/officeDocument/2006/relationships/customXml" Target="../customXml/item1082.xml"/><Relationship Id="rId2133" Type="http://schemas.openxmlformats.org/officeDocument/2006/relationships/customXml" Target="../customXml/item2133.xml"/><Relationship Id="rId2340" Type="http://schemas.openxmlformats.org/officeDocument/2006/relationships/customXml" Target="../customXml/item2340.xml"/><Relationship Id="rId105" Type="http://schemas.openxmlformats.org/officeDocument/2006/relationships/customXml" Target="../customXml/item105.xml"/><Relationship Id="rId312" Type="http://schemas.openxmlformats.org/officeDocument/2006/relationships/customXml" Target="../customXml/item312.xml"/><Relationship Id="rId2200" Type="http://schemas.openxmlformats.org/officeDocument/2006/relationships/customXml" Target="../customXml/item2200.xml"/><Relationship Id="rId1899" Type="http://schemas.openxmlformats.org/officeDocument/2006/relationships/customXml" Target="../customXml/item1899.xml"/><Relationship Id="rId1759" Type="http://schemas.openxmlformats.org/officeDocument/2006/relationships/customXml" Target="../customXml/item1759.xml"/><Relationship Id="rId1966" Type="http://schemas.openxmlformats.org/officeDocument/2006/relationships/customXml" Target="../customXml/item1966.xml"/><Relationship Id="rId1619" Type="http://schemas.openxmlformats.org/officeDocument/2006/relationships/customXml" Target="../customXml/item1619.xml"/><Relationship Id="rId1826" Type="http://schemas.openxmlformats.org/officeDocument/2006/relationships/customXml" Target="../customXml/item1826.xml"/><Relationship Id="rId779" Type="http://schemas.openxmlformats.org/officeDocument/2006/relationships/customXml" Target="../customXml/item779.xml"/><Relationship Id="rId986" Type="http://schemas.openxmlformats.org/officeDocument/2006/relationships/customXml" Target="../customXml/item986.xml"/><Relationship Id="rId2667" Type="http://schemas.openxmlformats.org/officeDocument/2006/relationships/customXml" Target="../customXml/item2667.xml"/><Relationship Id="rId639" Type="http://schemas.openxmlformats.org/officeDocument/2006/relationships/customXml" Target="../customXml/item639.xml"/><Relationship Id="rId1269" Type="http://schemas.openxmlformats.org/officeDocument/2006/relationships/customXml" Target="../customXml/item1269.xml"/><Relationship Id="rId1476" Type="http://schemas.openxmlformats.org/officeDocument/2006/relationships/customXml" Target="../customXml/item1476.xml"/><Relationship Id="rId846" Type="http://schemas.openxmlformats.org/officeDocument/2006/relationships/customXml" Target="../customXml/item846.xml"/><Relationship Id="rId1129" Type="http://schemas.openxmlformats.org/officeDocument/2006/relationships/customXml" Target="../customXml/item1129.xml"/><Relationship Id="rId1683" Type="http://schemas.openxmlformats.org/officeDocument/2006/relationships/customXml" Target="../customXml/item1683.xml"/><Relationship Id="rId1890" Type="http://schemas.openxmlformats.org/officeDocument/2006/relationships/customXml" Target="../customXml/item1890.xml"/><Relationship Id="rId2527" Type="http://schemas.openxmlformats.org/officeDocument/2006/relationships/customXml" Target="../customXml/item2527.xml"/><Relationship Id="rId2734" Type="http://schemas.openxmlformats.org/officeDocument/2006/relationships/customXml" Target="../customXml/item2734.xml"/><Relationship Id="rId706" Type="http://schemas.openxmlformats.org/officeDocument/2006/relationships/customXml" Target="../customXml/item706.xml"/><Relationship Id="rId913" Type="http://schemas.openxmlformats.org/officeDocument/2006/relationships/customXml" Target="../customXml/item913.xml"/><Relationship Id="rId1336" Type="http://schemas.openxmlformats.org/officeDocument/2006/relationships/customXml" Target="../customXml/item1336.xml"/><Relationship Id="rId1543" Type="http://schemas.openxmlformats.org/officeDocument/2006/relationships/customXml" Target="../customXml/item1543.xml"/><Relationship Id="rId1750" Type="http://schemas.openxmlformats.org/officeDocument/2006/relationships/customXml" Target="../customXml/item1750.xml"/><Relationship Id="rId2801" Type="http://schemas.openxmlformats.org/officeDocument/2006/relationships/slide" Target="slides/slide42.xml"/><Relationship Id="rId42" Type="http://schemas.openxmlformats.org/officeDocument/2006/relationships/customXml" Target="../customXml/item42.xml"/><Relationship Id="rId1403" Type="http://schemas.openxmlformats.org/officeDocument/2006/relationships/customXml" Target="../customXml/item1403.xml"/><Relationship Id="rId1610" Type="http://schemas.openxmlformats.org/officeDocument/2006/relationships/customXml" Target="../customXml/item1610.xml"/><Relationship Id="rId289" Type="http://schemas.openxmlformats.org/officeDocument/2006/relationships/customXml" Target="../customXml/item289.xml"/><Relationship Id="rId496" Type="http://schemas.openxmlformats.org/officeDocument/2006/relationships/customXml" Target="../customXml/item496.xml"/><Relationship Id="rId2177" Type="http://schemas.openxmlformats.org/officeDocument/2006/relationships/customXml" Target="../customXml/item2177.xml"/><Relationship Id="rId2384" Type="http://schemas.openxmlformats.org/officeDocument/2006/relationships/customXml" Target="../customXml/item2384.xml"/><Relationship Id="rId2591" Type="http://schemas.openxmlformats.org/officeDocument/2006/relationships/customXml" Target="../customXml/item2591.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037" Type="http://schemas.openxmlformats.org/officeDocument/2006/relationships/customXml" Target="../customXml/item2037.xml"/><Relationship Id="rId2244" Type="http://schemas.openxmlformats.org/officeDocument/2006/relationships/customXml" Target="../customXml/item2244.xml"/><Relationship Id="rId2451" Type="http://schemas.openxmlformats.org/officeDocument/2006/relationships/customXml" Target="../customXml/item2451.xml"/><Relationship Id="rId216" Type="http://schemas.openxmlformats.org/officeDocument/2006/relationships/customXml" Target="../customXml/item216.xml"/><Relationship Id="rId423" Type="http://schemas.openxmlformats.org/officeDocument/2006/relationships/customXml" Target="../customXml/item423.xml"/><Relationship Id="rId1053" Type="http://schemas.openxmlformats.org/officeDocument/2006/relationships/customXml" Target="../customXml/item1053.xml"/><Relationship Id="rId1260" Type="http://schemas.openxmlformats.org/officeDocument/2006/relationships/customXml" Target="../customXml/item1260.xml"/><Relationship Id="rId2104" Type="http://schemas.openxmlformats.org/officeDocument/2006/relationships/customXml" Target="../customXml/item2104.xml"/><Relationship Id="rId630" Type="http://schemas.openxmlformats.org/officeDocument/2006/relationships/customXml" Target="../customXml/item630.xml"/><Relationship Id="rId2311" Type="http://schemas.openxmlformats.org/officeDocument/2006/relationships/customXml" Target="../customXml/item2311.xml"/><Relationship Id="rId1120" Type="http://schemas.openxmlformats.org/officeDocument/2006/relationships/customXml" Target="../customXml/item1120.xml"/><Relationship Id="rId1937" Type="http://schemas.openxmlformats.org/officeDocument/2006/relationships/customXml" Target="../customXml/item1937.xml"/><Relationship Id="rId280" Type="http://schemas.openxmlformats.org/officeDocument/2006/relationships/customXml" Target="../customXml/item280.xml"/><Relationship Id="rId140" Type="http://schemas.openxmlformats.org/officeDocument/2006/relationships/customXml" Target="../customXml/item140.xml"/><Relationship Id="rId6" Type="http://schemas.openxmlformats.org/officeDocument/2006/relationships/customXml" Target="../customXml/item6.xml"/><Relationship Id="rId2778" Type="http://schemas.openxmlformats.org/officeDocument/2006/relationships/slide" Target="slides/slide19.xml"/><Relationship Id="rId957" Type="http://schemas.openxmlformats.org/officeDocument/2006/relationships/customXml" Target="../customXml/item957.xml"/><Relationship Id="rId1587" Type="http://schemas.openxmlformats.org/officeDocument/2006/relationships/customXml" Target="../customXml/item1587.xml"/><Relationship Id="rId1794" Type="http://schemas.openxmlformats.org/officeDocument/2006/relationships/customXml" Target="../customXml/item1794.xml"/><Relationship Id="rId2638" Type="http://schemas.openxmlformats.org/officeDocument/2006/relationships/customXml" Target="../customXml/item2638.xml"/><Relationship Id="rId86" Type="http://schemas.openxmlformats.org/officeDocument/2006/relationships/customXml" Target="../customXml/item86.xml"/><Relationship Id="rId817" Type="http://schemas.openxmlformats.org/officeDocument/2006/relationships/customXml" Target="../customXml/item817.xml"/><Relationship Id="rId1447" Type="http://schemas.openxmlformats.org/officeDocument/2006/relationships/customXml" Target="../customXml/item1447.xml"/><Relationship Id="rId1654" Type="http://schemas.openxmlformats.org/officeDocument/2006/relationships/customXml" Target="../customXml/item1654.xml"/><Relationship Id="rId1861" Type="http://schemas.openxmlformats.org/officeDocument/2006/relationships/customXml" Target="../customXml/item1861.xml"/><Relationship Id="rId2705" Type="http://schemas.openxmlformats.org/officeDocument/2006/relationships/customXml" Target="../customXml/item2705.xml"/><Relationship Id="rId1307" Type="http://schemas.openxmlformats.org/officeDocument/2006/relationships/customXml" Target="../customXml/item1307.xml"/><Relationship Id="rId1514" Type="http://schemas.openxmlformats.org/officeDocument/2006/relationships/customXml" Target="../customXml/item1514.xml"/><Relationship Id="rId1721" Type="http://schemas.openxmlformats.org/officeDocument/2006/relationships/customXml" Target="../customXml/item1721.xml"/><Relationship Id="rId13" Type="http://schemas.openxmlformats.org/officeDocument/2006/relationships/customXml" Target="../customXml/item13.xml"/><Relationship Id="rId2288" Type="http://schemas.openxmlformats.org/officeDocument/2006/relationships/customXml" Target="../customXml/item2288.xml"/><Relationship Id="rId2495" Type="http://schemas.openxmlformats.org/officeDocument/2006/relationships/customXml" Target="../customXml/item2495.xml"/><Relationship Id="rId467" Type="http://schemas.openxmlformats.org/officeDocument/2006/relationships/customXml" Target="../customXml/item467.xml"/><Relationship Id="rId1097" Type="http://schemas.openxmlformats.org/officeDocument/2006/relationships/customXml" Target="../customXml/item1097.xml"/><Relationship Id="rId2148" Type="http://schemas.openxmlformats.org/officeDocument/2006/relationships/customXml" Target="../customXml/item2148.xml"/><Relationship Id="rId674" Type="http://schemas.openxmlformats.org/officeDocument/2006/relationships/customXml" Target="../customXml/item674.xml"/><Relationship Id="rId881" Type="http://schemas.openxmlformats.org/officeDocument/2006/relationships/customXml" Target="../customXml/item881.xml"/><Relationship Id="rId2355" Type="http://schemas.openxmlformats.org/officeDocument/2006/relationships/customXml" Target="../customXml/item2355.xml"/><Relationship Id="rId2562" Type="http://schemas.openxmlformats.org/officeDocument/2006/relationships/customXml" Target="../customXml/item2562.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1164" Type="http://schemas.openxmlformats.org/officeDocument/2006/relationships/customXml" Target="../customXml/item1164.xml"/><Relationship Id="rId1371" Type="http://schemas.openxmlformats.org/officeDocument/2006/relationships/customXml" Target="../customXml/item1371.xml"/><Relationship Id="rId2008" Type="http://schemas.openxmlformats.org/officeDocument/2006/relationships/customXml" Target="../customXml/item2008.xml"/><Relationship Id="rId2215" Type="http://schemas.openxmlformats.org/officeDocument/2006/relationships/customXml" Target="../customXml/item2215.xml"/><Relationship Id="rId2422" Type="http://schemas.openxmlformats.org/officeDocument/2006/relationships/customXml" Target="../customXml/item2422.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184" Type="http://schemas.openxmlformats.org/officeDocument/2006/relationships/customXml" Target="../customXml/item184.xml"/><Relationship Id="rId391" Type="http://schemas.openxmlformats.org/officeDocument/2006/relationships/customXml" Target="../customXml/item391.xml"/><Relationship Id="rId1908" Type="http://schemas.openxmlformats.org/officeDocument/2006/relationships/customXml" Target="../customXml/item1908.xml"/><Relationship Id="rId2072" Type="http://schemas.openxmlformats.org/officeDocument/2006/relationships/customXml" Target="../customXml/item2072.xml"/><Relationship Id="rId251" Type="http://schemas.openxmlformats.org/officeDocument/2006/relationships/customXml" Target="../customXml/item251.xml"/><Relationship Id="rId111" Type="http://schemas.openxmlformats.org/officeDocument/2006/relationships/customXml" Target="../customXml/item111.xml"/><Relationship Id="rId1698" Type="http://schemas.openxmlformats.org/officeDocument/2006/relationships/customXml" Target="../customXml/item1698.xml"/><Relationship Id="rId2749" Type="http://schemas.openxmlformats.org/officeDocument/2006/relationships/customXml" Target="../customXml/item2749.xml"/><Relationship Id="rId928" Type="http://schemas.openxmlformats.org/officeDocument/2006/relationships/customXml" Target="../customXml/item928.xml"/><Relationship Id="rId1558" Type="http://schemas.openxmlformats.org/officeDocument/2006/relationships/customXml" Target="../customXml/item1558.xml"/><Relationship Id="rId1765" Type="http://schemas.openxmlformats.org/officeDocument/2006/relationships/customXml" Target="../customXml/item1765.xml"/><Relationship Id="rId2609" Type="http://schemas.openxmlformats.org/officeDocument/2006/relationships/customXml" Target="../customXml/item2609.xml"/><Relationship Id="rId57" Type="http://schemas.openxmlformats.org/officeDocument/2006/relationships/customXml" Target="../customXml/item57.xml"/><Relationship Id="rId1418" Type="http://schemas.openxmlformats.org/officeDocument/2006/relationships/customXml" Target="../customXml/item1418.xml"/><Relationship Id="rId1972" Type="http://schemas.openxmlformats.org/officeDocument/2006/relationships/customXml" Target="../customXml/item1972.xml"/><Relationship Id="rId2816" Type="http://schemas.openxmlformats.org/officeDocument/2006/relationships/slide" Target="slides/slide57.xml"/><Relationship Id="rId1625" Type="http://schemas.openxmlformats.org/officeDocument/2006/relationships/customXml" Target="../customXml/item1625.xml"/><Relationship Id="rId1832" Type="http://schemas.openxmlformats.org/officeDocument/2006/relationships/customXml" Target="../customXml/item1832.xml"/><Relationship Id="rId2399" Type="http://schemas.openxmlformats.org/officeDocument/2006/relationships/customXml" Target="../customXml/item2399.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259" Type="http://schemas.openxmlformats.org/officeDocument/2006/relationships/customXml" Target="../customXml/item2259.xml"/><Relationship Id="rId2466" Type="http://schemas.openxmlformats.org/officeDocument/2006/relationships/customXml" Target="../customXml/item2466.xml"/><Relationship Id="rId2673" Type="http://schemas.openxmlformats.org/officeDocument/2006/relationships/customXml" Target="../customXml/item2673.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customXml" Target="../customXml/item1275.xml"/><Relationship Id="rId1482" Type="http://schemas.openxmlformats.org/officeDocument/2006/relationships/customXml" Target="../customXml/item1482.xml"/><Relationship Id="rId2119" Type="http://schemas.openxmlformats.org/officeDocument/2006/relationships/customXml" Target="../customXml/item2119.xml"/><Relationship Id="rId2326" Type="http://schemas.openxmlformats.org/officeDocument/2006/relationships/customXml" Target="../customXml/item2326.xml"/><Relationship Id="rId2533" Type="http://schemas.openxmlformats.org/officeDocument/2006/relationships/customXml" Target="../customXml/item2533.xml"/><Relationship Id="rId2740" Type="http://schemas.openxmlformats.org/officeDocument/2006/relationships/customXml" Target="../customXml/item2740.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1342" Type="http://schemas.openxmlformats.org/officeDocument/2006/relationships/customXml" Target="../customXml/item1342.xml"/><Relationship Id="rId1202" Type="http://schemas.openxmlformats.org/officeDocument/2006/relationships/customXml" Target="../customXml/item1202.xml"/><Relationship Id="rId2600" Type="http://schemas.openxmlformats.org/officeDocument/2006/relationships/customXml" Target="../customXml/item2600.xml"/><Relationship Id="rId295" Type="http://schemas.openxmlformats.org/officeDocument/2006/relationships/customXml" Target="../customXml/item295.xml"/><Relationship Id="rId2183" Type="http://schemas.openxmlformats.org/officeDocument/2006/relationships/customXml" Target="../customXml/item2183.xml"/><Relationship Id="rId2390" Type="http://schemas.openxmlformats.org/officeDocument/2006/relationships/customXml" Target="../customXml/item2390.xml"/><Relationship Id="rId155" Type="http://schemas.openxmlformats.org/officeDocument/2006/relationships/customXml" Target="../customXml/item155.xml"/><Relationship Id="rId362" Type="http://schemas.openxmlformats.org/officeDocument/2006/relationships/customXml" Target="../customXml/item362.xml"/><Relationship Id="rId2043" Type="http://schemas.openxmlformats.org/officeDocument/2006/relationships/customXml" Target="../customXml/item2043.xml"/><Relationship Id="rId2250" Type="http://schemas.openxmlformats.org/officeDocument/2006/relationships/customXml" Target="../customXml/item2250.xml"/><Relationship Id="rId222" Type="http://schemas.openxmlformats.org/officeDocument/2006/relationships/customXml" Target="../customXml/item222.xml"/><Relationship Id="rId2110" Type="http://schemas.openxmlformats.org/officeDocument/2006/relationships/customXml" Target="../customXml/item2110.xml"/><Relationship Id="rId1669" Type="http://schemas.openxmlformats.org/officeDocument/2006/relationships/customXml" Target="../customXml/item1669.xml"/><Relationship Id="rId1876" Type="http://schemas.openxmlformats.org/officeDocument/2006/relationships/customXml" Target="../customXml/item1876.xml"/><Relationship Id="rId1529" Type="http://schemas.openxmlformats.org/officeDocument/2006/relationships/customXml" Target="../customXml/item1529.xml"/><Relationship Id="rId1736" Type="http://schemas.openxmlformats.org/officeDocument/2006/relationships/customXml" Target="../customXml/item1736.xml"/><Relationship Id="rId1943" Type="http://schemas.openxmlformats.org/officeDocument/2006/relationships/customXml" Target="../customXml/item1943.xml"/><Relationship Id="rId28" Type="http://schemas.openxmlformats.org/officeDocument/2006/relationships/customXml" Target="../customXml/item28.xml"/><Relationship Id="rId1803" Type="http://schemas.openxmlformats.org/officeDocument/2006/relationships/customXml" Target="../customXml/item1803.xml"/><Relationship Id="rId689" Type="http://schemas.openxmlformats.org/officeDocument/2006/relationships/customXml" Target="../customXml/item689.xml"/><Relationship Id="rId896" Type="http://schemas.openxmlformats.org/officeDocument/2006/relationships/customXml" Target="../customXml/item896.xml"/><Relationship Id="rId2577" Type="http://schemas.openxmlformats.org/officeDocument/2006/relationships/customXml" Target="../customXml/item2577.xml"/><Relationship Id="rId2784" Type="http://schemas.openxmlformats.org/officeDocument/2006/relationships/slide" Target="slides/slide25.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386" Type="http://schemas.openxmlformats.org/officeDocument/2006/relationships/customXml" Target="../customXml/item1386.xml"/><Relationship Id="rId1593" Type="http://schemas.openxmlformats.org/officeDocument/2006/relationships/customXml" Target="../customXml/item1593.xml"/><Relationship Id="rId2437" Type="http://schemas.openxmlformats.org/officeDocument/2006/relationships/customXml" Target="../customXml/item2437.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2644" Type="http://schemas.openxmlformats.org/officeDocument/2006/relationships/customXml" Target="../customXml/item2644.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1453" Type="http://schemas.openxmlformats.org/officeDocument/2006/relationships/customXml" Target="../customXml/item1453.xml"/><Relationship Id="rId1660" Type="http://schemas.openxmlformats.org/officeDocument/2006/relationships/customXml" Target="../customXml/item1660.xml"/><Relationship Id="rId2504" Type="http://schemas.openxmlformats.org/officeDocument/2006/relationships/customXml" Target="../customXml/item2504.xml"/><Relationship Id="rId2711" Type="http://schemas.openxmlformats.org/officeDocument/2006/relationships/customXml" Target="../customXml/item2711.xml"/><Relationship Id="rId1106" Type="http://schemas.openxmlformats.org/officeDocument/2006/relationships/customXml" Target="../customXml/item1106.xml"/><Relationship Id="rId1313" Type="http://schemas.openxmlformats.org/officeDocument/2006/relationships/customXml" Target="../customXml/item1313.xml"/><Relationship Id="rId1520" Type="http://schemas.openxmlformats.org/officeDocument/2006/relationships/customXml" Target="../customXml/item1520.xml"/><Relationship Id="rId199" Type="http://schemas.openxmlformats.org/officeDocument/2006/relationships/customXml" Target="../customXml/item199.xml"/><Relationship Id="rId2087" Type="http://schemas.openxmlformats.org/officeDocument/2006/relationships/customXml" Target="../customXml/item2087.xml"/><Relationship Id="rId2294" Type="http://schemas.openxmlformats.org/officeDocument/2006/relationships/customXml" Target="../customXml/item2294.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2154" Type="http://schemas.openxmlformats.org/officeDocument/2006/relationships/customXml" Target="../customXml/item2154.xml"/><Relationship Id="rId2361" Type="http://schemas.openxmlformats.org/officeDocument/2006/relationships/customXml" Target="../customXml/item2361.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1170" Type="http://schemas.openxmlformats.org/officeDocument/2006/relationships/customXml" Target="../customXml/item1170.xml"/><Relationship Id="rId2014" Type="http://schemas.openxmlformats.org/officeDocument/2006/relationships/customXml" Target="../customXml/item2014.xml"/><Relationship Id="rId2221" Type="http://schemas.openxmlformats.org/officeDocument/2006/relationships/customXml" Target="../customXml/item2221.xml"/><Relationship Id="rId1030" Type="http://schemas.openxmlformats.org/officeDocument/2006/relationships/customXml" Target="../customXml/item1030.xml"/><Relationship Id="rId400" Type="http://schemas.openxmlformats.org/officeDocument/2006/relationships/customXml" Target="../customXml/item400.xml"/><Relationship Id="rId1987" Type="http://schemas.openxmlformats.org/officeDocument/2006/relationships/customXml" Target="../customXml/item1987.xml"/><Relationship Id="rId1847" Type="http://schemas.openxmlformats.org/officeDocument/2006/relationships/customXml" Target="../customXml/item1847.xml"/><Relationship Id="rId1707" Type="http://schemas.openxmlformats.org/officeDocument/2006/relationships/customXml" Target="../customXml/item1707.xml"/><Relationship Id="rId190" Type="http://schemas.openxmlformats.org/officeDocument/2006/relationships/customXml" Target="../customXml/item190.xml"/><Relationship Id="rId1914" Type="http://schemas.openxmlformats.org/officeDocument/2006/relationships/customXml" Target="../customXml/item1914.xml"/><Relationship Id="rId2688" Type="http://schemas.openxmlformats.org/officeDocument/2006/relationships/customXml" Target="../customXml/item2688.xml"/><Relationship Id="rId867" Type="http://schemas.openxmlformats.org/officeDocument/2006/relationships/customXml" Target="../customXml/item867.xml"/><Relationship Id="rId1497" Type="http://schemas.openxmlformats.org/officeDocument/2006/relationships/customXml" Target="../customXml/item1497.xml"/><Relationship Id="rId2548" Type="http://schemas.openxmlformats.org/officeDocument/2006/relationships/customXml" Target="../customXml/item2548.xml"/><Relationship Id="rId2755" Type="http://schemas.openxmlformats.org/officeDocument/2006/relationships/customXml" Target="../customXml/item2755.xml"/><Relationship Id="rId727" Type="http://schemas.openxmlformats.org/officeDocument/2006/relationships/customXml" Target="../customXml/item727.xml"/><Relationship Id="rId934" Type="http://schemas.openxmlformats.org/officeDocument/2006/relationships/customXml" Target="../customXml/item934.xml"/><Relationship Id="rId1357" Type="http://schemas.openxmlformats.org/officeDocument/2006/relationships/customXml" Target="../customXml/item1357.xml"/><Relationship Id="rId1564" Type="http://schemas.openxmlformats.org/officeDocument/2006/relationships/customXml" Target="../customXml/item1564.xml"/><Relationship Id="rId1771" Type="http://schemas.openxmlformats.org/officeDocument/2006/relationships/customXml" Target="../customXml/item1771.xml"/><Relationship Id="rId2408" Type="http://schemas.openxmlformats.org/officeDocument/2006/relationships/customXml" Target="../customXml/item2408.xml"/><Relationship Id="rId2615" Type="http://schemas.openxmlformats.org/officeDocument/2006/relationships/customXml" Target="../customXml/item2615.xml"/><Relationship Id="rId2822" Type="http://schemas.openxmlformats.org/officeDocument/2006/relationships/notesMaster" Target="notesMasters/notesMaster1.xml"/><Relationship Id="rId63" Type="http://schemas.openxmlformats.org/officeDocument/2006/relationships/customXml" Target="../customXml/item63.xml"/><Relationship Id="rId1217" Type="http://schemas.openxmlformats.org/officeDocument/2006/relationships/customXml" Target="../customXml/item1217.xml"/><Relationship Id="rId1424" Type="http://schemas.openxmlformats.org/officeDocument/2006/relationships/customXml" Target="../customXml/item1424.xml"/><Relationship Id="rId1631" Type="http://schemas.openxmlformats.org/officeDocument/2006/relationships/customXml" Target="../customXml/item1631.xml"/><Relationship Id="rId2198" Type="http://schemas.openxmlformats.org/officeDocument/2006/relationships/customXml" Target="../customXml/item2198.xml"/><Relationship Id="rId377" Type="http://schemas.openxmlformats.org/officeDocument/2006/relationships/customXml" Target="../customXml/item377.xml"/><Relationship Id="rId584" Type="http://schemas.openxmlformats.org/officeDocument/2006/relationships/customXml" Target="../customXml/item584.xml"/><Relationship Id="rId2058" Type="http://schemas.openxmlformats.org/officeDocument/2006/relationships/customXml" Target="../customXml/item2058.xml"/><Relationship Id="rId2265" Type="http://schemas.openxmlformats.org/officeDocument/2006/relationships/customXml" Target="../customXml/item2265.xml"/><Relationship Id="rId237" Type="http://schemas.openxmlformats.org/officeDocument/2006/relationships/customXml" Target="../customXml/item237.xml"/><Relationship Id="rId791" Type="http://schemas.openxmlformats.org/officeDocument/2006/relationships/customXml" Target="../customXml/item791.xml"/><Relationship Id="rId1074" Type="http://schemas.openxmlformats.org/officeDocument/2006/relationships/customXml" Target="../customXml/item1074.xml"/><Relationship Id="rId2472" Type="http://schemas.openxmlformats.org/officeDocument/2006/relationships/customXml" Target="../customXml/item2472.xml"/><Relationship Id="rId444" Type="http://schemas.openxmlformats.org/officeDocument/2006/relationships/customXml" Target="../customXml/item444.xml"/><Relationship Id="rId651" Type="http://schemas.openxmlformats.org/officeDocument/2006/relationships/customXml" Target="../customXml/item651.xml"/><Relationship Id="rId1281" Type="http://schemas.openxmlformats.org/officeDocument/2006/relationships/customXml" Target="../customXml/item1281.xml"/><Relationship Id="rId2125" Type="http://schemas.openxmlformats.org/officeDocument/2006/relationships/customXml" Target="../customXml/item2125.xml"/><Relationship Id="rId2332" Type="http://schemas.openxmlformats.org/officeDocument/2006/relationships/customXml" Target="../customXml/item2332.xml"/><Relationship Id="rId304" Type="http://schemas.openxmlformats.org/officeDocument/2006/relationships/customXml" Target="../customXml/item304.xml"/><Relationship Id="rId511" Type="http://schemas.openxmlformats.org/officeDocument/2006/relationships/customXml" Target="../customXml/item511.xml"/><Relationship Id="rId1141" Type="http://schemas.openxmlformats.org/officeDocument/2006/relationships/customXml" Target="../customXml/item1141.xml"/><Relationship Id="rId1001" Type="http://schemas.openxmlformats.org/officeDocument/2006/relationships/customXml" Target="../customXml/item1001.xml"/><Relationship Id="rId1958" Type="http://schemas.openxmlformats.org/officeDocument/2006/relationships/customXml" Target="../customXml/item1958.xml"/><Relationship Id="rId1818" Type="http://schemas.openxmlformats.org/officeDocument/2006/relationships/customXml" Target="../customXml/item1818.xml"/><Relationship Id="rId161" Type="http://schemas.openxmlformats.org/officeDocument/2006/relationships/customXml" Target="../customXml/item161.xml"/><Relationship Id="rId2799" Type="http://schemas.openxmlformats.org/officeDocument/2006/relationships/slide" Target="slides/slide40.xml"/><Relationship Id="rId978" Type="http://schemas.openxmlformats.org/officeDocument/2006/relationships/customXml" Target="../customXml/item978.xml"/><Relationship Id="rId2659" Type="http://schemas.openxmlformats.org/officeDocument/2006/relationships/customXml" Target="../customXml/item2659.xml"/><Relationship Id="rId838" Type="http://schemas.openxmlformats.org/officeDocument/2006/relationships/customXml" Target="../customXml/item838.xml"/><Relationship Id="rId1468" Type="http://schemas.openxmlformats.org/officeDocument/2006/relationships/customXml" Target="../customXml/item1468.xml"/><Relationship Id="rId1675" Type="http://schemas.openxmlformats.org/officeDocument/2006/relationships/customXml" Target="../customXml/item1675.xml"/><Relationship Id="rId1882" Type="http://schemas.openxmlformats.org/officeDocument/2006/relationships/customXml" Target="../customXml/item1882.xml"/><Relationship Id="rId2519" Type="http://schemas.openxmlformats.org/officeDocument/2006/relationships/customXml" Target="../customXml/item2519.xml"/><Relationship Id="rId2726" Type="http://schemas.openxmlformats.org/officeDocument/2006/relationships/customXml" Target="../customXml/item2726.xml"/><Relationship Id="rId1328" Type="http://schemas.openxmlformats.org/officeDocument/2006/relationships/customXml" Target="../customXml/item1328.xml"/><Relationship Id="rId1535" Type="http://schemas.openxmlformats.org/officeDocument/2006/relationships/customXml" Target="../customXml/item1535.xml"/><Relationship Id="rId905" Type="http://schemas.openxmlformats.org/officeDocument/2006/relationships/customXml" Target="../customXml/item905.xml"/><Relationship Id="rId1742" Type="http://schemas.openxmlformats.org/officeDocument/2006/relationships/customXml" Target="../customXml/item1742.xml"/><Relationship Id="rId34" Type="http://schemas.openxmlformats.org/officeDocument/2006/relationships/customXml" Target="../customXml/item34.xml"/><Relationship Id="rId1602" Type="http://schemas.openxmlformats.org/officeDocument/2006/relationships/customXml" Target="../customXml/item1602.xml"/><Relationship Id="rId488" Type="http://schemas.openxmlformats.org/officeDocument/2006/relationships/customXml" Target="../customXml/item488.xml"/><Relationship Id="rId695" Type="http://schemas.openxmlformats.org/officeDocument/2006/relationships/customXml" Target="../customXml/item695.xml"/><Relationship Id="rId2169" Type="http://schemas.openxmlformats.org/officeDocument/2006/relationships/customXml" Target="../customXml/item2169.xml"/><Relationship Id="rId2376" Type="http://schemas.openxmlformats.org/officeDocument/2006/relationships/customXml" Target="../customXml/item2376.xml"/><Relationship Id="rId2583" Type="http://schemas.openxmlformats.org/officeDocument/2006/relationships/customXml" Target="../customXml/item2583.xml"/><Relationship Id="rId2790" Type="http://schemas.openxmlformats.org/officeDocument/2006/relationships/slide" Target="slides/slide31.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392" Type="http://schemas.openxmlformats.org/officeDocument/2006/relationships/customXml" Target="../customXml/item1392.xml"/><Relationship Id="rId2029" Type="http://schemas.openxmlformats.org/officeDocument/2006/relationships/customXml" Target="../customXml/item2029.xml"/><Relationship Id="rId2236" Type="http://schemas.openxmlformats.org/officeDocument/2006/relationships/customXml" Target="../customXml/item2236.xml"/><Relationship Id="rId2443" Type="http://schemas.openxmlformats.org/officeDocument/2006/relationships/customXml" Target="../customXml/item2443.xml"/><Relationship Id="rId2650" Type="http://schemas.openxmlformats.org/officeDocument/2006/relationships/customXml" Target="../customXml/item2650.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2303" Type="http://schemas.openxmlformats.org/officeDocument/2006/relationships/customXml" Target="../customXml/item2303.xml"/><Relationship Id="rId2510" Type="http://schemas.openxmlformats.org/officeDocument/2006/relationships/customXml" Target="../customXml/item2510.xml"/><Relationship Id="rId1112" Type="http://schemas.openxmlformats.org/officeDocument/2006/relationships/customXml" Target="../customXml/item1112.xml"/><Relationship Id="rId1929" Type="http://schemas.openxmlformats.org/officeDocument/2006/relationships/customXml" Target="../customXml/item1929.xml"/><Relationship Id="rId2093" Type="http://schemas.openxmlformats.org/officeDocument/2006/relationships/customXml" Target="../customXml/item2093.xml"/><Relationship Id="rId272" Type="http://schemas.openxmlformats.org/officeDocument/2006/relationships/customXml" Target="../customXml/item272.xml"/><Relationship Id="rId2160" Type="http://schemas.openxmlformats.org/officeDocument/2006/relationships/customXml" Target="../customXml/item2160.xml"/><Relationship Id="rId132" Type="http://schemas.openxmlformats.org/officeDocument/2006/relationships/customXml" Target="../customXml/item132.xml"/><Relationship Id="rId2020" Type="http://schemas.openxmlformats.org/officeDocument/2006/relationships/customXml" Target="../customXml/item2020.xml"/><Relationship Id="rId1579" Type="http://schemas.openxmlformats.org/officeDocument/2006/relationships/customXml" Target="../customXml/item1579.xml"/><Relationship Id="rId949" Type="http://schemas.openxmlformats.org/officeDocument/2006/relationships/customXml" Target="../customXml/item949.xml"/><Relationship Id="rId1786" Type="http://schemas.openxmlformats.org/officeDocument/2006/relationships/customXml" Target="../customXml/item1786.xml"/><Relationship Id="rId1993" Type="http://schemas.openxmlformats.org/officeDocument/2006/relationships/customXml" Target="../customXml/item1993.xml"/><Relationship Id="rId78" Type="http://schemas.openxmlformats.org/officeDocument/2006/relationships/customXml" Target="../customXml/item78.xml"/><Relationship Id="rId809" Type="http://schemas.openxmlformats.org/officeDocument/2006/relationships/customXml" Target="../customXml/item809.xml"/><Relationship Id="rId1439" Type="http://schemas.openxmlformats.org/officeDocument/2006/relationships/customXml" Target="../customXml/item1439.xml"/><Relationship Id="rId1646" Type="http://schemas.openxmlformats.org/officeDocument/2006/relationships/customXml" Target="../customXml/item1646.xml"/><Relationship Id="rId1853" Type="http://schemas.openxmlformats.org/officeDocument/2006/relationships/customXml" Target="../customXml/item1853.xml"/><Relationship Id="rId1506" Type="http://schemas.openxmlformats.org/officeDocument/2006/relationships/customXml" Target="../customXml/item1506.xml"/><Relationship Id="rId1713" Type="http://schemas.openxmlformats.org/officeDocument/2006/relationships/customXml" Target="../customXml/item1713.xml"/><Relationship Id="rId1920" Type="http://schemas.openxmlformats.org/officeDocument/2006/relationships/customXml" Target="../customXml/item1920.xml"/><Relationship Id="rId599" Type="http://schemas.openxmlformats.org/officeDocument/2006/relationships/customXml" Target="../customXml/item599.xml"/><Relationship Id="rId2487" Type="http://schemas.openxmlformats.org/officeDocument/2006/relationships/customXml" Target="../customXml/item2487.xml"/><Relationship Id="rId2694" Type="http://schemas.openxmlformats.org/officeDocument/2006/relationships/customXml" Target="../customXml/item2694.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customXml" Target="../customXml/item1296.xml"/><Relationship Id="rId2347" Type="http://schemas.openxmlformats.org/officeDocument/2006/relationships/customXml" Target="../customXml/item2347.xml"/><Relationship Id="rId2554" Type="http://schemas.openxmlformats.org/officeDocument/2006/relationships/customXml" Target="../customXml/item2554.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1363" Type="http://schemas.openxmlformats.org/officeDocument/2006/relationships/customXml" Target="../customXml/item1363.xml"/><Relationship Id="rId2207" Type="http://schemas.openxmlformats.org/officeDocument/2006/relationships/customXml" Target="../customXml/item2207.xml"/><Relationship Id="rId2761" Type="http://schemas.openxmlformats.org/officeDocument/2006/relationships/slide" Target="slides/slide2.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570" Type="http://schemas.openxmlformats.org/officeDocument/2006/relationships/customXml" Target="../customXml/item1570.xml"/><Relationship Id="rId2414" Type="http://schemas.openxmlformats.org/officeDocument/2006/relationships/customXml" Target="../customXml/item2414.xml"/><Relationship Id="rId2621" Type="http://schemas.openxmlformats.org/officeDocument/2006/relationships/customXml" Target="../customXml/item2621.xml"/><Relationship Id="rId800" Type="http://schemas.openxmlformats.org/officeDocument/2006/relationships/customXml" Target="../customXml/item800.xml"/><Relationship Id="rId1223" Type="http://schemas.openxmlformats.org/officeDocument/2006/relationships/customXml" Target="../customXml/item1223.xml"/><Relationship Id="rId1430" Type="http://schemas.openxmlformats.org/officeDocument/2006/relationships/customXml" Target="../customXml/item1430.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2064" Type="http://schemas.openxmlformats.org/officeDocument/2006/relationships/customXml" Target="../customXml/item2064.xml"/><Relationship Id="rId2271" Type="http://schemas.openxmlformats.org/officeDocument/2006/relationships/customXml" Target="../customXml/item2271.xml"/><Relationship Id="rId243" Type="http://schemas.openxmlformats.org/officeDocument/2006/relationships/customXml" Target="../customXml/item243.xml"/><Relationship Id="rId450" Type="http://schemas.openxmlformats.org/officeDocument/2006/relationships/customXml" Target="../customXml/item450.xml"/><Relationship Id="rId1080" Type="http://schemas.openxmlformats.org/officeDocument/2006/relationships/customXml" Target="../customXml/item1080.xml"/><Relationship Id="rId2131" Type="http://schemas.openxmlformats.org/officeDocument/2006/relationships/customXml" Target="../customXml/item2131.xml"/><Relationship Id="rId103" Type="http://schemas.openxmlformats.org/officeDocument/2006/relationships/customXml" Target="../customXml/item103.xml"/><Relationship Id="rId310" Type="http://schemas.openxmlformats.org/officeDocument/2006/relationships/customXml" Target="../customXml/item310.xml"/><Relationship Id="rId1897" Type="http://schemas.openxmlformats.org/officeDocument/2006/relationships/customXml" Target="../customXml/item1897.xml"/><Relationship Id="rId1757" Type="http://schemas.openxmlformats.org/officeDocument/2006/relationships/customXml" Target="../customXml/item1757.xml"/><Relationship Id="rId1964" Type="http://schemas.openxmlformats.org/officeDocument/2006/relationships/customXml" Target="../customXml/item1964.xml"/><Relationship Id="rId2808" Type="http://schemas.openxmlformats.org/officeDocument/2006/relationships/slide" Target="slides/slide49.xml"/><Relationship Id="rId49" Type="http://schemas.openxmlformats.org/officeDocument/2006/relationships/customXml" Target="../customXml/item49.xml"/><Relationship Id="rId1617" Type="http://schemas.openxmlformats.org/officeDocument/2006/relationships/customXml" Target="../customXml/item1617.xml"/><Relationship Id="rId1824" Type="http://schemas.openxmlformats.org/officeDocument/2006/relationships/customXml" Target="../customXml/item1824.xml"/><Relationship Id="rId2598" Type="http://schemas.openxmlformats.org/officeDocument/2006/relationships/customXml" Target="../customXml/item2598.xml"/><Relationship Id="rId777" Type="http://schemas.openxmlformats.org/officeDocument/2006/relationships/customXml" Target="../customXml/item777.xml"/><Relationship Id="rId984" Type="http://schemas.openxmlformats.org/officeDocument/2006/relationships/customXml" Target="../customXml/item984.xml"/><Relationship Id="rId2458" Type="http://schemas.openxmlformats.org/officeDocument/2006/relationships/customXml" Target="../customXml/item2458.xml"/><Relationship Id="rId2665" Type="http://schemas.openxmlformats.org/officeDocument/2006/relationships/customXml" Target="../customXml/item2665.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customXml" Target="../customXml/item1267.xml"/><Relationship Id="rId1474" Type="http://schemas.openxmlformats.org/officeDocument/2006/relationships/customXml" Target="../customXml/item1474.xml"/><Relationship Id="rId1681" Type="http://schemas.openxmlformats.org/officeDocument/2006/relationships/customXml" Target="../customXml/item1681.xml"/><Relationship Id="rId2318" Type="http://schemas.openxmlformats.org/officeDocument/2006/relationships/customXml" Target="../customXml/item2318.xml"/><Relationship Id="rId2525" Type="http://schemas.openxmlformats.org/officeDocument/2006/relationships/customXml" Target="../customXml/item2525.xml"/><Relationship Id="rId2732" Type="http://schemas.openxmlformats.org/officeDocument/2006/relationships/customXml" Target="../customXml/item2732.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1334" Type="http://schemas.openxmlformats.org/officeDocument/2006/relationships/customXml" Target="../customXml/item1334.xml"/><Relationship Id="rId1541" Type="http://schemas.openxmlformats.org/officeDocument/2006/relationships/customXml" Target="../customXml/item1541.xml"/><Relationship Id="rId40" Type="http://schemas.openxmlformats.org/officeDocument/2006/relationships/customXml" Target="../customXml/item40.xml"/><Relationship Id="rId1401" Type="http://schemas.openxmlformats.org/officeDocument/2006/relationships/customXml" Target="../customXml/item1401.xml"/><Relationship Id="rId287" Type="http://schemas.openxmlformats.org/officeDocument/2006/relationships/customXml" Target="../customXml/item287.xml"/><Relationship Id="rId494" Type="http://schemas.openxmlformats.org/officeDocument/2006/relationships/customXml" Target="../customXml/item494.xml"/><Relationship Id="rId2175" Type="http://schemas.openxmlformats.org/officeDocument/2006/relationships/customXml" Target="../customXml/item2175.xml"/><Relationship Id="rId2382" Type="http://schemas.openxmlformats.org/officeDocument/2006/relationships/customXml" Target="../customXml/item2382.xml"/><Relationship Id="rId147" Type="http://schemas.openxmlformats.org/officeDocument/2006/relationships/customXml" Target="../customXml/item147.xml"/><Relationship Id="rId354" Type="http://schemas.openxmlformats.org/officeDocument/2006/relationships/customXml" Target="../customXml/item354.xml"/><Relationship Id="rId1191" Type="http://schemas.openxmlformats.org/officeDocument/2006/relationships/customXml" Target="../customXml/item1191.xml"/><Relationship Id="rId2035" Type="http://schemas.openxmlformats.org/officeDocument/2006/relationships/customXml" Target="../customXml/item2035.xml"/><Relationship Id="rId561" Type="http://schemas.openxmlformats.org/officeDocument/2006/relationships/customXml" Target="../customXml/item561.xml"/><Relationship Id="rId2242" Type="http://schemas.openxmlformats.org/officeDocument/2006/relationships/customXml" Target="../customXml/item2242.xml"/><Relationship Id="rId214" Type="http://schemas.openxmlformats.org/officeDocument/2006/relationships/customXml" Target="../customXml/item214.xml"/><Relationship Id="rId421" Type="http://schemas.openxmlformats.org/officeDocument/2006/relationships/customXml" Target="../customXml/item421.xml"/><Relationship Id="rId1051" Type="http://schemas.openxmlformats.org/officeDocument/2006/relationships/customXml" Target="../customXml/item1051.xml"/><Relationship Id="rId2102" Type="http://schemas.openxmlformats.org/officeDocument/2006/relationships/customXml" Target="../customXml/item2102.xml"/><Relationship Id="rId1868" Type="http://schemas.openxmlformats.org/officeDocument/2006/relationships/customXml" Target="../customXml/item1868.xml"/><Relationship Id="rId1728" Type="http://schemas.openxmlformats.org/officeDocument/2006/relationships/customXml" Target="../customXml/item1728.xml"/><Relationship Id="rId1935" Type="http://schemas.openxmlformats.org/officeDocument/2006/relationships/customXml" Target="../customXml/item1935.xml"/><Relationship Id="rId4" Type="http://schemas.openxmlformats.org/officeDocument/2006/relationships/customXml" Target="../customXml/item4.xml"/><Relationship Id="rId888" Type="http://schemas.openxmlformats.org/officeDocument/2006/relationships/customXml" Target="../customXml/item888.xml"/><Relationship Id="rId2569" Type="http://schemas.openxmlformats.org/officeDocument/2006/relationships/customXml" Target="../customXml/item2569.xml"/><Relationship Id="rId2776" Type="http://schemas.openxmlformats.org/officeDocument/2006/relationships/slide" Target="slides/slide17.xml"/><Relationship Id="rId748" Type="http://schemas.openxmlformats.org/officeDocument/2006/relationships/customXml" Target="../customXml/item748.xml"/><Relationship Id="rId955" Type="http://schemas.openxmlformats.org/officeDocument/2006/relationships/customXml" Target="../customXml/item955.xml"/><Relationship Id="rId1378" Type="http://schemas.openxmlformats.org/officeDocument/2006/relationships/customXml" Target="../customXml/item1378.xml"/><Relationship Id="rId1585" Type="http://schemas.openxmlformats.org/officeDocument/2006/relationships/customXml" Target="../customXml/item1585.xml"/><Relationship Id="rId1792" Type="http://schemas.openxmlformats.org/officeDocument/2006/relationships/customXml" Target="../customXml/item1792.xml"/><Relationship Id="rId2429" Type="http://schemas.openxmlformats.org/officeDocument/2006/relationships/customXml" Target="../customXml/item2429.xml"/><Relationship Id="rId2636" Type="http://schemas.openxmlformats.org/officeDocument/2006/relationships/customXml" Target="../customXml/item2636.xml"/><Relationship Id="rId84" Type="http://schemas.openxmlformats.org/officeDocument/2006/relationships/customXml" Target="../customXml/item84.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1445" Type="http://schemas.openxmlformats.org/officeDocument/2006/relationships/customXml" Target="../customXml/item1445.xml"/><Relationship Id="rId1652" Type="http://schemas.openxmlformats.org/officeDocument/2006/relationships/customXml" Target="../customXml/item1652.xml"/><Relationship Id="rId1305" Type="http://schemas.openxmlformats.org/officeDocument/2006/relationships/customXml" Target="../customXml/item1305.xml"/><Relationship Id="rId2703" Type="http://schemas.openxmlformats.org/officeDocument/2006/relationships/customXml" Target="../customXml/item270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03/12/2019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customXml" Target="../../customXml/item1522.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customXml" Target="../../customXml/item497.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customXml" Target="../../customXml/item2612.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customXml" Target="../../customXml/item2520.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customXml" Target="../../customXml/item2238.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customXml" Target="../../customXml/item1170.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419691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2650682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163815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19</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22</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24</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27</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897787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1330590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40</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41</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42</a:t>
            </a:fld>
            <a:endParaRPr lang="es-MX"/>
          </a:p>
        </p:txBody>
      </p:sp>
    </p:spTree>
    <p:extLst>
      <p:ext uri="{BB962C8B-B14F-4D97-AF65-F5344CB8AC3E}">
        <p14:creationId xmlns:p14="http://schemas.microsoft.com/office/powerpoint/2010/main" val="2982226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43</a:t>
            </a:fld>
            <a:endParaRPr lang="es-MX"/>
          </a:p>
        </p:txBody>
      </p:sp>
    </p:spTree>
    <p:extLst>
      <p:ext uri="{BB962C8B-B14F-4D97-AF65-F5344CB8AC3E}">
        <p14:creationId xmlns:p14="http://schemas.microsoft.com/office/powerpoint/2010/main" val="552938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44</a:t>
            </a:fld>
            <a:endParaRPr lang="es-MX"/>
          </a:p>
        </p:txBody>
      </p:sp>
    </p:spTree>
    <p:extLst>
      <p:ext uri="{BB962C8B-B14F-4D97-AF65-F5344CB8AC3E}">
        <p14:creationId xmlns:p14="http://schemas.microsoft.com/office/powerpoint/2010/main" val="2190859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45</a:t>
            </a:fld>
            <a:endParaRPr lang="es-MX"/>
          </a:p>
        </p:txBody>
      </p:sp>
    </p:spTree>
    <p:extLst>
      <p:ext uri="{BB962C8B-B14F-4D97-AF65-F5344CB8AC3E}">
        <p14:creationId xmlns:p14="http://schemas.microsoft.com/office/powerpoint/2010/main" val="2943763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46</a:t>
            </a:fld>
            <a:endParaRPr lang="es-MX"/>
          </a:p>
        </p:txBody>
      </p:sp>
    </p:spTree>
    <p:extLst>
      <p:ext uri="{BB962C8B-B14F-4D97-AF65-F5344CB8AC3E}">
        <p14:creationId xmlns:p14="http://schemas.microsoft.com/office/powerpoint/2010/main" val="29080198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47</a:t>
            </a:fld>
            <a:endParaRPr lang="es-MX"/>
          </a:p>
        </p:txBody>
      </p:sp>
    </p:spTree>
    <p:extLst>
      <p:ext uri="{BB962C8B-B14F-4D97-AF65-F5344CB8AC3E}">
        <p14:creationId xmlns:p14="http://schemas.microsoft.com/office/powerpoint/2010/main" val="17242878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48</a:t>
            </a:fld>
            <a:endParaRPr lang="es-MX"/>
          </a:p>
        </p:txBody>
      </p:sp>
    </p:spTree>
    <p:extLst>
      <p:ext uri="{BB962C8B-B14F-4D97-AF65-F5344CB8AC3E}">
        <p14:creationId xmlns:p14="http://schemas.microsoft.com/office/powerpoint/2010/main" val="7306436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49</a:t>
            </a:fld>
            <a:endParaRPr lang="es-MX"/>
          </a:p>
        </p:txBody>
      </p:sp>
    </p:spTree>
    <p:extLst>
      <p:ext uri="{BB962C8B-B14F-4D97-AF65-F5344CB8AC3E}">
        <p14:creationId xmlns:p14="http://schemas.microsoft.com/office/powerpoint/2010/main" val="34318320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50</a:t>
            </a:fld>
            <a:endParaRPr lang="es-MX"/>
          </a:p>
        </p:txBody>
      </p:sp>
    </p:spTree>
    <p:extLst>
      <p:ext uri="{BB962C8B-B14F-4D97-AF65-F5344CB8AC3E}">
        <p14:creationId xmlns:p14="http://schemas.microsoft.com/office/powerpoint/2010/main" val="1763610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51</a:t>
            </a:fld>
            <a:endParaRPr lang="es-MX"/>
          </a:p>
        </p:txBody>
      </p:sp>
    </p:spTree>
    <p:extLst>
      <p:ext uri="{BB962C8B-B14F-4D97-AF65-F5344CB8AC3E}">
        <p14:creationId xmlns:p14="http://schemas.microsoft.com/office/powerpoint/2010/main" val="3703968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52</a:t>
            </a:fld>
            <a:endParaRPr lang="es-MX"/>
          </a:p>
        </p:txBody>
      </p:sp>
    </p:spTree>
    <p:extLst>
      <p:ext uri="{BB962C8B-B14F-4D97-AF65-F5344CB8AC3E}">
        <p14:creationId xmlns:p14="http://schemas.microsoft.com/office/powerpoint/2010/main" val="3501860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53</a:t>
            </a:fld>
            <a:endParaRPr lang="es-MX"/>
          </a:p>
        </p:txBody>
      </p:sp>
    </p:spTree>
    <p:extLst>
      <p:ext uri="{BB962C8B-B14F-4D97-AF65-F5344CB8AC3E}">
        <p14:creationId xmlns:p14="http://schemas.microsoft.com/office/powerpoint/2010/main" val="13384793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54</a:t>
            </a:fld>
            <a:endParaRPr lang="es-MX"/>
          </a:p>
        </p:txBody>
      </p:sp>
    </p:spTree>
    <p:extLst>
      <p:ext uri="{BB962C8B-B14F-4D97-AF65-F5344CB8AC3E}">
        <p14:creationId xmlns:p14="http://schemas.microsoft.com/office/powerpoint/2010/main" val="561140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55</a:t>
            </a:fld>
            <a:endParaRPr lang="es-MX"/>
          </a:p>
        </p:txBody>
      </p:sp>
    </p:spTree>
    <p:extLst>
      <p:ext uri="{BB962C8B-B14F-4D97-AF65-F5344CB8AC3E}">
        <p14:creationId xmlns:p14="http://schemas.microsoft.com/office/powerpoint/2010/main" val="678163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56</a:t>
            </a:fld>
            <a:endParaRPr lang="es-MX"/>
          </a:p>
        </p:txBody>
      </p:sp>
    </p:spTree>
    <p:extLst>
      <p:ext uri="{BB962C8B-B14F-4D97-AF65-F5344CB8AC3E}">
        <p14:creationId xmlns:p14="http://schemas.microsoft.com/office/powerpoint/2010/main" val="2515491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57</a:t>
            </a:fld>
            <a:endParaRPr lang="es-MX"/>
          </a:p>
        </p:txBody>
      </p:sp>
    </p:spTree>
    <p:extLst>
      <p:ext uri="{BB962C8B-B14F-4D97-AF65-F5344CB8AC3E}">
        <p14:creationId xmlns:p14="http://schemas.microsoft.com/office/powerpoint/2010/main" val="34390633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58</a:t>
            </a:fld>
            <a:endParaRPr lang="es-MX"/>
          </a:p>
        </p:txBody>
      </p:sp>
    </p:spTree>
    <p:extLst>
      <p:ext uri="{BB962C8B-B14F-4D97-AF65-F5344CB8AC3E}">
        <p14:creationId xmlns:p14="http://schemas.microsoft.com/office/powerpoint/2010/main" val="6745783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59</a:t>
            </a:fld>
            <a:endParaRPr lang="es-MX"/>
          </a:p>
        </p:txBody>
      </p:sp>
    </p:spTree>
    <p:extLst>
      <p:ext uri="{BB962C8B-B14F-4D97-AF65-F5344CB8AC3E}">
        <p14:creationId xmlns:p14="http://schemas.microsoft.com/office/powerpoint/2010/main" val="34046417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60</a:t>
            </a:fld>
            <a:endParaRPr lang="es-MX"/>
          </a:p>
        </p:txBody>
      </p:sp>
    </p:spTree>
    <p:extLst>
      <p:ext uri="{BB962C8B-B14F-4D97-AF65-F5344CB8AC3E}">
        <p14:creationId xmlns:p14="http://schemas.microsoft.com/office/powerpoint/2010/main" val="34444948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61</a:t>
            </a:fld>
            <a:endParaRPr lang="es-MX"/>
          </a:p>
        </p:txBody>
      </p:sp>
    </p:spTree>
    <p:extLst>
      <p:ext uri="{BB962C8B-B14F-4D97-AF65-F5344CB8AC3E}">
        <p14:creationId xmlns:p14="http://schemas.microsoft.com/office/powerpoint/2010/main" val="3142640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62</a:t>
            </a:fld>
            <a:endParaRPr lang="es-MX"/>
          </a:p>
        </p:txBody>
      </p:sp>
    </p:spTree>
    <p:extLst>
      <p:ext uri="{BB962C8B-B14F-4D97-AF65-F5344CB8AC3E}">
        <p14:creationId xmlns:p14="http://schemas.microsoft.com/office/powerpoint/2010/main" val="1004138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335364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282963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03/12/2019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03/12/2019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03/12/2019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03/12/2019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03/12/2019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03/12/2019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03/12/2019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03/12/2019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03/12/2019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03/12/2019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03/12/2019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03/12/2019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1775.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486.xml"/><Relationship Id="rId7" Type="http://schemas.openxmlformats.org/officeDocument/2006/relationships/customXml" Target="../../customXml/item2453.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2236.xml"/><Relationship Id="rId16" Type="http://schemas.openxmlformats.org/officeDocument/2006/relationships/image" Target="../media/image5.png"/><Relationship Id="rId1" Type="http://schemas.openxmlformats.org/officeDocument/2006/relationships/customXml" Target="../../customXml/item2226.xml"/><Relationship Id="rId6" Type="http://schemas.openxmlformats.org/officeDocument/2006/relationships/customXml" Target="../../customXml/item1055.xml"/><Relationship Id="rId11" Type="http://schemas.openxmlformats.org/officeDocument/2006/relationships/notesSlide" Target="../notesSlides/notesSlide1.xml"/><Relationship Id="rId5" Type="http://schemas.openxmlformats.org/officeDocument/2006/relationships/customXml" Target="../../customXml/item1002.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2620.xml"/><Relationship Id="rId9" Type="http://schemas.openxmlformats.org/officeDocument/2006/relationships/customXml" Target="../../customXml/item2229.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402.xml"/><Relationship Id="rId18" Type="http://schemas.openxmlformats.org/officeDocument/2006/relationships/customXml" Target="../../customXml/item1537.xml"/><Relationship Id="rId26" Type="http://schemas.openxmlformats.org/officeDocument/2006/relationships/customXml" Target="../../customXml/item213.xml"/><Relationship Id="rId39" Type="http://schemas.openxmlformats.org/officeDocument/2006/relationships/slide" Target="slide13.xml"/><Relationship Id="rId21" Type="http://schemas.openxmlformats.org/officeDocument/2006/relationships/customXml" Target="../../customXml/item676.xml"/><Relationship Id="rId34" Type="http://schemas.openxmlformats.org/officeDocument/2006/relationships/image" Target="../media/image6.png"/><Relationship Id="rId42" Type="http://schemas.openxmlformats.org/officeDocument/2006/relationships/image" Target="../media/image40.png"/><Relationship Id="rId47" Type="http://schemas.openxmlformats.org/officeDocument/2006/relationships/image" Target="../media/image43.svg"/><Relationship Id="rId50" Type="http://schemas.openxmlformats.org/officeDocument/2006/relationships/image" Target="../media/image45.svg"/><Relationship Id="rId7" Type="http://schemas.openxmlformats.org/officeDocument/2006/relationships/customXml" Target="../../customXml/item1781.xml"/><Relationship Id="rId2" Type="http://schemas.openxmlformats.org/officeDocument/2006/relationships/customXml" Target="../../customXml/item2231.xml"/><Relationship Id="rId16" Type="http://schemas.openxmlformats.org/officeDocument/2006/relationships/customXml" Target="../../customXml/item598.xml"/><Relationship Id="rId29" Type="http://schemas.openxmlformats.org/officeDocument/2006/relationships/image" Target="../media/image1.png"/><Relationship Id="rId11" Type="http://schemas.openxmlformats.org/officeDocument/2006/relationships/customXml" Target="../../customXml/item1972.xml"/><Relationship Id="rId24" Type="http://schemas.openxmlformats.org/officeDocument/2006/relationships/customXml" Target="../../customXml/item516.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12.png"/><Relationship Id="rId45" Type="http://schemas.openxmlformats.org/officeDocument/2006/relationships/image" Target="../media/image21.svg"/><Relationship Id="rId53" Type="http://schemas.openxmlformats.org/officeDocument/2006/relationships/image" Target="../media/image22.png"/><Relationship Id="rId5" Type="http://schemas.openxmlformats.org/officeDocument/2006/relationships/customXml" Target="../../customXml/item1578.xml"/><Relationship Id="rId10" Type="http://schemas.openxmlformats.org/officeDocument/2006/relationships/customXml" Target="../../customXml/item2055.xml"/><Relationship Id="rId19" Type="http://schemas.openxmlformats.org/officeDocument/2006/relationships/customXml" Target="../../customXml/item1232.xml"/><Relationship Id="rId31" Type="http://schemas.openxmlformats.org/officeDocument/2006/relationships/image" Target="../media/image3.png"/><Relationship Id="rId44" Type="http://schemas.openxmlformats.org/officeDocument/2006/relationships/image" Target="../media/image20.png"/><Relationship Id="rId52" Type="http://schemas.openxmlformats.org/officeDocument/2006/relationships/slide" Target="slide9.xml"/><Relationship Id="rId4" Type="http://schemas.openxmlformats.org/officeDocument/2006/relationships/customXml" Target="../../customXml/item2643.xml"/><Relationship Id="rId9" Type="http://schemas.openxmlformats.org/officeDocument/2006/relationships/customXml" Target="../../customXml/item1068.xml"/><Relationship Id="rId14" Type="http://schemas.openxmlformats.org/officeDocument/2006/relationships/customXml" Target="../../customXml/item1199.xml"/><Relationship Id="rId22" Type="http://schemas.openxmlformats.org/officeDocument/2006/relationships/customXml" Target="../../customXml/item1461.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41.svg"/><Relationship Id="rId48" Type="http://schemas.openxmlformats.org/officeDocument/2006/relationships/slide" Target="slide11.xml"/><Relationship Id="rId8" Type="http://schemas.openxmlformats.org/officeDocument/2006/relationships/customXml" Target="../../customXml/item1738.xml"/><Relationship Id="rId51" Type="http://schemas.openxmlformats.org/officeDocument/2006/relationships/slide" Target="slide12.xml"/><Relationship Id="rId3" Type="http://schemas.openxmlformats.org/officeDocument/2006/relationships/customXml" Target="../../customXml/item943.xml"/><Relationship Id="rId12" Type="http://schemas.openxmlformats.org/officeDocument/2006/relationships/customXml" Target="../../customXml/item1212.xml"/><Relationship Id="rId17" Type="http://schemas.openxmlformats.org/officeDocument/2006/relationships/customXml" Target="../../customXml/item2146.xml"/><Relationship Id="rId25" Type="http://schemas.openxmlformats.org/officeDocument/2006/relationships/customXml" Target="../../customXml/item958.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42.png"/><Relationship Id="rId20" Type="http://schemas.openxmlformats.org/officeDocument/2006/relationships/customXml" Target="../../customXml/item1307.xml"/><Relationship Id="rId41" Type="http://schemas.openxmlformats.org/officeDocument/2006/relationships/image" Target="../media/image13.svg"/><Relationship Id="rId54" Type="http://schemas.openxmlformats.org/officeDocument/2006/relationships/image" Target="../media/image23.svg"/><Relationship Id="rId1" Type="http://schemas.openxmlformats.org/officeDocument/2006/relationships/customXml" Target="../../customXml/item2266.xml"/><Relationship Id="rId6" Type="http://schemas.openxmlformats.org/officeDocument/2006/relationships/customXml" Target="../../customXml/item605.xml"/><Relationship Id="rId15" Type="http://schemas.openxmlformats.org/officeDocument/2006/relationships/customXml" Target="../../customXml/item2005.xml"/><Relationship Id="rId23" Type="http://schemas.openxmlformats.org/officeDocument/2006/relationships/customXml" Target="../../customXml/item1880.xml"/><Relationship Id="rId28" Type="http://schemas.openxmlformats.org/officeDocument/2006/relationships/notesSlide" Target="../notesSlides/notesSlide10.xml"/><Relationship Id="rId36" Type="http://schemas.openxmlformats.org/officeDocument/2006/relationships/slide" Target="slide8.xml"/><Relationship Id="rId49" Type="http://schemas.openxmlformats.org/officeDocument/2006/relationships/image" Target="../media/image44.png"/></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1753.xml"/><Relationship Id="rId18" Type="http://schemas.openxmlformats.org/officeDocument/2006/relationships/customXml" Target="../../customXml/item62.xml"/><Relationship Id="rId26" Type="http://schemas.openxmlformats.org/officeDocument/2006/relationships/customXml" Target="../../customXml/item1427.xml"/><Relationship Id="rId39" Type="http://schemas.openxmlformats.org/officeDocument/2006/relationships/image" Target="../media/image39.svg"/><Relationship Id="rId21" Type="http://schemas.openxmlformats.org/officeDocument/2006/relationships/customXml" Target="../../customXml/item1540.xml"/><Relationship Id="rId34" Type="http://schemas.openxmlformats.org/officeDocument/2006/relationships/image" Target="../media/image5.png"/><Relationship Id="rId42" Type="http://schemas.openxmlformats.org/officeDocument/2006/relationships/image" Target="../media/image13.svg"/><Relationship Id="rId47" Type="http://schemas.openxmlformats.org/officeDocument/2006/relationships/image" Target="../media/image42.png"/><Relationship Id="rId50" Type="http://schemas.openxmlformats.org/officeDocument/2006/relationships/image" Target="../media/image45.svg"/><Relationship Id="rId55" Type="http://schemas.openxmlformats.org/officeDocument/2006/relationships/slide" Target="slide10.xml"/><Relationship Id="rId7" Type="http://schemas.openxmlformats.org/officeDocument/2006/relationships/customXml" Target="../../customXml/item1017.xml"/><Relationship Id="rId2" Type="http://schemas.openxmlformats.org/officeDocument/2006/relationships/customXml" Target="../../customXml/item1165.xml"/><Relationship Id="rId16" Type="http://schemas.openxmlformats.org/officeDocument/2006/relationships/customXml" Target="../../customXml/item2168.xml"/><Relationship Id="rId29" Type="http://schemas.openxmlformats.org/officeDocument/2006/relationships/notesSlide" Target="../notesSlides/notesSlide11.xml"/><Relationship Id="rId11" Type="http://schemas.openxmlformats.org/officeDocument/2006/relationships/customXml" Target="../../customXml/item1385.xml"/><Relationship Id="rId24" Type="http://schemas.openxmlformats.org/officeDocument/2006/relationships/customXml" Target="../../customXml/item502.xml"/><Relationship Id="rId32" Type="http://schemas.openxmlformats.org/officeDocument/2006/relationships/image" Target="../media/image3.png"/><Relationship Id="rId37" Type="http://schemas.openxmlformats.org/officeDocument/2006/relationships/slide" Target="slide8.xml"/><Relationship Id="rId40" Type="http://schemas.openxmlformats.org/officeDocument/2006/relationships/slide" Target="slide13.xml"/><Relationship Id="rId45" Type="http://schemas.openxmlformats.org/officeDocument/2006/relationships/image" Target="../media/image20.png"/><Relationship Id="rId53" Type="http://schemas.openxmlformats.org/officeDocument/2006/relationships/image" Target="../media/image22.png"/><Relationship Id="rId5" Type="http://schemas.openxmlformats.org/officeDocument/2006/relationships/customXml" Target="../../customXml/item1219.xml"/><Relationship Id="rId19" Type="http://schemas.openxmlformats.org/officeDocument/2006/relationships/customXml" Target="../../customXml/item1541.xml"/><Relationship Id="rId4" Type="http://schemas.openxmlformats.org/officeDocument/2006/relationships/customXml" Target="../../customXml/item1548.xml"/><Relationship Id="rId9" Type="http://schemas.openxmlformats.org/officeDocument/2006/relationships/customXml" Target="../../customXml/item85.xml"/><Relationship Id="rId14" Type="http://schemas.openxmlformats.org/officeDocument/2006/relationships/customXml" Target="../../customXml/item1780.xml"/><Relationship Id="rId22" Type="http://schemas.openxmlformats.org/officeDocument/2006/relationships/customXml" Target="../../customXml/item2501.xml"/><Relationship Id="rId27" Type="http://schemas.openxmlformats.org/officeDocument/2006/relationships/customXml" Target="../../customXml/item410.xml"/><Relationship Id="rId30" Type="http://schemas.openxmlformats.org/officeDocument/2006/relationships/image" Target="../media/image1.png"/><Relationship Id="rId35" Type="http://schemas.openxmlformats.org/officeDocument/2006/relationships/image" Target="../media/image6.png"/><Relationship Id="rId43" Type="http://schemas.openxmlformats.org/officeDocument/2006/relationships/image" Target="../media/image40.png"/><Relationship Id="rId48" Type="http://schemas.openxmlformats.org/officeDocument/2006/relationships/image" Target="../media/image43.svg"/><Relationship Id="rId56" Type="http://schemas.openxmlformats.org/officeDocument/2006/relationships/image" Target="../media/image46.png"/><Relationship Id="rId8" Type="http://schemas.openxmlformats.org/officeDocument/2006/relationships/customXml" Target="../../customXml/item2512.xml"/><Relationship Id="rId51" Type="http://schemas.openxmlformats.org/officeDocument/2006/relationships/slide" Target="slide12.xml"/><Relationship Id="rId3" Type="http://schemas.openxmlformats.org/officeDocument/2006/relationships/customXml" Target="../../customXml/item2740.xml"/><Relationship Id="rId12" Type="http://schemas.openxmlformats.org/officeDocument/2006/relationships/customXml" Target="../../customXml/item2409.xml"/><Relationship Id="rId17" Type="http://schemas.openxmlformats.org/officeDocument/2006/relationships/customXml" Target="../../customXml/item1167.xml"/><Relationship Id="rId25" Type="http://schemas.openxmlformats.org/officeDocument/2006/relationships/customXml" Target="../../customXml/item2505.xml"/><Relationship Id="rId33" Type="http://schemas.openxmlformats.org/officeDocument/2006/relationships/image" Target="../media/image4.png"/><Relationship Id="rId38" Type="http://schemas.openxmlformats.org/officeDocument/2006/relationships/image" Target="../media/image38.png"/><Relationship Id="rId46" Type="http://schemas.openxmlformats.org/officeDocument/2006/relationships/image" Target="../media/image21.svg"/><Relationship Id="rId20" Type="http://schemas.openxmlformats.org/officeDocument/2006/relationships/customXml" Target="../../customXml/item206.xml"/><Relationship Id="rId41" Type="http://schemas.openxmlformats.org/officeDocument/2006/relationships/image" Target="../media/image12.png"/><Relationship Id="rId54" Type="http://schemas.openxmlformats.org/officeDocument/2006/relationships/image" Target="../media/image23.svg"/><Relationship Id="rId1" Type="http://schemas.openxmlformats.org/officeDocument/2006/relationships/customXml" Target="../../customXml/item76.xml"/><Relationship Id="rId6" Type="http://schemas.openxmlformats.org/officeDocument/2006/relationships/customXml" Target="../../customXml/item1033.xml"/><Relationship Id="rId15" Type="http://schemas.openxmlformats.org/officeDocument/2006/relationships/customXml" Target="../../customXml/item2354.xml"/><Relationship Id="rId23" Type="http://schemas.openxmlformats.org/officeDocument/2006/relationships/customXml" Target="../../customXml/item2385.xml"/><Relationship Id="rId28" Type="http://schemas.openxmlformats.org/officeDocument/2006/relationships/slideLayout" Target="../slideLayouts/slideLayout1.xml"/><Relationship Id="rId36" Type="http://schemas.openxmlformats.org/officeDocument/2006/relationships/image" Target="../media/image7.png"/><Relationship Id="rId49" Type="http://schemas.openxmlformats.org/officeDocument/2006/relationships/image" Target="../media/image44.png"/><Relationship Id="rId57" Type="http://schemas.openxmlformats.org/officeDocument/2006/relationships/image" Target="../media/image47.svg"/><Relationship Id="rId10" Type="http://schemas.openxmlformats.org/officeDocument/2006/relationships/customXml" Target="../../customXml/item2650.xml"/><Relationship Id="rId31" Type="http://schemas.openxmlformats.org/officeDocument/2006/relationships/image" Target="../media/image2.png"/><Relationship Id="rId44" Type="http://schemas.openxmlformats.org/officeDocument/2006/relationships/image" Target="../media/image41.svg"/><Relationship Id="rId52" Type="http://schemas.openxmlformats.org/officeDocument/2006/relationships/slide" Target="slide9.xml"/></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1242.xml"/><Relationship Id="rId18" Type="http://schemas.openxmlformats.org/officeDocument/2006/relationships/customXml" Target="../../customXml/item447.xml"/><Relationship Id="rId26" Type="http://schemas.openxmlformats.org/officeDocument/2006/relationships/customXml" Target="../../customXml/item689.xml"/><Relationship Id="rId39" Type="http://schemas.openxmlformats.org/officeDocument/2006/relationships/image" Target="../media/image38.png"/><Relationship Id="rId21" Type="http://schemas.openxmlformats.org/officeDocument/2006/relationships/customXml" Target="../../customXml/item1267.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32.png"/><Relationship Id="rId7" Type="http://schemas.openxmlformats.org/officeDocument/2006/relationships/customXml" Target="../../customXml/item156.xml"/><Relationship Id="rId2" Type="http://schemas.openxmlformats.org/officeDocument/2006/relationships/customXml" Target="../../customXml/item454.xml"/><Relationship Id="rId16" Type="http://schemas.openxmlformats.org/officeDocument/2006/relationships/customXml" Target="../../customXml/item236.xml"/><Relationship Id="rId29" Type="http://schemas.openxmlformats.org/officeDocument/2006/relationships/slideLayout" Target="../slideLayouts/slideLayout1.xml"/><Relationship Id="rId1" Type="http://schemas.openxmlformats.org/officeDocument/2006/relationships/customXml" Target="../../customXml/item295.xml"/><Relationship Id="rId6" Type="http://schemas.openxmlformats.org/officeDocument/2006/relationships/customXml" Target="../../customXml/item1040.xml"/><Relationship Id="rId11" Type="http://schemas.openxmlformats.org/officeDocument/2006/relationships/customXml" Target="../../customXml/item2204.xml"/><Relationship Id="rId24" Type="http://schemas.openxmlformats.org/officeDocument/2006/relationships/customXml" Target="../../customXml/item2718.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9.svg"/><Relationship Id="rId45" Type="http://schemas.openxmlformats.org/officeDocument/2006/relationships/image" Target="../media/image41.svg"/><Relationship Id="rId5" Type="http://schemas.openxmlformats.org/officeDocument/2006/relationships/customXml" Target="../../customXml/item1622.xml"/><Relationship Id="rId15" Type="http://schemas.openxmlformats.org/officeDocument/2006/relationships/customXml" Target="../../customXml/item373.xml"/><Relationship Id="rId23" Type="http://schemas.openxmlformats.org/officeDocument/2006/relationships/customXml" Target="../../customXml/item1245.xml"/><Relationship Id="rId28" Type="http://schemas.openxmlformats.org/officeDocument/2006/relationships/customXml" Target="../../customXml/item1183.xml"/><Relationship Id="rId36" Type="http://schemas.openxmlformats.org/officeDocument/2006/relationships/image" Target="../media/image6.png"/><Relationship Id="rId10" Type="http://schemas.openxmlformats.org/officeDocument/2006/relationships/customXml" Target="../../customXml/item456.xml"/><Relationship Id="rId19" Type="http://schemas.openxmlformats.org/officeDocument/2006/relationships/customXml" Target="../../customXml/item1069.xml"/><Relationship Id="rId31" Type="http://schemas.openxmlformats.org/officeDocument/2006/relationships/image" Target="../media/image1.png"/><Relationship Id="rId44" Type="http://schemas.openxmlformats.org/officeDocument/2006/relationships/image" Target="../media/image40.png"/><Relationship Id="rId4" Type="http://schemas.openxmlformats.org/officeDocument/2006/relationships/customXml" Target="../../customXml/item554.xml"/><Relationship Id="rId9" Type="http://schemas.openxmlformats.org/officeDocument/2006/relationships/customXml" Target="../../customXml/item1946.xml"/><Relationship Id="rId14" Type="http://schemas.openxmlformats.org/officeDocument/2006/relationships/customXml" Target="../../customXml/item2075.xml"/><Relationship Id="rId22" Type="http://schemas.openxmlformats.org/officeDocument/2006/relationships/customXml" Target="../../customXml/item639.xml"/><Relationship Id="rId27" Type="http://schemas.openxmlformats.org/officeDocument/2006/relationships/customXml" Target="../../customXml/item600.xml"/><Relationship Id="rId30" Type="http://schemas.openxmlformats.org/officeDocument/2006/relationships/notesSlide" Target="../notesSlides/notesSlide12.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33.svg"/><Relationship Id="rId8" Type="http://schemas.openxmlformats.org/officeDocument/2006/relationships/customXml" Target="../../customXml/item2281.xml"/><Relationship Id="rId3" Type="http://schemas.openxmlformats.org/officeDocument/2006/relationships/customXml" Target="../../customXml/item1325.xml"/><Relationship Id="rId12" Type="http://schemas.openxmlformats.org/officeDocument/2006/relationships/customXml" Target="../../customXml/item1908.xml"/><Relationship Id="rId17" Type="http://schemas.openxmlformats.org/officeDocument/2006/relationships/customXml" Target="../../customXml/item775.xml"/><Relationship Id="rId25" Type="http://schemas.openxmlformats.org/officeDocument/2006/relationships/customXml" Target="../../customXml/item1213.xml"/><Relationship Id="rId33" Type="http://schemas.openxmlformats.org/officeDocument/2006/relationships/image" Target="../media/image3.png"/><Relationship Id="rId38" Type="http://schemas.openxmlformats.org/officeDocument/2006/relationships/slide" Target="slide8.xml"/><Relationship Id="rId46" Type="http://schemas.openxmlformats.org/officeDocument/2006/relationships/slide" Target="slide10.xml"/><Relationship Id="rId20" Type="http://schemas.openxmlformats.org/officeDocument/2006/relationships/customXml" Target="../../customXml/item2212.xml"/><Relationship Id="rId41" Type="http://schemas.openxmlformats.org/officeDocument/2006/relationships/slide" Target="slide13.xml"/></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252.xml"/><Relationship Id="rId18" Type="http://schemas.openxmlformats.org/officeDocument/2006/relationships/customXml" Target="../../customXml/item4.xml"/><Relationship Id="rId26" Type="http://schemas.openxmlformats.org/officeDocument/2006/relationships/customXml" Target="../../customXml/item121.xml"/><Relationship Id="rId39" Type="http://schemas.openxmlformats.org/officeDocument/2006/relationships/image" Target="../media/image48.png"/><Relationship Id="rId21" Type="http://schemas.openxmlformats.org/officeDocument/2006/relationships/customXml" Target="../../customXml/item1819.xml"/><Relationship Id="rId34" Type="http://schemas.openxmlformats.org/officeDocument/2006/relationships/image" Target="../media/image6.png"/><Relationship Id="rId42" Type="http://schemas.openxmlformats.org/officeDocument/2006/relationships/image" Target="../media/image23.svg"/><Relationship Id="rId47" Type="http://schemas.openxmlformats.org/officeDocument/2006/relationships/image" Target="../media/image51.svg"/><Relationship Id="rId50" Type="http://schemas.openxmlformats.org/officeDocument/2006/relationships/image" Target="../media/image37.svg"/><Relationship Id="rId7" Type="http://schemas.openxmlformats.org/officeDocument/2006/relationships/customXml" Target="../../customXml/item1853.xml"/><Relationship Id="rId2" Type="http://schemas.openxmlformats.org/officeDocument/2006/relationships/customXml" Target="../../customXml/item1725.xml"/><Relationship Id="rId16" Type="http://schemas.openxmlformats.org/officeDocument/2006/relationships/customXml" Target="../../customXml/item1288.xml"/><Relationship Id="rId29" Type="http://schemas.openxmlformats.org/officeDocument/2006/relationships/image" Target="../media/image1.png"/><Relationship Id="rId11" Type="http://schemas.openxmlformats.org/officeDocument/2006/relationships/customXml" Target="../../customXml/item2499.xml"/><Relationship Id="rId24" Type="http://schemas.openxmlformats.org/officeDocument/2006/relationships/customXml" Target="../../customXml/item2288.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49.svg"/><Relationship Id="rId45" Type="http://schemas.openxmlformats.org/officeDocument/2006/relationships/slide" Target="slide15.xml"/><Relationship Id="rId5" Type="http://schemas.openxmlformats.org/officeDocument/2006/relationships/customXml" Target="../../customXml/item1897.xml"/><Relationship Id="rId15" Type="http://schemas.openxmlformats.org/officeDocument/2006/relationships/customXml" Target="../../customXml/item187.xml"/><Relationship Id="rId23" Type="http://schemas.openxmlformats.org/officeDocument/2006/relationships/customXml" Target="../../customXml/item2604.xml"/><Relationship Id="rId28" Type="http://schemas.openxmlformats.org/officeDocument/2006/relationships/notesSlide" Target="../notesSlides/notesSlide13.xml"/><Relationship Id="rId36" Type="http://schemas.openxmlformats.org/officeDocument/2006/relationships/slide" Target="slide14.xml"/><Relationship Id="rId49" Type="http://schemas.openxmlformats.org/officeDocument/2006/relationships/image" Target="../media/image36.png"/><Relationship Id="rId10" Type="http://schemas.openxmlformats.org/officeDocument/2006/relationships/customXml" Target="../../customXml/item316.xml"/><Relationship Id="rId19" Type="http://schemas.openxmlformats.org/officeDocument/2006/relationships/customXml" Target="../../customXml/item2004.xml"/><Relationship Id="rId31" Type="http://schemas.openxmlformats.org/officeDocument/2006/relationships/image" Target="../media/image3.png"/><Relationship Id="rId44" Type="http://schemas.openxmlformats.org/officeDocument/2006/relationships/image" Target="../media/image25.svg"/><Relationship Id="rId4" Type="http://schemas.openxmlformats.org/officeDocument/2006/relationships/customXml" Target="../../customXml/item1032.xml"/><Relationship Id="rId9" Type="http://schemas.openxmlformats.org/officeDocument/2006/relationships/customXml" Target="../../customXml/item973.xml"/><Relationship Id="rId14" Type="http://schemas.openxmlformats.org/officeDocument/2006/relationships/customXml" Target="../../customXml/item654.xml"/><Relationship Id="rId22" Type="http://schemas.openxmlformats.org/officeDocument/2006/relationships/customXml" Target="../../customXml/item2519.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24.png"/><Relationship Id="rId48" Type="http://schemas.openxmlformats.org/officeDocument/2006/relationships/slide" Target="slide16.xml"/><Relationship Id="rId8" Type="http://schemas.openxmlformats.org/officeDocument/2006/relationships/customXml" Target="../../customXml/item610.xml"/><Relationship Id="rId3" Type="http://schemas.openxmlformats.org/officeDocument/2006/relationships/customXml" Target="../../customXml/item1621.xml"/><Relationship Id="rId12" Type="http://schemas.openxmlformats.org/officeDocument/2006/relationships/customXml" Target="../../customXml/item383.xml"/><Relationship Id="rId17" Type="http://schemas.openxmlformats.org/officeDocument/2006/relationships/customXml" Target="../../customXml/item586.xml"/><Relationship Id="rId25" Type="http://schemas.openxmlformats.org/officeDocument/2006/relationships/customXml" Target="../../customXml/item803.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50.png"/><Relationship Id="rId20" Type="http://schemas.openxmlformats.org/officeDocument/2006/relationships/customXml" Target="../../customXml/item734.xml"/><Relationship Id="rId41" Type="http://schemas.openxmlformats.org/officeDocument/2006/relationships/image" Target="../media/image22.png"/><Relationship Id="rId1" Type="http://schemas.openxmlformats.org/officeDocument/2006/relationships/customXml" Target="../../customXml/item336.xml"/><Relationship Id="rId6" Type="http://schemas.openxmlformats.org/officeDocument/2006/relationships/customXml" Target="../../customXml/item1962.xml"/></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248.xml"/><Relationship Id="rId18" Type="http://schemas.openxmlformats.org/officeDocument/2006/relationships/customXml" Target="../../customXml/item585.xml"/><Relationship Id="rId26" Type="http://schemas.openxmlformats.org/officeDocument/2006/relationships/customXml" Target="../../customXml/item1082.xml"/><Relationship Id="rId39" Type="http://schemas.openxmlformats.org/officeDocument/2006/relationships/image" Target="../media/image4.png"/><Relationship Id="rId21" Type="http://schemas.openxmlformats.org/officeDocument/2006/relationships/customXml" Target="../../customXml/item1499.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22.png"/><Relationship Id="rId50" Type="http://schemas.openxmlformats.org/officeDocument/2006/relationships/image" Target="../media/image25.svg"/><Relationship Id="rId55" Type="http://schemas.openxmlformats.org/officeDocument/2006/relationships/image" Target="../media/image42.png"/><Relationship Id="rId7" Type="http://schemas.openxmlformats.org/officeDocument/2006/relationships/customXml" Target="../../customXml/item793.xml"/><Relationship Id="rId2" Type="http://schemas.openxmlformats.org/officeDocument/2006/relationships/customXml" Target="../../customXml/item1286.xml"/><Relationship Id="rId16" Type="http://schemas.openxmlformats.org/officeDocument/2006/relationships/customXml" Target="../../customXml/item293.xml"/><Relationship Id="rId29" Type="http://schemas.openxmlformats.org/officeDocument/2006/relationships/customXml" Target="../../customXml/item1303.xml"/><Relationship Id="rId11" Type="http://schemas.openxmlformats.org/officeDocument/2006/relationships/customXml" Target="../../customXml/item830.xml"/><Relationship Id="rId24" Type="http://schemas.openxmlformats.org/officeDocument/2006/relationships/customXml" Target="../../customXml/item1771.xml"/><Relationship Id="rId32" Type="http://schemas.openxmlformats.org/officeDocument/2006/relationships/customXml" Target="../../customXml/item2403.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48.png"/><Relationship Id="rId53" Type="http://schemas.openxmlformats.org/officeDocument/2006/relationships/image" Target="../media/image20.png"/><Relationship Id="rId58" Type="http://schemas.openxmlformats.org/officeDocument/2006/relationships/image" Target="../media/image45.svg"/><Relationship Id="rId5" Type="http://schemas.openxmlformats.org/officeDocument/2006/relationships/customXml" Target="../../customXml/item547.xml"/><Relationship Id="rId19" Type="http://schemas.openxmlformats.org/officeDocument/2006/relationships/customXml" Target="../../customXml/item1743.xml"/><Relationship Id="rId4" Type="http://schemas.openxmlformats.org/officeDocument/2006/relationships/customXml" Target="../../customXml/item1582.xml"/><Relationship Id="rId9" Type="http://schemas.openxmlformats.org/officeDocument/2006/relationships/customXml" Target="../../customXml/item307.xml"/><Relationship Id="rId14" Type="http://schemas.openxmlformats.org/officeDocument/2006/relationships/customXml" Target="../../customXml/item1875.xml"/><Relationship Id="rId22" Type="http://schemas.openxmlformats.org/officeDocument/2006/relationships/customXml" Target="../../customXml/item1296.xml"/><Relationship Id="rId27" Type="http://schemas.openxmlformats.org/officeDocument/2006/relationships/customXml" Target="../../customXml/item1660.xml"/><Relationship Id="rId30" Type="http://schemas.openxmlformats.org/officeDocument/2006/relationships/customXml" Target="../../customXml/item2554.xml"/><Relationship Id="rId35" Type="http://schemas.openxmlformats.org/officeDocument/2006/relationships/notesSlide" Target="../notesSlides/notesSlide14.xml"/><Relationship Id="rId43" Type="http://schemas.openxmlformats.org/officeDocument/2006/relationships/image" Target="../media/image38.png"/><Relationship Id="rId48" Type="http://schemas.openxmlformats.org/officeDocument/2006/relationships/image" Target="../media/image23.svg"/><Relationship Id="rId56" Type="http://schemas.openxmlformats.org/officeDocument/2006/relationships/image" Target="../media/image43.svg"/><Relationship Id="rId8" Type="http://schemas.openxmlformats.org/officeDocument/2006/relationships/customXml" Target="../../customXml/item578.xml"/><Relationship Id="rId51" Type="http://schemas.openxmlformats.org/officeDocument/2006/relationships/image" Target="../media/image50.png"/><Relationship Id="rId3" Type="http://schemas.openxmlformats.org/officeDocument/2006/relationships/customXml" Target="../../customXml/item1310.xml"/><Relationship Id="rId12" Type="http://schemas.openxmlformats.org/officeDocument/2006/relationships/customXml" Target="../../customXml/item824.xml"/><Relationship Id="rId17" Type="http://schemas.openxmlformats.org/officeDocument/2006/relationships/customXml" Target="../../customXml/item1250.xml"/><Relationship Id="rId25" Type="http://schemas.openxmlformats.org/officeDocument/2006/relationships/customXml" Target="../../customXml/item2746.xml"/><Relationship Id="rId33" Type="http://schemas.openxmlformats.org/officeDocument/2006/relationships/customXml" Target="../../customXml/item1116.xml"/><Relationship Id="rId38" Type="http://schemas.openxmlformats.org/officeDocument/2006/relationships/image" Target="../media/image3.png"/><Relationship Id="rId46" Type="http://schemas.openxmlformats.org/officeDocument/2006/relationships/image" Target="../media/image49.svg"/><Relationship Id="rId59" Type="http://schemas.openxmlformats.org/officeDocument/2006/relationships/slide" Target="slide13.xml"/><Relationship Id="rId20" Type="http://schemas.openxmlformats.org/officeDocument/2006/relationships/customXml" Target="../../customXml/item2282.xml"/><Relationship Id="rId41" Type="http://schemas.openxmlformats.org/officeDocument/2006/relationships/image" Target="../media/image6.png"/><Relationship Id="rId54" Type="http://schemas.openxmlformats.org/officeDocument/2006/relationships/image" Target="../media/image21.svg"/><Relationship Id="rId1" Type="http://schemas.openxmlformats.org/officeDocument/2006/relationships/customXml" Target="../../customXml/item1260.xml"/><Relationship Id="rId6" Type="http://schemas.openxmlformats.org/officeDocument/2006/relationships/customXml" Target="../../customXml/item1045.xml"/><Relationship Id="rId15" Type="http://schemas.openxmlformats.org/officeDocument/2006/relationships/customXml" Target="../../customXml/item2104.xml"/><Relationship Id="rId23" Type="http://schemas.openxmlformats.org/officeDocument/2006/relationships/customXml" Target="../../customXml/item1824.xml"/><Relationship Id="rId28" Type="http://schemas.openxmlformats.org/officeDocument/2006/relationships/customXml" Target="../../customXml/item2271.xml"/><Relationship Id="rId36" Type="http://schemas.openxmlformats.org/officeDocument/2006/relationships/image" Target="../media/image1.png"/><Relationship Id="rId49" Type="http://schemas.openxmlformats.org/officeDocument/2006/relationships/image" Target="../media/image24.png"/><Relationship Id="rId57" Type="http://schemas.openxmlformats.org/officeDocument/2006/relationships/image" Target="../media/image44.png"/><Relationship Id="rId10" Type="http://schemas.openxmlformats.org/officeDocument/2006/relationships/customXml" Target="../../customXml/item1599.xml"/><Relationship Id="rId31" Type="http://schemas.openxmlformats.org/officeDocument/2006/relationships/customXml" Target="../../customXml/item1299.xml"/><Relationship Id="rId44" Type="http://schemas.openxmlformats.org/officeDocument/2006/relationships/image" Target="../media/image39.svg"/><Relationship Id="rId52" Type="http://schemas.openxmlformats.org/officeDocument/2006/relationships/image" Target="../media/image51.svg"/></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2518.xml"/><Relationship Id="rId18" Type="http://schemas.openxmlformats.org/officeDocument/2006/relationships/customXml" Target="../../customXml/item1616.xml"/><Relationship Id="rId26" Type="http://schemas.openxmlformats.org/officeDocument/2006/relationships/customXml" Target="../../customXml/item2756.xml"/><Relationship Id="rId39" Type="http://schemas.openxmlformats.org/officeDocument/2006/relationships/slideLayout" Target="../slideLayouts/slideLayout1.xml"/><Relationship Id="rId21" Type="http://schemas.openxmlformats.org/officeDocument/2006/relationships/customXml" Target="../../customXml/item528.xml"/><Relationship Id="rId34" Type="http://schemas.openxmlformats.org/officeDocument/2006/relationships/customXml" Target="../../customXml/item748.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image" Target="../media/image24.png"/><Relationship Id="rId7" Type="http://schemas.openxmlformats.org/officeDocument/2006/relationships/customXml" Target="../../customXml/item1545.xml"/><Relationship Id="rId2" Type="http://schemas.openxmlformats.org/officeDocument/2006/relationships/customXml" Target="../../customXml/item2118.xml"/><Relationship Id="rId16" Type="http://schemas.openxmlformats.org/officeDocument/2006/relationships/customXml" Target="../../customXml/item782.xml"/><Relationship Id="rId29" Type="http://schemas.openxmlformats.org/officeDocument/2006/relationships/customXml" Target="../../customXml/item2144.xml"/><Relationship Id="rId11" Type="http://schemas.openxmlformats.org/officeDocument/2006/relationships/customXml" Target="../../customXml/item96.xml"/><Relationship Id="rId24" Type="http://schemas.openxmlformats.org/officeDocument/2006/relationships/customXml" Target="../../customXml/item544.xml"/><Relationship Id="rId32" Type="http://schemas.openxmlformats.org/officeDocument/2006/relationships/customXml" Target="../../customXml/item2372.xml"/><Relationship Id="rId37" Type="http://schemas.openxmlformats.org/officeDocument/2006/relationships/customXml" Target="../../customXml/item527.xml"/><Relationship Id="rId40" Type="http://schemas.openxmlformats.org/officeDocument/2006/relationships/notesSlide" Target="../notesSlides/notesSlide15.xml"/><Relationship Id="rId45" Type="http://schemas.openxmlformats.org/officeDocument/2006/relationships/image" Target="../media/image5.png"/><Relationship Id="rId53" Type="http://schemas.openxmlformats.org/officeDocument/2006/relationships/image" Target="../media/image22.png"/><Relationship Id="rId58" Type="http://schemas.openxmlformats.org/officeDocument/2006/relationships/image" Target="../media/image51.svg"/><Relationship Id="rId5" Type="http://schemas.openxmlformats.org/officeDocument/2006/relationships/customXml" Target="../../customXml/item1687.xml"/><Relationship Id="rId61" Type="http://schemas.openxmlformats.org/officeDocument/2006/relationships/image" Target="../media/image13.svg"/><Relationship Id="rId19" Type="http://schemas.openxmlformats.org/officeDocument/2006/relationships/customXml" Target="../../customXml/item2072.xml"/><Relationship Id="rId14" Type="http://schemas.openxmlformats.org/officeDocument/2006/relationships/customXml" Target="../../customXml/item2714.xml"/><Relationship Id="rId22" Type="http://schemas.openxmlformats.org/officeDocument/2006/relationships/customXml" Target="../../customXml/item844.xml"/><Relationship Id="rId27" Type="http://schemas.openxmlformats.org/officeDocument/2006/relationships/customXml" Target="../../customXml/item1676.xml"/><Relationship Id="rId30" Type="http://schemas.openxmlformats.org/officeDocument/2006/relationships/customXml" Target="../../customXml/item341.xml"/><Relationship Id="rId35" Type="http://schemas.openxmlformats.org/officeDocument/2006/relationships/customXml" Target="../../customXml/item2578.xml"/><Relationship Id="rId43" Type="http://schemas.openxmlformats.org/officeDocument/2006/relationships/image" Target="../media/image3.png"/><Relationship Id="rId48" Type="http://schemas.openxmlformats.org/officeDocument/2006/relationships/slide" Target="slide14.xml"/><Relationship Id="rId56" Type="http://schemas.openxmlformats.org/officeDocument/2006/relationships/image" Target="../media/image25.svg"/><Relationship Id="rId8" Type="http://schemas.openxmlformats.org/officeDocument/2006/relationships/customXml" Target="../../customXml/item2668.xml"/><Relationship Id="rId51" Type="http://schemas.openxmlformats.org/officeDocument/2006/relationships/image" Target="../media/image48.png"/><Relationship Id="rId3" Type="http://schemas.openxmlformats.org/officeDocument/2006/relationships/customXml" Target="../../customXml/item2488.xml"/><Relationship Id="rId12" Type="http://schemas.openxmlformats.org/officeDocument/2006/relationships/customXml" Target="../../customXml/item1763.xml"/><Relationship Id="rId17" Type="http://schemas.openxmlformats.org/officeDocument/2006/relationships/customXml" Target="../../customXml/item444.xml"/><Relationship Id="rId25" Type="http://schemas.openxmlformats.org/officeDocument/2006/relationships/customXml" Target="../../customXml/item223.xml"/><Relationship Id="rId33" Type="http://schemas.openxmlformats.org/officeDocument/2006/relationships/customXml" Target="../../customXml/item1291.xml"/><Relationship Id="rId38" Type="http://schemas.openxmlformats.org/officeDocument/2006/relationships/customXml" Target="../../customXml/item562.xml"/><Relationship Id="rId46" Type="http://schemas.openxmlformats.org/officeDocument/2006/relationships/image" Target="../media/image6.png"/><Relationship Id="rId59" Type="http://schemas.openxmlformats.org/officeDocument/2006/relationships/slide" Target="slide13.xml"/><Relationship Id="rId20" Type="http://schemas.openxmlformats.org/officeDocument/2006/relationships/customXml" Target="../../customXml/item1150.xml"/><Relationship Id="rId41" Type="http://schemas.openxmlformats.org/officeDocument/2006/relationships/image" Target="../media/image1.png"/><Relationship Id="rId54" Type="http://schemas.openxmlformats.org/officeDocument/2006/relationships/image" Target="../media/image23.svg"/><Relationship Id="rId1" Type="http://schemas.openxmlformats.org/officeDocument/2006/relationships/customXml" Target="../../customXml/item1807.xml"/><Relationship Id="rId6" Type="http://schemas.openxmlformats.org/officeDocument/2006/relationships/customXml" Target="../../customXml/item1625.xml"/><Relationship Id="rId15" Type="http://schemas.openxmlformats.org/officeDocument/2006/relationships/customXml" Target="../../customXml/item1731.xml"/><Relationship Id="rId23" Type="http://schemas.openxmlformats.org/officeDocument/2006/relationships/customXml" Target="../../customXml/item268.xml"/><Relationship Id="rId28" Type="http://schemas.openxmlformats.org/officeDocument/2006/relationships/customXml" Target="../../customXml/item2479.xml"/><Relationship Id="rId36" Type="http://schemas.openxmlformats.org/officeDocument/2006/relationships/customXml" Target="../../customXml/item1453.xml"/><Relationship Id="rId49" Type="http://schemas.openxmlformats.org/officeDocument/2006/relationships/image" Target="../media/image38.png"/><Relationship Id="rId57" Type="http://schemas.openxmlformats.org/officeDocument/2006/relationships/image" Target="../media/image50.png"/><Relationship Id="rId10" Type="http://schemas.openxmlformats.org/officeDocument/2006/relationships/customXml" Target="../../customXml/item650.xml"/><Relationship Id="rId31" Type="http://schemas.openxmlformats.org/officeDocument/2006/relationships/customXml" Target="../../customXml/item1756.xml"/><Relationship Id="rId44" Type="http://schemas.openxmlformats.org/officeDocument/2006/relationships/image" Target="../media/image4.png"/><Relationship Id="rId52" Type="http://schemas.openxmlformats.org/officeDocument/2006/relationships/image" Target="../media/image49.svg"/><Relationship Id="rId60" Type="http://schemas.openxmlformats.org/officeDocument/2006/relationships/image" Target="../media/image12.png"/><Relationship Id="rId4" Type="http://schemas.openxmlformats.org/officeDocument/2006/relationships/customXml" Target="../../customXml/item2631.xml"/><Relationship Id="rId9" Type="http://schemas.openxmlformats.org/officeDocument/2006/relationships/customXml" Target="../../customXml/item474.xml"/></Relationships>
</file>

<file path=ppt/slides/_rels/slide16.xml.rels><?xml version="1.0" encoding="UTF-8" standalone="yes"?>
<Relationships xmlns="http://schemas.openxmlformats.org/package/2006/relationships"><Relationship Id="rId13" Type="http://schemas.openxmlformats.org/officeDocument/2006/relationships/customXml" Target="../../customXml/item1905.xml"/><Relationship Id="rId18" Type="http://schemas.openxmlformats.org/officeDocument/2006/relationships/customXml" Target="../../customXml/item1012.xml"/><Relationship Id="rId26" Type="http://schemas.openxmlformats.org/officeDocument/2006/relationships/customXml" Target="../../customXml/item2671.xml"/><Relationship Id="rId39" Type="http://schemas.openxmlformats.org/officeDocument/2006/relationships/slideLayout" Target="../slideLayouts/slideLayout1.xml"/><Relationship Id="rId21" Type="http://schemas.openxmlformats.org/officeDocument/2006/relationships/customXml" Target="../../customXml/item1239.xml"/><Relationship Id="rId34" Type="http://schemas.openxmlformats.org/officeDocument/2006/relationships/customXml" Target="../../customXml/item462.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slide" Target="slide19.xml"/><Relationship Id="rId7" Type="http://schemas.openxmlformats.org/officeDocument/2006/relationships/customXml" Target="../../customXml/item55.xml"/><Relationship Id="rId2" Type="http://schemas.openxmlformats.org/officeDocument/2006/relationships/customXml" Target="../../customXml/item709.xml"/><Relationship Id="rId16" Type="http://schemas.openxmlformats.org/officeDocument/2006/relationships/customXml" Target="../../customXml/item2544.xml"/><Relationship Id="rId29" Type="http://schemas.openxmlformats.org/officeDocument/2006/relationships/customXml" Target="../../customXml/item148.xml"/><Relationship Id="rId11" Type="http://schemas.openxmlformats.org/officeDocument/2006/relationships/customXml" Target="../../customXml/item2640.xml"/><Relationship Id="rId24" Type="http://schemas.openxmlformats.org/officeDocument/2006/relationships/customXml" Target="../../customXml/item1240.xml"/><Relationship Id="rId32" Type="http://schemas.openxmlformats.org/officeDocument/2006/relationships/customXml" Target="../../customXml/item2273.xml"/><Relationship Id="rId37" Type="http://schemas.openxmlformats.org/officeDocument/2006/relationships/customXml" Target="../../customXml/item514.xml"/><Relationship Id="rId40" Type="http://schemas.openxmlformats.org/officeDocument/2006/relationships/notesSlide" Target="../notesSlides/notesSlide16.xml"/><Relationship Id="rId45" Type="http://schemas.openxmlformats.org/officeDocument/2006/relationships/image" Target="../media/image5.png"/><Relationship Id="rId53" Type="http://schemas.openxmlformats.org/officeDocument/2006/relationships/image" Target="../media/image24.png"/><Relationship Id="rId58" Type="http://schemas.openxmlformats.org/officeDocument/2006/relationships/slide" Target="slide17.xml"/><Relationship Id="rId5" Type="http://schemas.openxmlformats.org/officeDocument/2006/relationships/customXml" Target="../../customXml/item956.xml"/><Relationship Id="rId19" Type="http://schemas.openxmlformats.org/officeDocument/2006/relationships/customXml" Target="../../customXml/item2127.xml"/><Relationship Id="rId4" Type="http://schemas.openxmlformats.org/officeDocument/2006/relationships/customXml" Target="../../customXml/item38.xml"/><Relationship Id="rId9" Type="http://schemas.openxmlformats.org/officeDocument/2006/relationships/customXml" Target="../../customXml/item1309.xml"/><Relationship Id="rId14" Type="http://schemas.openxmlformats.org/officeDocument/2006/relationships/customXml" Target="../../customXml/item84.xml"/><Relationship Id="rId22" Type="http://schemas.openxmlformats.org/officeDocument/2006/relationships/customXml" Target="../../customXml/item52.xml"/><Relationship Id="rId27" Type="http://schemas.openxmlformats.org/officeDocument/2006/relationships/customXml" Target="../../customXml/item1354.xml"/><Relationship Id="rId30" Type="http://schemas.openxmlformats.org/officeDocument/2006/relationships/customXml" Target="../../customXml/item1675.xml"/><Relationship Id="rId35" Type="http://schemas.openxmlformats.org/officeDocument/2006/relationships/customXml" Target="../../customXml/item1227.xml"/><Relationship Id="rId43" Type="http://schemas.openxmlformats.org/officeDocument/2006/relationships/image" Target="../media/image3.png"/><Relationship Id="rId48" Type="http://schemas.openxmlformats.org/officeDocument/2006/relationships/slide" Target="slide18.xml"/><Relationship Id="rId56" Type="http://schemas.openxmlformats.org/officeDocument/2006/relationships/image" Target="../media/image48.png"/><Relationship Id="rId8" Type="http://schemas.openxmlformats.org/officeDocument/2006/relationships/customXml" Target="../../customXml/item1294.xml"/><Relationship Id="rId51" Type="http://schemas.openxmlformats.org/officeDocument/2006/relationships/image" Target="../media/image10.png"/><Relationship Id="rId3" Type="http://schemas.openxmlformats.org/officeDocument/2006/relationships/customXml" Target="../../customXml/item1042.xml"/><Relationship Id="rId12" Type="http://schemas.openxmlformats.org/officeDocument/2006/relationships/customXml" Target="../../customXml/item740.xml"/><Relationship Id="rId17" Type="http://schemas.openxmlformats.org/officeDocument/2006/relationships/customXml" Target="../../customXml/item379.xml"/><Relationship Id="rId25" Type="http://schemas.openxmlformats.org/officeDocument/2006/relationships/customXml" Target="../../customXml/item47.xml"/><Relationship Id="rId33" Type="http://schemas.openxmlformats.org/officeDocument/2006/relationships/customXml" Target="../../customXml/item1083.xml"/><Relationship Id="rId38" Type="http://schemas.openxmlformats.org/officeDocument/2006/relationships/customXml" Target="../../customXml/item948.xml"/><Relationship Id="rId46" Type="http://schemas.openxmlformats.org/officeDocument/2006/relationships/image" Target="../media/image6.png"/><Relationship Id="rId59" Type="http://schemas.openxmlformats.org/officeDocument/2006/relationships/image" Target="../media/image26.png"/><Relationship Id="rId20" Type="http://schemas.openxmlformats.org/officeDocument/2006/relationships/customXml" Target="../../customXml/item807.xml"/><Relationship Id="rId41" Type="http://schemas.openxmlformats.org/officeDocument/2006/relationships/image" Target="../media/image1.png"/><Relationship Id="rId54" Type="http://schemas.openxmlformats.org/officeDocument/2006/relationships/image" Target="../media/image25.svg"/><Relationship Id="rId1" Type="http://schemas.openxmlformats.org/officeDocument/2006/relationships/customXml" Target="../../customXml/item1393.xml"/><Relationship Id="rId6" Type="http://schemas.openxmlformats.org/officeDocument/2006/relationships/customXml" Target="../../customXml/item1943.xml"/><Relationship Id="rId15" Type="http://schemas.openxmlformats.org/officeDocument/2006/relationships/customXml" Target="../../customXml/item291.xml"/><Relationship Id="rId23" Type="http://schemas.openxmlformats.org/officeDocument/2006/relationships/customXml" Target="../../customXml/item1570.xml"/><Relationship Id="rId28" Type="http://schemas.openxmlformats.org/officeDocument/2006/relationships/customXml" Target="../../customXml/item744.xml"/><Relationship Id="rId36" Type="http://schemas.openxmlformats.org/officeDocument/2006/relationships/customXml" Target="../../customXml/item2679.xml"/><Relationship Id="rId49" Type="http://schemas.openxmlformats.org/officeDocument/2006/relationships/image" Target="../media/image38.png"/><Relationship Id="rId57" Type="http://schemas.openxmlformats.org/officeDocument/2006/relationships/image" Target="../media/image49.svg"/><Relationship Id="rId10" Type="http://schemas.openxmlformats.org/officeDocument/2006/relationships/customXml" Target="../../customXml/item2639.xml"/><Relationship Id="rId31" Type="http://schemas.openxmlformats.org/officeDocument/2006/relationships/customXml" Target="../../customXml/item732.xml"/><Relationship Id="rId44" Type="http://schemas.openxmlformats.org/officeDocument/2006/relationships/image" Target="../media/image4.png"/><Relationship Id="rId52" Type="http://schemas.openxmlformats.org/officeDocument/2006/relationships/image" Target="../media/image11.svg"/><Relationship Id="rId60" Type="http://schemas.openxmlformats.org/officeDocument/2006/relationships/image" Target="../media/image27.svg"/></Relationships>
</file>

<file path=ppt/slides/_rels/slide17.xml.rels><?xml version="1.0" encoding="UTF-8" standalone="yes"?>
<Relationships xmlns="http://schemas.openxmlformats.org/package/2006/relationships"><Relationship Id="rId26" Type="http://schemas.openxmlformats.org/officeDocument/2006/relationships/customXml" Target="../../customXml/item1607.xml"/><Relationship Id="rId21" Type="http://schemas.openxmlformats.org/officeDocument/2006/relationships/customXml" Target="../../customXml/item189.xml"/><Relationship Id="rId34" Type="http://schemas.openxmlformats.org/officeDocument/2006/relationships/customXml" Target="../../customXml/item1535.xml"/><Relationship Id="rId42" Type="http://schemas.openxmlformats.org/officeDocument/2006/relationships/customXml" Target="../../customXml/item1983.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39.svg"/><Relationship Id="rId63" Type="http://schemas.openxmlformats.org/officeDocument/2006/relationships/image" Target="../media/image27.svg"/><Relationship Id="rId7" Type="http://schemas.openxmlformats.org/officeDocument/2006/relationships/customXml" Target="../../customXml/item53.xml"/><Relationship Id="rId2" Type="http://schemas.openxmlformats.org/officeDocument/2006/relationships/customXml" Target="../../customXml/item1133.xml"/><Relationship Id="rId16" Type="http://schemas.openxmlformats.org/officeDocument/2006/relationships/customXml" Target="../../customXml/item1059.xml"/><Relationship Id="rId29" Type="http://schemas.openxmlformats.org/officeDocument/2006/relationships/customXml" Target="../../customXml/item1635.xml"/><Relationship Id="rId11" Type="http://schemas.openxmlformats.org/officeDocument/2006/relationships/customXml" Target="../../customXml/item1717.xml"/><Relationship Id="rId24" Type="http://schemas.openxmlformats.org/officeDocument/2006/relationships/customXml" Target="../../customXml/item1606.xml"/><Relationship Id="rId32" Type="http://schemas.openxmlformats.org/officeDocument/2006/relationships/customXml" Target="../../customXml/item1463.xml"/><Relationship Id="rId37" Type="http://schemas.openxmlformats.org/officeDocument/2006/relationships/customXml" Target="../../customXml/item1206.xml"/><Relationship Id="rId40" Type="http://schemas.openxmlformats.org/officeDocument/2006/relationships/customXml" Target="../../customXml/item622.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2533.xml"/><Relationship Id="rId61" Type="http://schemas.openxmlformats.org/officeDocument/2006/relationships/image" Target="../media/image49.svg"/><Relationship Id="rId19" Type="http://schemas.openxmlformats.org/officeDocument/2006/relationships/customXml" Target="../../customXml/item1088.xml"/><Relationship Id="rId14" Type="http://schemas.openxmlformats.org/officeDocument/2006/relationships/customXml" Target="../../customXml/item1939.xml"/><Relationship Id="rId22" Type="http://schemas.openxmlformats.org/officeDocument/2006/relationships/customXml" Target="../../customXml/item2492.xml"/><Relationship Id="rId27" Type="http://schemas.openxmlformats.org/officeDocument/2006/relationships/customXml" Target="../../customXml/item2415.xml"/><Relationship Id="rId30" Type="http://schemas.openxmlformats.org/officeDocument/2006/relationships/customXml" Target="../../customXml/item2129.xml"/><Relationship Id="rId35" Type="http://schemas.openxmlformats.org/officeDocument/2006/relationships/customXml" Target="../../customXml/item565.xml"/><Relationship Id="rId43" Type="http://schemas.openxmlformats.org/officeDocument/2006/relationships/customXml" Target="../../customXml/item1076.xml"/><Relationship Id="rId48" Type="http://schemas.openxmlformats.org/officeDocument/2006/relationships/image" Target="../media/image2.png"/><Relationship Id="rId56" Type="http://schemas.openxmlformats.org/officeDocument/2006/relationships/image" Target="../media/image10.png"/><Relationship Id="rId64" Type="http://schemas.openxmlformats.org/officeDocument/2006/relationships/slide" Target="slide16.xml"/><Relationship Id="rId8" Type="http://schemas.openxmlformats.org/officeDocument/2006/relationships/customXml" Target="../../customXml/item403.xml"/><Relationship Id="rId51" Type="http://schemas.openxmlformats.org/officeDocument/2006/relationships/image" Target="../media/image5.png"/><Relationship Id="rId3" Type="http://schemas.openxmlformats.org/officeDocument/2006/relationships/customXml" Target="../../customXml/item335.xml"/><Relationship Id="rId12" Type="http://schemas.openxmlformats.org/officeDocument/2006/relationships/customXml" Target="../../customXml/item1238.xml"/><Relationship Id="rId17" Type="http://schemas.openxmlformats.org/officeDocument/2006/relationships/customXml" Target="../../customXml/item1140.xml"/><Relationship Id="rId25" Type="http://schemas.openxmlformats.org/officeDocument/2006/relationships/customXml" Target="../../customXml/item813.xml"/><Relationship Id="rId33" Type="http://schemas.openxmlformats.org/officeDocument/2006/relationships/customXml" Target="../../customXml/item1101.xml"/><Relationship Id="rId38" Type="http://schemas.openxmlformats.org/officeDocument/2006/relationships/customXml" Target="../../customXml/item2068.xml"/><Relationship Id="rId46" Type="http://schemas.openxmlformats.org/officeDocument/2006/relationships/notesSlide" Target="../notesSlides/notesSlide17.xml"/><Relationship Id="rId59" Type="http://schemas.openxmlformats.org/officeDocument/2006/relationships/image" Target="../media/image25.svg"/><Relationship Id="rId20" Type="http://schemas.openxmlformats.org/officeDocument/2006/relationships/customXml" Target="../../customXml/item1689.xml"/><Relationship Id="rId41" Type="http://schemas.openxmlformats.org/officeDocument/2006/relationships/customXml" Target="../../customXml/item196.xml"/><Relationship Id="rId54" Type="http://schemas.openxmlformats.org/officeDocument/2006/relationships/image" Target="../media/image38.png"/><Relationship Id="rId62" Type="http://schemas.openxmlformats.org/officeDocument/2006/relationships/image" Target="../media/image26.png"/><Relationship Id="rId1" Type="http://schemas.openxmlformats.org/officeDocument/2006/relationships/customXml" Target="../../customXml/item360.xml"/><Relationship Id="rId6" Type="http://schemas.openxmlformats.org/officeDocument/2006/relationships/customXml" Target="../../customXml/item1961.xml"/><Relationship Id="rId15" Type="http://schemas.openxmlformats.org/officeDocument/2006/relationships/customXml" Target="../../customXml/item1831.xml"/><Relationship Id="rId23" Type="http://schemas.openxmlformats.org/officeDocument/2006/relationships/customXml" Target="../../customXml/item1977.xml"/><Relationship Id="rId28" Type="http://schemas.openxmlformats.org/officeDocument/2006/relationships/customXml" Target="../../customXml/item469.xml"/><Relationship Id="rId36" Type="http://schemas.openxmlformats.org/officeDocument/2006/relationships/customXml" Target="../../customXml/item1375.xml"/><Relationship Id="rId49" Type="http://schemas.openxmlformats.org/officeDocument/2006/relationships/image" Target="../media/image3.png"/><Relationship Id="rId57" Type="http://schemas.openxmlformats.org/officeDocument/2006/relationships/image" Target="../media/image11.svg"/><Relationship Id="rId10" Type="http://schemas.openxmlformats.org/officeDocument/2006/relationships/customXml" Target="../../customXml/item2705.xml"/><Relationship Id="rId31" Type="http://schemas.openxmlformats.org/officeDocument/2006/relationships/customXml" Target="../../customXml/item2673.xml"/><Relationship Id="rId44" Type="http://schemas.openxmlformats.org/officeDocument/2006/relationships/customXml" Target="../../customXml/item1568.xml"/><Relationship Id="rId52" Type="http://schemas.openxmlformats.org/officeDocument/2006/relationships/image" Target="../media/image6.png"/><Relationship Id="rId60" Type="http://schemas.openxmlformats.org/officeDocument/2006/relationships/image" Target="../media/image48.png"/><Relationship Id="rId65" Type="http://schemas.openxmlformats.org/officeDocument/2006/relationships/image" Target="../media/image32.png"/><Relationship Id="rId4" Type="http://schemas.openxmlformats.org/officeDocument/2006/relationships/customXml" Target="../../customXml/item1779.xml"/><Relationship Id="rId9" Type="http://schemas.openxmlformats.org/officeDocument/2006/relationships/customXml" Target="../../customXml/item1724.xml"/><Relationship Id="rId13" Type="http://schemas.openxmlformats.org/officeDocument/2006/relationships/customXml" Target="../../customXml/item2213.xml"/><Relationship Id="rId18" Type="http://schemas.openxmlformats.org/officeDocument/2006/relationships/customXml" Target="../../customXml/item724.xml"/><Relationship Id="rId39" Type="http://schemas.openxmlformats.org/officeDocument/2006/relationships/customXml" Target="../../customXml/item1878.xml"/></Relationships>
</file>

<file path=ppt/slides/_rels/slide18.xml.rels><?xml version="1.0" encoding="UTF-8" standalone="yes"?>
<Relationships xmlns="http://schemas.openxmlformats.org/package/2006/relationships"><Relationship Id="rId26" Type="http://schemas.openxmlformats.org/officeDocument/2006/relationships/customXml" Target="../../customXml/item2164.xml"/><Relationship Id="rId21" Type="http://schemas.openxmlformats.org/officeDocument/2006/relationships/customXml" Target="../../customXml/item611.xml"/><Relationship Id="rId34" Type="http://schemas.openxmlformats.org/officeDocument/2006/relationships/customXml" Target="../../customXml/item1538.xml"/><Relationship Id="rId42" Type="http://schemas.openxmlformats.org/officeDocument/2006/relationships/customXml" Target="../../customXml/item201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24.png"/><Relationship Id="rId63" Type="http://schemas.openxmlformats.org/officeDocument/2006/relationships/image" Target="../media/image44.png"/><Relationship Id="rId7" Type="http://schemas.openxmlformats.org/officeDocument/2006/relationships/customXml" Target="../../customXml/item69.xml"/><Relationship Id="rId2" Type="http://schemas.openxmlformats.org/officeDocument/2006/relationships/customXml" Target="../../customXml/item2589.xml"/><Relationship Id="rId16" Type="http://schemas.openxmlformats.org/officeDocument/2006/relationships/customXml" Target="../../customXml/item2530.xml"/><Relationship Id="rId29" Type="http://schemas.openxmlformats.org/officeDocument/2006/relationships/customXml" Target="../../customXml/item116.xml"/><Relationship Id="rId11" Type="http://schemas.openxmlformats.org/officeDocument/2006/relationships/customXml" Target="../../customXml/item1530.xml"/><Relationship Id="rId24" Type="http://schemas.openxmlformats.org/officeDocument/2006/relationships/customXml" Target="../../customXml/item333.xml"/><Relationship Id="rId32" Type="http://schemas.openxmlformats.org/officeDocument/2006/relationships/customXml" Target="../../customXml/item2352.xml"/><Relationship Id="rId37" Type="http://schemas.openxmlformats.org/officeDocument/2006/relationships/customXml" Target="../../customXml/item1688.xml"/><Relationship Id="rId40" Type="http://schemas.openxmlformats.org/officeDocument/2006/relationships/customXml" Target="../../customXml/item467.xml"/><Relationship Id="rId45" Type="http://schemas.openxmlformats.org/officeDocument/2006/relationships/image" Target="../media/image2.png"/><Relationship Id="rId53" Type="http://schemas.openxmlformats.org/officeDocument/2006/relationships/image" Target="../media/image10.png"/><Relationship Id="rId58" Type="http://schemas.openxmlformats.org/officeDocument/2006/relationships/image" Target="../media/image49.svg"/><Relationship Id="rId5" Type="http://schemas.openxmlformats.org/officeDocument/2006/relationships/customXml" Target="../../customXml/item790.xml"/><Relationship Id="rId61" Type="http://schemas.openxmlformats.org/officeDocument/2006/relationships/image" Target="../media/image42.png"/><Relationship Id="rId19" Type="http://schemas.openxmlformats.org/officeDocument/2006/relationships/customXml" Target="../../customXml/item2416.xml"/><Relationship Id="rId14" Type="http://schemas.openxmlformats.org/officeDocument/2006/relationships/customXml" Target="../../customXml/item2067.xml"/><Relationship Id="rId22" Type="http://schemas.openxmlformats.org/officeDocument/2006/relationships/customXml" Target="../../customXml/item160.xml"/><Relationship Id="rId27" Type="http://schemas.openxmlformats.org/officeDocument/2006/relationships/customXml" Target="../../customXml/item231.xml"/><Relationship Id="rId30" Type="http://schemas.openxmlformats.org/officeDocument/2006/relationships/customXml" Target="../../customXml/item2286.xml"/><Relationship Id="rId35" Type="http://schemas.openxmlformats.org/officeDocument/2006/relationships/customXml" Target="../../customXml/item2437.xml"/><Relationship Id="rId43" Type="http://schemas.openxmlformats.org/officeDocument/2006/relationships/slideLayout" Target="../slideLayouts/slideLayout1.xml"/><Relationship Id="rId48" Type="http://schemas.openxmlformats.org/officeDocument/2006/relationships/image" Target="../media/image5.png"/><Relationship Id="rId56" Type="http://schemas.openxmlformats.org/officeDocument/2006/relationships/image" Target="../media/image25.svg"/><Relationship Id="rId64" Type="http://schemas.openxmlformats.org/officeDocument/2006/relationships/image" Target="../media/image45.svg"/><Relationship Id="rId8" Type="http://schemas.openxmlformats.org/officeDocument/2006/relationships/customXml" Target="../../customXml/item2182.xml"/><Relationship Id="rId51" Type="http://schemas.openxmlformats.org/officeDocument/2006/relationships/image" Target="../media/image38.png"/><Relationship Id="rId3" Type="http://schemas.openxmlformats.org/officeDocument/2006/relationships/customXml" Target="../../customXml/item2456.xml"/><Relationship Id="rId12" Type="http://schemas.openxmlformats.org/officeDocument/2006/relationships/customXml" Target="../../customXml/item1896.xml"/><Relationship Id="rId17" Type="http://schemas.openxmlformats.org/officeDocument/2006/relationships/customXml" Target="../../customXml/item2073.xml"/><Relationship Id="rId25" Type="http://schemas.openxmlformats.org/officeDocument/2006/relationships/customXml" Target="../../customXml/item1982.xml"/><Relationship Id="rId33" Type="http://schemas.openxmlformats.org/officeDocument/2006/relationships/customXml" Target="../../customXml/item229.xml"/><Relationship Id="rId38" Type="http://schemas.openxmlformats.org/officeDocument/2006/relationships/customXml" Target="../../customXml/item560.xml"/><Relationship Id="rId46" Type="http://schemas.openxmlformats.org/officeDocument/2006/relationships/image" Target="../media/image3.png"/><Relationship Id="rId59" Type="http://schemas.openxmlformats.org/officeDocument/2006/relationships/image" Target="../media/image20.png"/><Relationship Id="rId20" Type="http://schemas.openxmlformats.org/officeDocument/2006/relationships/customXml" Target="../../customXml/item2434.xml"/><Relationship Id="rId41" Type="http://schemas.openxmlformats.org/officeDocument/2006/relationships/customXml" Target="../../customXml/item2580.xml"/><Relationship Id="rId54" Type="http://schemas.openxmlformats.org/officeDocument/2006/relationships/image" Target="../media/image11.svg"/><Relationship Id="rId62" Type="http://schemas.openxmlformats.org/officeDocument/2006/relationships/image" Target="../media/image43.svg"/><Relationship Id="rId1" Type="http://schemas.openxmlformats.org/officeDocument/2006/relationships/customXml" Target="../../customXml/item353.xml"/><Relationship Id="rId6" Type="http://schemas.openxmlformats.org/officeDocument/2006/relationships/customXml" Target="../../customXml/item2747.xml"/><Relationship Id="rId15" Type="http://schemas.openxmlformats.org/officeDocument/2006/relationships/customXml" Target="../../customXml/item2082.xml"/><Relationship Id="rId23" Type="http://schemas.openxmlformats.org/officeDocument/2006/relationships/customXml" Target="../../customXml/item1586.xml"/><Relationship Id="rId28" Type="http://schemas.openxmlformats.org/officeDocument/2006/relationships/customXml" Target="../../customXml/item2587.xml"/><Relationship Id="rId36" Type="http://schemas.openxmlformats.org/officeDocument/2006/relationships/customXml" Target="../../customXml/item2482.xml"/><Relationship Id="rId49" Type="http://schemas.openxmlformats.org/officeDocument/2006/relationships/image" Target="../media/image6.png"/><Relationship Id="rId57" Type="http://schemas.openxmlformats.org/officeDocument/2006/relationships/image" Target="../media/image48.png"/><Relationship Id="rId10" Type="http://schemas.openxmlformats.org/officeDocument/2006/relationships/customXml" Target="../../customXml/item83.xml"/><Relationship Id="rId31" Type="http://schemas.openxmlformats.org/officeDocument/2006/relationships/customXml" Target="../../customXml/item2346.xml"/><Relationship Id="rId44" Type="http://schemas.openxmlformats.org/officeDocument/2006/relationships/image" Target="../media/image1.png"/><Relationship Id="rId52" Type="http://schemas.openxmlformats.org/officeDocument/2006/relationships/image" Target="../media/image39.svg"/><Relationship Id="rId60" Type="http://schemas.openxmlformats.org/officeDocument/2006/relationships/image" Target="../media/image21.svg"/><Relationship Id="rId65" Type="http://schemas.openxmlformats.org/officeDocument/2006/relationships/slide" Target="slide16.xml"/><Relationship Id="rId4" Type="http://schemas.openxmlformats.org/officeDocument/2006/relationships/customXml" Target="../../customXml/item2324.xml"/><Relationship Id="rId9" Type="http://schemas.openxmlformats.org/officeDocument/2006/relationships/customXml" Target="../../customXml/item1114.xml"/><Relationship Id="rId13" Type="http://schemas.openxmlformats.org/officeDocument/2006/relationships/customXml" Target="../../customXml/item2577.xml"/><Relationship Id="rId18" Type="http://schemas.openxmlformats.org/officeDocument/2006/relationships/customXml" Target="../../customXml/item118.xml"/><Relationship Id="rId39" Type="http://schemas.openxmlformats.org/officeDocument/2006/relationships/customXml" Target="../../customXml/item1283.xml"/></Relationships>
</file>

<file path=ppt/slides/_rels/slide19.xml.rels><?xml version="1.0" encoding="UTF-8" standalone="yes"?>
<Relationships xmlns="http://schemas.openxmlformats.org/package/2006/relationships"><Relationship Id="rId26" Type="http://schemas.openxmlformats.org/officeDocument/2006/relationships/customXml" Target="../../customXml/item1872.xml"/><Relationship Id="rId21" Type="http://schemas.openxmlformats.org/officeDocument/2006/relationships/customXml" Target="../../customXml/item1892.xml"/><Relationship Id="rId42" Type="http://schemas.openxmlformats.org/officeDocument/2006/relationships/customXml" Target="../../customXml/item2626.xml"/><Relationship Id="rId47" Type="http://schemas.openxmlformats.org/officeDocument/2006/relationships/customXml" Target="../../customXml/item1516.xml"/><Relationship Id="rId63" Type="http://schemas.openxmlformats.org/officeDocument/2006/relationships/image" Target="../media/image6.png"/><Relationship Id="rId68" Type="http://schemas.openxmlformats.org/officeDocument/2006/relationships/slide" Target="slide22.xml"/><Relationship Id="rId2" Type="http://schemas.openxmlformats.org/officeDocument/2006/relationships/customXml" Target="../../customXml/item73.xml"/><Relationship Id="rId16" Type="http://schemas.openxmlformats.org/officeDocument/2006/relationships/customXml" Target="../../customXml/item1074.xml"/><Relationship Id="rId29" Type="http://schemas.openxmlformats.org/officeDocument/2006/relationships/customXml" Target="../../customXml/item2193.xml"/><Relationship Id="rId11" Type="http://schemas.openxmlformats.org/officeDocument/2006/relationships/customXml" Target="../../customXml/item212.xml"/><Relationship Id="rId24" Type="http://schemas.openxmlformats.org/officeDocument/2006/relationships/customXml" Target="../../customXml/item2716.xml"/><Relationship Id="rId32" Type="http://schemas.openxmlformats.org/officeDocument/2006/relationships/customXml" Target="../../customXml/item1135.xml"/><Relationship Id="rId37" Type="http://schemas.openxmlformats.org/officeDocument/2006/relationships/customXml" Target="../../customXml/item2109.xml"/><Relationship Id="rId40" Type="http://schemas.openxmlformats.org/officeDocument/2006/relationships/customXml" Target="../../customXml/item725.xml"/><Relationship Id="rId45" Type="http://schemas.openxmlformats.org/officeDocument/2006/relationships/customXml" Target="../../customXml/item606.xml"/><Relationship Id="rId53" Type="http://schemas.openxmlformats.org/officeDocument/2006/relationships/customXml" Target="../../customXml/item2687.xml"/><Relationship Id="rId58" Type="http://schemas.openxmlformats.org/officeDocument/2006/relationships/image" Target="../media/image1.png"/><Relationship Id="rId66" Type="http://schemas.openxmlformats.org/officeDocument/2006/relationships/image" Target="../media/image38.png"/><Relationship Id="rId5" Type="http://schemas.openxmlformats.org/officeDocument/2006/relationships/customXml" Target="../../customXml/item332.xml"/><Relationship Id="rId61" Type="http://schemas.openxmlformats.org/officeDocument/2006/relationships/image" Target="../media/image4.png"/><Relationship Id="rId19" Type="http://schemas.openxmlformats.org/officeDocument/2006/relationships/customXml" Target="../../customXml/item71.xml"/><Relationship Id="rId14" Type="http://schemas.openxmlformats.org/officeDocument/2006/relationships/customXml" Target="../../customXml/item1935.xml"/><Relationship Id="rId22" Type="http://schemas.openxmlformats.org/officeDocument/2006/relationships/customXml" Target="../../customXml/item2257.xml"/><Relationship Id="rId27" Type="http://schemas.openxmlformats.org/officeDocument/2006/relationships/customXml" Target="../../customXml/item835.xml"/><Relationship Id="rId30" Type="http://schemas.openxmlformats.org/officeDocument/2006/relationships/customXml" Target="../../customXml/item1115.xml"/><Relationship Id="rId35" Type="http://schemas.openxmlformats.org/officeDocument/2006/relationships/customXml" Target="../../customXml/item232.xml"/><Relationship Id="rId43" Type="http://schemas.openxmlformats.org/officeDocument/2006/relationships/customXml" Target="../../customXml/item704.xml"/><Relationship Id="rId48" Type="http://schemas.openxmlformats.org/officeDocument/2006/relationships/customXml" Target="../../customXml/item99.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850.xml"/><Relationship Id="rId51" Type="http://schemas.openxmlformats.org/officeDocument/2006/relationships/customXml" Target="../../customXml/item2478.xml"/><Relationship Id="rId72" Type="http://schemas.openxmlformats.org/officeDocument/2006/relationships/image" Target="../media/image10.png"/><Relationship Id="rId3" Type="http://schemas.openxmlformats.org/officeDocument/2006/relationships/customXml" Target="../../customXml/item2105.xml"/><Relationship Id="rId12" Type="http://schemas.openxmlformats.org/officeDocument/2006/relationships/customXml" Target="../../customXml/item287.xml"/><Relationship Id="rId17" Type="http://schemas.openxmlformats.org/officeDocument/2006/relationships/customXml" Target="../../customXml/item2175.xml"/><Relationship Id="rId25" Type="http://schemas.openxmlformats.org/officeDocument/2006/relationships/customXml" Target="../../customXml/item405.xml"/><Relationship Id="rId33" Type="http://schemas.openxmlformats.org/officeDocument/2006/relationships/customXml" Target="../../customXml/item323.xml"/><Relationship Id="rId38" Type="http://schemas.openxmlformats.org/officeDocument/2006/relationships/customXml" Target="../../customXml/item2583.xml"/><Relationship Id="rId46" Type="http://schemas.openxmlformats.org/officeDocument/2006/relationships/customXml" Target="../../customXml/item1691.xml"/><Relationship Id="rId59" Type="http://schemas.openxmlformats.org/officeDocument/2006/relationships/image" Target="../media/image2.png"/><Relationship Id="rId67" Type="http://schemas.openxmlformats.org/officeDocument/2006/relationships/image" Target="../media/image39.svg"/><Relationship Id="rId20" Type="http://schemas.openxmlformats.org/officeDocument/2006/relationships/customXml" Target="../../customXml/item703.xml"/><Relationship Id="rId41" Type="http://schemas.openxmlformats.org/officeDocument/2006/relationships/customXml" Target="../../customXml/item1486.xml"/><Relationship Id="rId54" Type="http://schemas.openxmlformats.org/officeDocument/2006/relationships/customXml" Target="../../customXml/item1459.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298.xml"/><Relationship Id="rId6" Type="http://schemas.openxmlformats.org/officeDocument/2006/relationships/customXml" Target="../../customXml/item728.xml"/><Relationship Id="rId15" Type="http://schemas.openxmlformats.org/officeDocument/2006/relationships/customXml" Target="../../customXml/item292.xml"/><Relationship Id="rId23" Type="http://schemas.openxmlformats.org/officeDocument/2006/relationships/customXml" Target="../../customXml/item620.xml"/><Relationship Id="rId28" Type="http://schemas.openxmlformats.org/officeDocument/2006/relationships/customXml" Target="../../customXml/item2511.xml"/><Relationship Id="rId36" Type="http://schemas.openxmlformats.org/officeDocument/2006/relationships/customXml" Target="../../customXml/item879.xml"/><Relationship Id="rId49" Type="http://schemas.openxmlformats.org/officeDocument/2006/relationships/customXml" Target="../../customXml/item350.xml"/><Relationship Id="rId57" Type="http://schemas.openxmlformats.org/officeDocument/2006/relationships/notesSlide" Target="../notesSlides/notesSlide18.xml"/><Relationship Id="rId10" Type="http://schemas.openxmlformats.org/officeDocument/2006/relationships/customXml" Target="../../customXml/item900.xml"/><Relationship Id="rId31" Type="http://schemas.openxmlformats.org/officeDocument/2006/relationships/customXml" Target="../../customXml/item2665.xml"/><Relationship Id="rId44" Type="http://schemas.openxmlformats.org/officeDocument/2006/relationships/customXml" Target="../../customXml/item2371.xml"/><Relationship Id="rId52" Type="http://schemas.openxmlformats.org/officeDocument/2006/relationships/customXml" Target="../../customXml/item1667.xml"/><Relationship Id="rId60" Type="http://schemas.openxmlformats.org/officeDocument/2006/relationships/image" Target="../media/image3.png"/><Relationship Id="rId65" Type="http://schemas.openxmlformats.org/officeDocument/2006/relationships/slide" Target="slide20.xml"/><Relationship Id="rId73" Type="http://schemas.openxmlformats.org/officeDocument/2006/relationships/image" Target="../media/image11.svg"/><Relationship Id="rId4" Type="http://schemas.openxmlformats.org/officeDocument/2006/relationships/customXml" Target="../../customXml/item1863.xml"/><Relationship Id="rId9" Type="http://schemas.openxmlformats.org/officeDocument/2006/relationships/customXml" Target="../../customXml/item2723.xml"/><Relationship Id="rId13" Type="http://schemas.openxmlformats.org/officeDocument/2006/relationships/customXml" Target="../../customXml/item1518.xml"/><Relationship Id="rId18" Type="http://schemas.openxmlformats.org/officeDocument/2006/relationships/customXml" Target="../../customXml/item2605.xml"/><Relationship Id="rId39" Type="http://schemas.openxmlformats.org/officeDocument/2006/relationships/customXml" Target="../../customXml/item1266.xml"/><Relationship Id="rId34" Type="http://schemas.openxmlformats.org/officeDocument/2006/relationships/customXml" Target="../../customXml/item2381.xml"/><Relationship Id="rId50" Type="http://schemas.openxmlformats.org/officeDocument/2006/relationships/customXml" Target="../../customXml/item132.xml"/><Relationship Id="rId55" Type="http://schemas.openxmlformats.org/officeDocument/2006/relationships/customXml" Target="../../customXml/item2020.xml"/><Relationship Id="rId7" Type="http://schemas.openxmlformats.org/officeDocument/2006/relationships/customXml" Target="../../customXml/item1531.xml"/><Relationship Id="rId71" Type="http://schemas.openxmlformats.org/officeDocument/2006/relationships/slide" Target="slide2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2565.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1973.xml"/><Relationship Id="rId16" Type="http://schemas.openxmlformats.org/officeDocument/2006/relationships/image" Target="../media/image9.svg"/><Relationship Id="rId1" Type="http://schemas.openxmlformats.org/officeDocument/2006/relationships/customXml" Target="../../customXml/item2086.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26" Type="http://schemas.openxmlformats.org/officeDocument/2006/relationships/customXml" Target="../../customXml/item2523.xml"/><Relationship Id="rId21" Type="http://schemas.openxmlformats.org/officeDocument/2006/relationships/customXml" Target="../../customXml/item1707.xml"/><Relationship Id="rId42" Type="http://schemas.openxmlformats.org/officeDocument/2006/relationships/customXml" Target="../../customXml/item759.xml"/><Relationship Id="rId47" Type="http://schemas.openxmlformats.org/officeDocument/2006/relationships/customXml" Target="../../customXml/item138.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1495.xml"/><Relationship Id="rId11" Type="http://schemas.openxmlformats.org/officeDocument/2006/relationships/customXml" Target="../../customXml/item950.xml"/><Relationship Id="rId24" Type="http://schemas.openxmlformats.org/officeDocument/2006/relationships/customXml" Target="../../customXml/item382.xml"/><Relationship Id="rId32" Type="http://schemas.openxmlformats.org/officeDocument/2006/relationships/customXml" Target="../../customXml/item2618.xml"/><Relationship Id="rId37" Type="http://schemas.openxmlformats.org/officeDocument/2006/relationships/customXml" Target="../../customXml/item2155.xml"/><Relationship Id="rId40" Type="http://schemas.openxmlformats.org/officeDocument/2006/relationships/customXml" Target="../../customXml/item1323.xml"/><Relationship Id="rId45" Type="http://schemas.openxmlformats.org/officeDocument/2006/relationships/customXml" Target="../../customXml/item11.xml"/><Relationship Id="rId53" Type="http://schemas.openxmlformats.org/officeDocument/2006/relationships/customXml" Target="../../customXml/item2508.xml"/><Relationship Id="rId58" Type="http://schemas.openxmlformats.org/officeDocument/2006/relationships/customXml" Target="../../customXml/item618.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5.svg"/><Relationship Id="rId5" Type="http://schemas.openxmlformats.org/officeDocument/2006/relationships/customXml" Target="../../customXml/item1000.xml"/><Relationship Id="rId61" Type="http://schemas.openxmlformats.org/officeDocument/2006/relationships/customXml" Target="../../customXml/item857.xml"/><Relationship Id="rId19" Type="http://schemas.openxmlformats.org/officeDocument/2006/relationships/customXml" Target="../../customXml/item1674.xml"/><Relationship Id="rId14" Type="http://schemas.openxmlformats.org/officeDocument/2006/relationships/customXml" Target="../../customXml/item2493.xml"/><Relationship Id="rId22" Type="http://schemas.openxmlformats.org/officeDocument/2006/relationships/customXml" Target="../../customXml/item190.xml"/><Relationship Id="rId27" Type="http://schemas.openxmlformats.org/officeDocument/2006/relationships/customXml" Target="../../customXml/item523.xml"/><Relationship Id="rId30" Type="http://schemas.openxmlformats.org/officeDocument/2006/relationships/customXml" Target="../../customXml/item102.xml"/><Relationship Id="rId35" Type="http://schemas.openxmlformats.org/officeDocument/2006/relationships/customXml" Target="../../customXml/item2015.xml"/><Relationship Id="rId43" Type="http://schemas.openxmlformats.org/officeDocument/2006/relationships/customXml" Target="../../customXml/item916.xml"/><Relationship Id="rId48" Type="http://schemas.openxmlformats.org/officeDocument/2006/relationships/customXml" Target="../../customXml/item925.xml"/><Relationship Id="rId56" Type="http://schemas.openxmlformats.org/officeDocument/2006/relationships/customXml" Target="../../customXml/item1644.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43.svg"/><Relationship Id="rId8" Type="http://schemas.openxmlformats.org/officeDocument/2006/relationships/customXml" Target="../../customXml/item564.xml"/><Relationship Id="rId51" Type="http://schemas.openxmlformats.org/officeDocument/2006/relationships/customXml" Target="../../customXml/item1225.xml"/><Relationship Id="rId72" Type="http://schemas.openxmlformats.org/officeDocument/2006/relationships/image" Target="../media/image8.png"/><Relationship Id="rId80" Type="http://schemas.openxmlformats.org/officeDocument/2006/relationships/slide" Target="slide19.xml"/><Relationship Id="rId3" Type="http://schemas.openxmlformats.org/officeDocument/2006/relationships/customXml" Target="../../customXml/item142.xml"/><Relationship Id="rId12" Type="http://schemas.openxmlformats.org/officeDocument/2006/relationships/customXml" Target="../../customXml/item2136.xml"/><Relationship Id="rId17" Type="http://schemas.openxmlformats.org/officeDocument/2006/relationships/customXml" Target="../../customXml/item1575.xml"/><Relationship Id="rId25" Type="http://schemas.openxmlformats.org/officeDocument/2006/relationships/customXml" Target="../../customXml/item831.xml"/><Relationship Id="rId33" Type="http://schemas.openxmlformats.org/officeDocument/2006/relationships/customXml" Target="../../customXml/item2279.xml"/><Relationship Id="rId38" Type="http://schemas.openxmlformats.org/officeDocument/2006/relationships/customXml" Target="../../customXml/item1566.xml"/><Relationship Id="rId46" Type="http://schemas.openxmlformats.org/officeDocument/2006/relationships/customXml" Target="../../customXml/item836.xml"/><Relationship Id="rId59" Type="http://schemas.openxmlformats.org/officeDocument/2006/relationships/customXml" Target="../../customXml/item388.xml"/><Relationship Id="rId67" Type="http://schemas.openxmlformats.org/officeDocument/2006/relationships/image" Target="../media/image5.png"/><Relationship Id="rId20" Type="http://schemas.openxmlformats.org/officeDocument/2006/relationships/customXml" Target="../../customXml/item640.xml"/><Relationship Id="rId41" Type="http://schemas.openxmlformats.org/officeDocument/2006/relationships/customXml" Target="../../customXml/item1179.xml"/><Relationship Id="rId54" Type="http://schemas.openxmlformats.org/officeDocument/2006/relationships/customXml" Target="../../customXml/item815.xml"/><Relationship Id="rId62" Type="http://schemas.openxmlformats.org/officeDocument/2006/relationships/slideLayout" Target="../slideLayouts/slideLayout1.xml"/><Relationship Id="rId70" Type="http://schemas.openxmlformats.org/officeDocument/2006/relationships/image" Target="../media/image38.png"/><Relationship Id="rId75" Type="http://schemas.openxmlformats.org/officeDocument/2006/relationships/image" Target="../media/image21.svg"/><Relationship Id="rId1" Type="http://schemas.openxmlformats.org/officeDocument/2006/relationships/customXml" Target="../../customXml/item1891.xml"/><Relationship Id="rId6" Type="http://schemas.openxmlformats.org/officeDocument/2006/relationships/customXml" Target="../../customXml/item1161.xml"/><Relationship Id="rId15" Type="http://schemas.openxmlformats.org/officeDocument/2006/relationships/customXml" Target="../../customXml/item1226.xml"/><Relationship Id="rId23" Type="http://schemas.openxmlformats.org/officeDocument/2006/relationships/customXml" Target="../../customXml/item2268.xml"/><Relationship Id="rId28" Type="http://schemas.openxmlformats.org/officeDocument/2006/relationships/customXml" Target="../../customXml/item2472.xml"/><Relationship Id="rId36" Type="http://schemas.openxmlformats.org/officeDocument/2006/relationships/customXml" Target="../../customXml/item446.xml"/><Relationship Id="rId49" Type="http://schemas.openxmlformats.org/officeDocument/2006/relationships/customXml" Target="../../customXml/item1681.xml"/><Relationship Id="rId57" Type="http://schemas.openxmlformats.org/officeDocument/2006/relationships/customXml" Target="../../customXml/item2188.xml"/><Relationship Id="rId10" Type="http://schemas.openxmlformats.org/officeDocument/2006/relationships/customXml" Target="../../customXml/item818.xml"/><Relationship Id="rId31" Type="http://schemas.openxmlformats.org/officeDocument/2006/relationships/customXml" Target="../../customXml/item2538.xml"/><Relationship Id="rId44" Type="http://schemas.openxmlformats.org/officeDocument/2006/relationships/customXml" Target="../../customXml/item752.xml"/><Relationship Id="rId52" Type="http://schemas.openxmlformats.org/officeDocument/2006/relationships/customXml" Target="../../customXml/item197.xml"/><Relationship Id="rId60" Type="http://schemas.openxmlformats.org/officeDocument/2006/relationships/customXml" Target="../../customXml/item801.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4.png"/><Relationship Id="rId4" Type="http://schemas.openxmlformats.org/officeDocument/2006/relationships/customXml" Target="../../customXml/item2134.xml"/><Relationship Id="rId9" Type="http://schemas.openxmlformats.org/officeDocument/2006/relationships/customXml" Target="../../customXml/item2387.xml"/><Relationship Id="rId13" Type="http://schemas.openxmlformats.org/officeDocument/2006/relationships/customXml" Target="../../customXml/item32.xml"/><Relationship Id="rId18" Type="http://schemas.openxmlformats.org/officeDocument/2006/relationships/customXml" Target="../../customXml/item2728.xml"/><Relationship Id="rId39" Type="http://schemas.openxmlformats.org/officeDocument/2006/relationships/customXml" Target="../../customXml/item2295.xml"/><Relationship Id="rId34" Type="http://schemas.openxmlformats.org/officeDocument/2006/relationships/customXml" Target="../../customXml/item374.xml"/><Relationship Id="rId50" Type="http://schemas.openxmlformats.org/officeDocument/2006/relationships/customXml" Target="../../customXml/item1543.xml"/><Relationship Id="rId55" Type="http://schemas.openxmlformats.org/officeDocument/2006/relationships/customXml" Target="../../customXml/item1515.xml"/><Relationship Id="rId76" Type="http://schemas.openxmlformats.org/officeDocument/2006/relationships/image" Target="../media/image42.png"/><Relationship Id="rId7" Type="http://schemas.openxmlformats.org/officeDocument/2006/relationships/customXml" Target="../../customXml/item2302.xml"/><Relationship Id="rId71" Type="http://schemas.openxmlformats.org/officeDocument/2006/relationships/image" Target="../media/image39.svg"/><Relationship Id="rId2" Type="http://schemas.openxmlformats.org/officeDocument/2006/relationships/customXml" Target="../../customXml/item1994.xml"/><Relationship Id="rId29" Type="http://schemas.openxmlformats.org/officeDocument/2006/relationships/customXml" Target="../../customXml/item536.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114.xml"/><Relationship Id="rId21" Type="http://schemas.openxmlformats.org/officeDocument/2006/relationships/customXml" Target="../../customXml/item478.xml"/><Relationship Id="rId42" Type="http://schemas.openxmlformats.org/officeDocument/2006/relationships/customXml" Target="../../customXml/item2139.xml"/><Relationship Id="rId47" Type="http://schemas.openxmlformats.org/officeDocument/2006/relationships/customXml" Target="../../customXml/item2593.xml"/><Relationship Id="rId63" Type="http://schemas.openxmlformats.org/officeDocument/2006/relationships/customXml" Target="../../customXml/item1888.xml"/><Relationship Id="rId68" Type="http://schemas.openxmlformats.org/officeDocument/2006/relationships/image" Target="../media/image1.png"/><Relationship Id="rId16" Type="http://schemas.openxmlformats.org/officeDocument/2006/relationships/customXml" Target="../../customXml/item1804.xml"/><Relationship Id="rId11" Type="http://schemas.openxmlformats.org/officeDocument/2006/relationships/customXml" Target="../../customXml/item2161.xml"/><Relationship Id="rId32" Type="http://schemas.openxmlformats.org/officeDocument/2006/relationships/customXml" Target="../../customXml/item427.xml"/><Relationship Id="rId37" Type="http://schemas.openxmlformats.org/officeDocument/2006/relationships/customXml" Target="../../customXml/item2034.xml"/><Relationship Id="rId53" Type="http://schemas.openxmlformats.org/officeDocument/2006/relationships/customXml" Target="../../customXml/item2651.xml"/><Relationship Id="rId58" Type="http://schemas.openxmlformats.org/officeDocument/2006/relationships/customXml" Target="../../customXml/item1881.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230.xml"/><Relationship Id="rId61" Type="http://schemas.openxmlformats.org/officeDocument/2006/relationships/customXml" Target="../../customXml/item2450.xml"/><Relationship Id="rId19" Type="http://schemas.openxmlformats.org/officeDocument/2006/relationships/customXml" Target="../../customXml/item2657.xml"/><Relationship Id="rId14" Type="http://schemas.openxmlformats.org/officeDocument/2006/relationships/customXml" Target="../../customXml/item1887.xml"/><Relationship Id="rId22" Type="http://schemas.openxmlformats.org/officeDocument/2006/relationships/customXml" Target="../../customXml/item311.xml"/><Relationship Id="rId27" Type="http://schemas.openxmlformats.org/officeDocument/2006/relationships/customXml" Target="../../customXml/item378.xml"/><Relationship Id="rId30" Type="http://schemas.openxmlformats.org/officeDocument/2006/relationships/customXml" Target="../../customXml/item529.xml"/><Relationship Id="rId35" Type="http://schemas.openxmlformats.org/officeDocument/2006/relationships/customXml" Target="../../customXml/item1174.xml"/><Relationship Id="rId43" Type="http://schemas.openxmlformats.org/officeDocument/2006/relationships/customXml" Target="../../customXml/item2128.xml"/><Relationship Id="rId48" Type="http://schemas.openxmlformats.org/officeDocument/2006/relationships/customXml" Target="../../customXml/item122.xml"/><Relationship Id="rId56" Type="http://schemas.openxmlformats.org/officeDocument/2006/relationships/customXml" Target="../../customXml/item1641.xml"/><Relationship Id="rId64" Type="http://schemas.openxmlformats.org/officeDocument/2006/relationships/customXml" Target="../../customXml/item1037.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733.xml"/><Relationship Id="rId51" Type="http://schemas.openxmlformats.org/officeDocument/2006/relationships/customXml" Target="../../customXml/item1964.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49.xml"/><Relationship Id="rId12" Type="http://schemas.openxmlformats.org/officeDocument/2006/relationships/customXml" Target="../../customXml/item2377.xml"/><Relationship Id="rId17" Type="http://schemas.openxmlformats.org/officeDocument/2006/relationships/customXml" Target="../../customXml/item1456.xml"/><Relationship Id="rId25" Type="http://schemas.openxmlformats.org/officeDocument/2006/relationships/customXml" Target="../../customXml/item1324.xml"/><Relationship Id="rId33" Type="http://schemas.openxmlformats.org/officeDocument/2006/relationships/customXml" Target="../../customXml/item784.xml"/><Relationship Id="rId38" Type="http://schemas.openxmlformats.org/officeDocument/2006/relationships/customXml" Target="../../customXml/item1021.xml"/><Relationship Id="rId46" Type="http://schemas.openxmlformats.org/officeDocument/2006/relationships/customXml" Target="../../customXml/item1211.xml"/><Relationship Id="rId59" Type="http://schemas.openxmlformats.org/officeDocument/2006/relationships/customXml" Target="../../customXml/item2722.xml"/><Relationship Id="rId67" Type="http://schemas.openxmlformats.org/officeDocument/2006/relationships/notesSlide" Target="../notesSlides/notesSlide19.xml"/><Relationship Id="rId20" Type="http://schemas.openxmlformats.org/officeDocument/2006/relationships/customXml" Target="../../customXml/item2247.xml"/><Relationship Id="rId41" Type="http://schemas.openxmlformats.org/officeDocument/2006/relationships/customXml" Target="../../customXml/item111.xml"/><Relationship Id="rId54" Type="http://schemas.openxmlformats.org/officeDocument/2006/relationships/customXml" Target="../../customXml/item2677.xml"/><Relationship Id="rId62" Type="http://schemas.openxmlformats.org/officeDocument/2006/relationships/customXml" Target="../../customXml/item795.xml"/><Relationship Id="rId70" Type="http://schemas.openxmlformats.org/officeDocument/2006/relationships/image" Target="../media/image3.png"/><Relationship Id="rId75" Type="http://schemas.openxmlformats.org/officeDocument/2006/relationships/image" Target="../media/image38.png"/><Relationship Id="rId1" Type="http://schemas.openxmlformats.org/officeDocument/2006/relationships/customXml" Target="../../customXml/item757.xml"/><Relationship Id="rId6" Type="http://schemas.openxmlformats.org/officeDocument/2006/relationships/customXml" Target="../../customXml/item2522.xml"/><Relationship Id="rId15" Type="http://schemas.openxmlformats.org/officeDocument/2006/relationships/customXml" Target="../../customXml/item2570.xml"/><Relationship Id="rId23" Type="http://schemas.openxmlformats.org/officeDocument/2006/relationships/customXml" Target="../../customXml/item662.xml"/><Relationship Id="rId28" Type="http://schemas.openxmlformats.org/officeDocument/2006/relationships/customXml" Target="../../customXml/item1004.xml"/><Relationship Id="rId36" Type="http://schemas.openxmlformats.org/officeDocument/2006/relationships/customXml" Target="../../customXml/item1099.xml"/><Relationship Id="rId49" Type="http://schemas.openxmlformats.org/officeDocument/2006/relationships/customXml" Target="../../customXml/item2540.xml"/><Relationship Id="rId57" Type="http://schemas.openxmlformats.org/officeDocument/2006/relationships/customXml" Target="../../customXml/item2113.xml"/><Relationship Id="rId10" Type="http://schemas.openxmlformats.org/officeDocument/2006/relationships/customXml" Target="../../customXml/item667.xml"/><Relationship Id="rId31" Type="http://schemas.openxmlformats.org/officeDocument/2006/relationships/customXml" Target="../../customXml/item2232.xml"/><Relationship Id="rId44" Type="http://schemas.openxmlformats.org/officeDocument/2006/relationships/customXml" Target="../../customXml/item2458.xml"/><Relationship Id="rId52" Type="http://schemas.openxmlformats.org/officeDocument/2006/relationships/customXml" Target="../../customXml/item2304.xml"/><Relationship Id="rId60" Type="http://schemas.openxmlformats.org/officeDocument/2006/relationships/customXml" Target="../../customXml/item2477.xml"/><Relationship Id="rId65" Type="http://schemas.openxmlformats.org/officeDocument/2006/relationships/customXml" Target="../../customXml/item2489.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19.xml"/><Relationship Id="rId4" Type="http://schemas.openxmlformats.org/officeDocument/2006/relationships/customXml" Target="../../customXml/item904.xml"/><Relationship Id="rId9" Type="http://schemas.openxmlformats.org/officeDocument/2006/relationships/customXml" Target="../../customXml/item996.xml"/><Relationship Id="rId13" Type="http://schemas.openxmlformats.org/officeDocument/2006/relationships/customXml" Target="../../customXml/item2474.xml"/><Relationship Id="rId18" Type="http://schemas.openxmlformats.org/officeDocument/2006/relationships/customXml" Target="../../customXml/item1023.xml"/><Relationship Id="rId39" Type="http://schemas.openxmlformats.org/officeDocument/2006/relationships/customXml" Target="../../customXml/item1970.xml"/><Relationship Id="rId34" Type="http://schemas.openxmlformats.org/officeDocument/2006/relationships/customXml" Target="../../customXml/item1298.xml"/><Relationship Id="rId50" Type="http://schemas.openxmlformats.org/officeDocument/2006/relationships/customXml" Target="../../customXml/item718.xml"/><Relationship Id="rId55" Type="http://schemas.openxmlformats.org/officeDocument/2006/relationships/customXml" Target="../../customXml/item2215.xml"/><Relationship Id="rId76" Type="http://schemas.openxmlformats.org/officeDocument/2006/relationships/image" Target="../media/image39.svg"/><Relationship Id="rId7" Type="http://schemas.openxmlformats.org/officeDocument/2006/relationships/customXml" Target="../../customXml/item2685.xml"/><Relationship Id="rId71" Type="http://schemas.openxmlformats.org/officeDocument/2006/relationships/image" Target="../media/image4.png"/><Relationship Id="rId2" Type="http://schemas.openxmlformats.org/officeDocument/2006/relationships/customXml" Target="../../customXml/item2102.xml"/><Relationship Id="rId29" Type="http://schemas.openxmlformats.org/officeDocument/2006/relationships/customXml" Target="../../customXml/item798.xml"/><Relationship Id="rId24" Type="http://schemas.openxmlformats.org/officeDocument/2006/relationships/customXml" Target="../../customXml/item1654.xml"/><Relationship Id="rId40" Type="http://schemas.openxmlformats.org/officeDocument/2006/relationships/customXml" Target="../../customXml/item743.xml"/><Relationship Id="rId45" Type="http://schemas.openxmlformats.org/officeDocument/2006/relationships/customXml" Target="../../customXml/item380.xml"/><Relationship Id="rId66"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3" Type="http://schemas.openxmlformats.org/officeDocument/2006/relationships/customXml" Target="../../customXml/item2635.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61.png"/><Relationship Id="rId21" Type="http://schemas.openxmlformats.org/officeDocument/2006/relationships/image" Target="../media/image5.png"/><Relationship Id="rId34" Type="http://schemas.openxmlformats.org/officeDocument/2006/relationships/image" Target="../media/image58.png"/><Relationship Id="rId42" Type="http://schemas.openxmlformats.org/officeDocument/2006/relationships/image" Target="../media/image64.svg"/><Relationship Id="rId7" Type="http://schemas.openxmlformats.org/officeDocument/2006/relationships/customXml" Target="../../customXml/item1821.xml"/><Relationship Id="rId2" Type="http://schemas.openxmlformats.org/officeDocument/2006/relationships/customXml" Target="../../customXml/item1999.xml"/><Relationship Id="rId16" Type="http://schemas.openxmlformats.org/officeDocument/2006/relationships/notesSlide" Target="../notesSlides/notesSlide20.xml"/><Relationship Id="rId29" Type="http://schemas.openxmlformats.org/officeDocument/2006/relationships/image" Target="../media/image53.png"/><Relationship Id="rId1" Type="http://schemas.openxmlformats.org/officeDocument/2006/relationships/customXml" Target="../../customXml/item1837.xml"/><Relationship Id="rId6" Type="http://schemas.openxmlformats.org/officeDocument/2006/relationships/customXml" Target="../../customXml/item1455.xml"/><Relationship Id="rId11" Type="http://schemas.openxmlformats.org/officeDocument/2006/relationships/customXml" Target="../../customXml/item80.xml"/><Relationship Id="rId24" Type="http://schemas.openxmlformats.org/officeDocument/2006/relationships/slide" Target="slide23.xml"/><Relationship Id="rId32" Type="http://schemas.openxmlformats.org/officeDocument/2006/relationships/image" Target="../media/image56.png"/><Relationship Id="rId37" Type="http://schemas.openxmlformats.org/officeDocument/2006/relationships/image" Target="../media/image8.png"/><Relationship Id="rId40" Type="http://schemas.openxmlformats.org/officeDocument/2006/relationships/image" Target="../media/image62.svg"/><Relationship Id="rId45" Type="http://schemas.openxmlformats.org/officeDocument/2006/relationships/image" Target="../media/image67.svg"/><Relationship Id="rId5" Type="http://schemas.openxmlformats.org/officeDocument/2006/relationships/customXml" Target="../../customXml/item1937.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1684.xml"/><Relationship Id="rId19" Type="http://schemas.openxmlformats.org/officeDocument/2006/relationships/image" Target="../media/image3.png"/><Relationship Id="rId31" Type="http://schemas.openxmlformats.org/officeDocument/2006/relationships/image" Target="../media/image55.png"/><Relationship Id="rId44" Type="http://schemas.openxmlformats.org/officeDocument/2006/relationships/image" Target="../media/image66.png"/><Relationship Id="rId4" Type="http://schemas.openxmlformats.org/officeDocument/2006/relationships/customXml" Target="../../customXml/item1155.xml"/><Relationship Id="rId9" Type="http://schemas.openxmlformats.org/officeDocument/2006/relationships/customXml" Target="../../customXml/item451.xml"/><Relationship Id="rId14" Type="http://schemas.openxmlformats.org/officeDocument/2006/relationships/customXml" Target="../../customXml/item1728.xml"/><Relationship Id="rId22" Type="http://schemas.openxmlformats.org/officeDocument/2006/relationships/image" Target="../media/image6.png"/><Relationship Id="rId27" Type="http://schemas.openxmlformats.org/officeDocument/2006/relationships/slide" Target="slide24.xml"/><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5.png"/><Relationship Id="rId8" Type="http://schemas.openxmlformats.org/officeDocument/2006/relationships/customXml" Target="../../customXml/item391.xml"/><Relationship Id="rId3" Type="http://schemas.openxmlformats.org/officeDocument/2006/relationships/customXml" Target="../../customXml/item2436.xml"/><Relationship Id="rId12" Type="http://schemas.openxmlformats.org/officeDocument/2006/relationships/customXml" Target="../../customXml/item419.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57.png"/><Relationship Id="rId38" Type="http://schemas.openxmlformats.org/officeDocument/2006/relationships/image" Target="../media/image9.svg"/><Relationship Id="rId20" Type="http://schemas.openxmlformats.org/officeDocument/2006/relationships/image" Target="../media/image4.png"/><Relationship Id="rId41" Type="http://schemas.openxmlformats.org/officeDocument/2006/relationships/image" Target="../media/image63.png"/></Relationships>
</file>

<file path=ppt/slides/_rels/slide23.xml.rels><?xml version="1.0" encoding="UTF-8" standalone="yes"?>
<Relationships xmlns="http://schemas.openxmlformats.org/package/2006/relationships"><Relationship Id="rId13" Type="http://schemas.openxmlformats.org/officeDocument/2006/relationships/customXml" Target="../../customXml/item566.xml"/><Relationship Id="rId18" Type="http://schemas.openxmlformats.org/officeDocument/2006/relationships/customXml" Target="../../customXml/item2048.xml"/><Relationship Id="rId26" Type="http://schemas.openxmlformats.org/officeDocument/2006/relationships/customXml" Target="../../customXml/item210.xml"/><Relationship Id="rId39" Type="http://schemas.openxmlformats.org/officeDocument/2006/relationships/image" Target="../media/image39.svg"/><Relationship Id="rId21" Type="http://schemas.openxmlformats.org/officeDocument/2006/relationships/customXml" Target="../../customXml/item933.xml"/><Relationship Id="rId34" Type="http://schemas.openxmlformats.org/officeDocument/2006/relationships/image" Target="../media/image4.png"/><Relationship Id="rId42" Type="http://schemas.openxmlformats.org/officeDocument/2006/relationships/image" Target="../media/image54.png"/><Relationship Id="rId47" Type="http://schemas.openxmlformats.org/officeDocument/2006/relationships/image" Target="../media/image65.png"/><Relationship Id="rId50" Type="http://schemas.openxmlformats.org/officeDocument/2006/relationships/image" Target="../media/image63.png"/><Relationship Id="rId55" Type="http://schemas.openxmlformats.org/officeDocument/2006/relationships/image" Target="../media/image43.svg"/><Relationship Id="rId7" Type="http://schemas.openxmlformats.org/officeDocument/2006/relationships/customXml" Target="../../customXml/item2327.xml"/><Relationship Id="rId2" Type="http://schemas.openxmlformats.org/officeDocument/2006/relationships/customXml" Target="../../customXml/item2664.xml"/><Relationship Id="rId16" Type="http://schemas.openxmlformats.org/officeDocument/2006/relationships/customXml" Target="../../customXml/item823.xml"/><Relationship Id="rId29" Type="http://schemas.openxmlformats.org/officeDocument/2006/relationships/customXml" Target="../../customXml/item1661.xml"/><Relationship Id="rId11" Type="http://schemas.openxmlformats.org/officeDocument/2006/relationships/customXml" Target="../../customXml/item686.xml"/><Relationship Id="rId24" Type="http://schemas.openxmlformats.org/officeDocument/2006/relationships/customXml" Target="../../customXml/item892.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21.svg"/><Relationship Id="rId58" Type="http://schemas.openxmlformats.org/officeDocument/2006/relationships/slide" Target="slide22.xml"/><Relationship Id="rId5" Type="http://schemas.openxmlformats.org/officeDocument/2006/relationships/customXml" Target="../../customXml/item337.xml"/><Relationship Id="rId19" Type="http://schemas.openxmlformats.org/officeDocument/2006/relationships/customXml" Target="../../customXml/item318.xml"/><Relationship Id="rId4" Type="http://schemas.openxmlformats.org/officeDocument/2006/relationships/customXml" Target="../../customXml/item695.xml"/><Relationship Id="rId9" Type="http://schemas.openxmlformats.org/officeDocument/2006/relationships/customXml" Target="../../customXml/item601.xml"/><Relationship Id="rId14" Type="http://schemas.openxmlformats.org/officeDocument/2006/relationships/customXml" Target="../../customXml/item20.xml"/><Relationship Id="rId22" Type="http://schemas.openxmlformats.org/officeDocument/2006/relationships/customXml" Target="../../customXml/item909.xml"/><Relationship Id="rId27" Type="http://schemas.openxmlformats.org/officeDocument/2006/relationships/customXml" Target="../../customXml/item216.xml"/><Relationship Id="rId30" Type="http://schemas.openxmlformats.org/officeDocument/2006/relationships/slideLayout" Target="../slideLayouts/slideLayout1.xml"/><Relationship Id="rId35" Type="http://schemas.openxmlformats.org/officeDocument/2006/relationships/image" Target="../media/image5.png"/><Relationship Id="rId43" Type="http://schemas.openxmlformats.org/officeDocument/2006/relationships/image" Target="../media/image55.png"/><Relationship Id="rId48" Type="http://schemas.openxmlformats.org/officeDocument/2006/relationships/image" Target="../media/image8.png"/><Relationship Id="rId56" Type="http://schemas.openxmlformats.org/officeDocument/2006/relationships/image" Target="../media/image44.png"/><Relationship Id="rId8" Type="http://schemas.openxmlformats.org/officeDocument/2006/relationships/customXml" Target="../../customXml/item2588.xml"/><Relationship Id="rId51" Type="http://schemas.openxmlformats.org/officeDocument/2006/relationships/image" Target="../media/image64.svg"/><Relationship Id="rId3" Type="http://schemas.openxmlformats.org/officeDocument/2006/relationships/customXml" Target="../../customXml/item1645.xml"/><Relationship Id="rId12" Type="http://schemas.openxmlformats.org/officeDocument/2006/relationships/customXml" Target="../../customXml/item591.xml"/><Relationship Id="rId17" Type="http://schemas.openxmlformats.org/officeDocument/2006/relationships/customXml" Target="../../customXml/item1772.xml"/><Relationship Id="rId25" Type="http://schemas.openxmlformats.org/officeDocument/2006/relationships/customXml" Target="../../customXml/item712.xml"/><Relationship Id="rId33" Type="http://schemas.openxmlformats.org/officeDocument/2006/relationships/image" Target="../media/image3.png"/><Relationship Id="rId38" Type="http://schemas.openxmlformats.org/officeDocument/2006/relationships/image" Target="../media/image38.png"/><Relationship Id="rId46" Type="http://schemas.openxmlformats.org/officeDocument/2006/relationships/image" Target="../media/image58.png"/><Relationship Id="rId20" Type="http://schemas.openxmlformats.org/officeDocument/2006/relationships/customXml" Target="../../customXml/item94.xml"/><Relationship Id="rId41" Type="http://schemas.openxmlformats.org/officeDocument/2006/relationships/image" Target="../media/image53.png"/><Relationship Id="rId54" Type="http://schemas.openxmlformats.org/officeDocument/2006/relationships/image" Target="../media/image42.png"/><Relationship Id="rId1" Type="http://schemas.openxmlformats.org/officeDocument/2006/relationships/customXml" Target="../../customXml/item372.xml"/><Relationship Id="rId6" Type="http://schemas.openxmlformats.org/officeDocument/2006/relationships/customXml" Target="../../customXml/item1168.xml"/><Relationship Id="rId15" Type="http://schemas.openxmlformats.org/officeDocument/2006/relationships/customXml" Target="../../customXml/item2245.xml"/><Relationship Id="rId23" Type="http://schemas.openxmlformats.org/officeDocument/2006/relationships/customXml" Target="../../customXml/item613.xml"/><Relationship Id="rId28" Type="http://schemas.openxmlformats.org/officeDocument/2006/relationships/customXml" Target="../../customXml/item2676.xml"/><Relationship Id="rId36" Type="http://schemas.openxmlformats.org/officeDocument/2006/relationships/image" Target="../media/image6.png"/><Relationship Id="rId49" Type="http://schemas.openxmlformats.org/officeDocument/2006/relationships/image" Target="../media/image9.svg"/><Relationship Id="rId57" Type="http://schemas.openxmlformats.org/officeDocument/2006/relationships/image" Target="../media/image45.svg"/><Relationship Id="rId10" Type="http://schemas.openxmlformats.org/officeDocument/2006/relationships/customXml" Target="../../customXml/item972.xml"/><Relationship Id="rId31" Type="http://schemas.openxmlformats.org/officeDocument/2006/relationships/image" Target="../media/image1.png"/><Relationship Id="rId44" Type="http://schemas.openxmlformats.org/officeDocument/2006/relationships/image" Target="../media/image56.png"/><Relationship Id="rId52" Type="http://schemas.openxmlformats.org/officeDocument/2006/relationships/image" Target="../media/image20.png"/></Relationships>
</file>

<file path=ppt/slides/_rels/slide24.xml.rels><?xml version="1.0" encoding="UTF-8" standalone="yes"?>
<Relationships xmlns="http://schemas.openxmlformats.org/package/2006/relationships"><Relationship Id="rId13" Type="http://schemas.openxmlformats.org/officeDocument/2006/relationships/customXml" Target="../../customXml/item1253.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57.png"/><Relationship Id="rId21" Type="http://schemas.openxmlformats.org/officeDocument/2006/relationships/image" Target="../media/image5.png"/><Relationship Id="rId34" Type="http://schemas.openxmlformats.org/officeDocument/2006/relationships/image" Target="../media/image52.png"/><Relationship Id="rId42" Type="http://schemas.openxmlformats.org/officeDocument/2006/relationships/image" Target="../media/image60.svg"/><Relationship Id="rId47" Type="http://schemas.openxmlformats.org/officeDocument/2006/relationships/image" Target="../media/image67.svg"/><Relationship Id="rId7" Type="http://schemas.openxmlformats.org/officeDocument/2006/relationships/customXml" Target="../../customXml/item2210.xml"/><Relationship Id="rId2" Type="http://schemas.openxmlformats.org/officeDocument/2006/relationships/customXml" Target="../../customXml/item178.xml"/><Relationship Id="rId16" Type="http://schemas.openxmlformats.org/officeDocument/2006/relationships/notesSlide" Target="../notesSlides/notesSlide21.xml"/><Relationship Id="rId29" Type="http://schemas.openxmlformats.org/officeDocument/2006/relationships/image" Target="../media/image69.svg"/><Relationship Id="rId1" Type="http://schemas.openxmlformats.org/officeDocument/2006/relationships/customXml" Target="../../customXml/item1932.xml"/><Relationship Id="rId6" Type="http://schemas.openxmlformats.org/officeDocument/2006/relationships/customXml" Target="../../customXml/item2359.xml"/><Relationship Id="rId11" Type="http://schemas.openxmlformats.org/officeDocument/2006/relationships/customXml" Target="../../customXml/item886.xml"/><Relationship Id="rId24" Type="http://schemas.openxmlformats.org/officeDocument/2006/relationships/slide" Target="slide25.xml"/><Relationship Id="rId32" Type="http://schemas.openxmlformats.org/officeDocument/2006/relationships/image" Target="../media/image61.png"/><Relationship Id="rId37" Type="http://schemas.openxmlformats.org/officeDocument/2006/relationships/image" Target="../media/image55.png"/><Relationship Id="rId40" Type="http://schemas.openxmlformats.org/officeDocument/2006/relationships/image" Target="../media/image58.png"/><Relationship Id="rId45" Type="http://schemas.openxmlformats.org/officeDocument/2006/relationships/image" Target="../media/image65.png"/><Relationship Id="rId5" Type="http://schemas.openxmlformats.org/officeDocument/2006/relationships/customXml" Target="../../customXml/item1587.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68.png"/><Relationship Id="rId36" Type="http://schemas.openxmlformats.org/officeDocument/2006/relationships/image" Target="../media/image54.png"/><Relationship Id="rId10" Type="http://schemas.openxmlformats.org/officeDocument/2006/relationships/customXml" Target="../../customXml/item899.xml"/><Relationship Id="rId19" Type="http://schemas.openxmlformats.org/officeDocument/2006/relationships/image" Target="../media/image3.png"/><Relationship Id="rId31" Type="http://schemas.openxmlformats.org/officeDocument/2006/relationships/image" Target="../media/image9.svg"/><Relationship Id="rId44" Type="http://schemas.openxmlformats.org/officeDocument/2006/relationships/image" Target="../media/image64.svg"/><Relationship Id="rId4" Type="http://schemas.openxmlformats.org/officeDocument/2006/relationships/customXml" Target="../../customXml/item1293.xml"/><Relationship Id="rId9" Type="http://schemas.openxmlformats.org/officeDocument/2006/relationships/customXml" Target="../../customXml/item1550.xml"/><Relationship Id="rId14" Type="http://schemas.openxmlformats.org/officeDocument/2006/relationships/customXml" Target="../../customXml/item1478.xml"/><Relationship Id="rId22" Type="http://schemas.openxmlformats.org/officeDocument/2006/relationships/image" Target="../media/image6.png"/><Relationship Id="rId27" Type="http://schemas.openxmlformats.org/officeDocument/2006/relationships/slide" Target="slide28.xml"/><Relationship Id="rId30" Type="http://schemas.openxmlformats.org/officeDocument/2006/relationships/image" Target="../media/image8.png"/><Relationship Id="rId35" Type="http://schemas.openxmlformats.org/officeDocument/2006/relationships/image" Target="../media/image53.png"/><Relationship Id="rId43" Type="http://schemas.openxmlformats.org/officeDocument/2006/relationships/image" Target="../media/image63.png"/><Relationship Id="rId8" Type="http://schemas.openxmlformats.org/officeDocument/2006/relationships/customXml" Target="../../customXml/item1362.xml"/><Relationship Id="rId3" Type="http://schemas.openxmlformats.org/officeDocument/2006/relationships/customXml" Target="../../customXml/item2455.xml"/><Relationship Id="rId12" Type="http://schemas.openxmlformats.org/officeDocument/2006/relationships/customXml" Target="../../customXml/item952.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62.svg"/><Relationship Id="rId38" Type="http://schemas.openxmlformats.org/officeDocument/2006/relationships/image" Target="../media/image56.png"/><Relationship Id="rId46" Type="http://schemas.openxmlformats.org/officeDocument/2006/relationships/image" Target="../media/image66.png"/><Relationship Id="rId20" Type="http://schemas.openxmlformats.org/officeDocument/2006/relationships/image" Target="../media/image4.png"/><Relationship Id="rId41" Type="http://schemas.openxmlformats.org/officeDocument/2006/relationships/image" Target="../media/image59.png"/></Relationships>
</file>

<file path=ppt/slides/_rels/slide25.xml.rels><?xml version="1.0" encoding="UTF-8" standalone="yes"?>
<Relationships xmlns="http://schemas.openxmlformats.org/package/2006/relationships"><Relationship Id="rId13" Type="http://schemas.openxmlformats.org/officeDocument/2006/relationships/customXml" Target="../../customXml/item628.xml"/><Relationship Id="rId18" Type="http://schemas.openxmlformats.org/officeDocument/2006/relationships/customXml" Target="../../customXml/item2150.xml"/><Relationship Id="rId26" Type="http://schemas.openxmlformats.org/officeDocument/2006/relationships/slideLayout" Target="../slideLayouts/slideLayout1.xml"/><Relationship Id="rId39" Type="http://schemas.openxmlformats.org/officeDocument/2006/relationships/image" Target="../media/image69.svg"/><Relationship Id="rId21" Type="http://schemas.openxmlformats.org/officeDocument/2006/relationships/customXml" Target="../../customXml/item2353.xml"/><Relationship Id="rId34" Type="http://schemas.openxmlformats.org/officeDocument/2006/relationships/slide" Target="slide23.xml"/><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20.png"/><Relationship Id="rId55" Type="http://schemas.openxmlformats.org/officeDocument/2006/relationships/image" Target="../media/image44.png"/><Relationship Id="rId7" Type="http://schemas.openxmlformats.org/officeDocument/2006/relationships/customXml" Target="../../customXml/item2335.xml"/><Relationship Id="rId2" Type="http://schemas.openxmlformats.org/officeDocument/2006/relationships/customXml" Target="../../customXml/item1351.xml"/><Relationship Id="rId16" Type="http://schemas.openxmlformats.org/officeDocument/2006/relationships/customXml" Target="../../customXml/item326.xml"/><Relationship Id="rId29" Type="http://schemas.openxmlformats.org/officeDocument/2006/relationships/image" Target="../media/image3.png"/><Relationship Id="rId11" Type="http://schemas.openxmlformats.org/officeDocument/2006/relationships/customXml" Target="../../customXml/item1402.xml"/><Relationship Id="rId24" Type="http://schemas.openxmlformats.org/officeDocument/2006/relationships/customXml" Target="../../customXml/item348.xml"/><Relationship Id="rId32" Type="http://schemas.openxmlformats.org/officeDocument/2006/relationships/image" Target="../media/image6.png"/><Relationship Id="rId37" Type="http://schemas.openxmlformats.org/officeDocument/2006/relationships/slide" Target="slide30.xml"/><Relationship Id="rId40" Type="http://schemas.openxmlformats.org/officeDocument/2006/relationships/image" Target="../media/image8.png"/><Relationship Id="rId45" Type="http://schemas.openxmlformats.org/officeDocument/2006/relationships/image" Target="../media/image55.png"/><Relationship Id="rId53" Type="http://schemas.openxmlformats.org/officeDocument/2006/relationships/image" Target="../media/image43.svg"/><Relationship Id="rId58" Type="http://schemas.openxmlformats.org/officeDocument/2006/relationships/slide" Target="slide27.xml"/><Relationship Id="rId5" Type="http://schemas.openxmlformats.org/officeDocument/2006/relationships/customXml" Target="../../customXml/item1770.xml"/><Relationship Id="rId19" Type="http://schemas.openxmlformats.org/officeDocument/2006/relationships/customXml" Target="../../customXml/item930.xml"/><Relationship Id="rId4" Type="http://schemas.openxmlformats.org/officeDocument/2006/relationships/customXml" Target="../../customXml/item1243.xml"/><Relationship Id="rId9" Type="http://schemas.openxmlformats.org/officeDocument/2006/relationships/customXml" Target="../../customXml/item770.xml"/><Relationship Id="rId14" Type="http://schemas.openxmlformats.org/officeDocument/2006/relationships/customXml" Target="../../customXml/item2001.xml"/><Relationship Id="rId22" Type="http://schemas.openxmlformats.org/officeDocument/2006/relationships/customXml" Target="../../customXml/item666.xml"/><Relationship Id="rId27" Type="http://schemas.openxmlformats.org/officeDocument/2006/relationships/image" Target="../media/image1.png"/><Relationship Id="rId30" Type="http://schemas.openxmlformats.org/officeDocument/2006/relationships/image" Target="../media/image4.png"/><Relationship Id="rId35" Type="http://schemas.openxmlformats.org/officeDocument/2006/relationships/image" Target="../media/image38.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image" Target="../media/image45.svg"/><Relationship Id="rId8" Type="http://schemas.openxmlformats.org/officeDocument/2006/relationships/customXml" Target="../../customXml/item1505.xml"/><Relationship Id="rId51" Type="http://schemas.openxmlformats.org/officeDocument/2006/relationships/image" Target="../media/image21.svg"/><Relationship Id="rId3" Type="http://schemas.openxmlformats.org/officeDocument/2006/relationships/customXml" Target="../../customXml/item2014.xml"/><Relationship Id="rId12" Type="http://schemas.openxmlformats.org/officeDocument/2006/relationships/customXml" Target="../../customXml/item1085.xml"/><Relationship Id="rId17" Type="http://schemas.openxmlformats.org/officeDocument/2006/relationships/customXml" Target="../../customXml/item769.xml"/><Relationship Id="rId25" Type="http://schemas.openxmlformats.org/officeDocument/2006/relationships/customXml" Target="../../customXml/item1648.xml"/><Relationship Id="rId33" Type="http://schemas.openxmlformats.org/officeDocument/2006/relationships/image" Target="../media/image7.png"/><Relationship Id="rId38" Type="http://schemas.openxmlformats.org/officeDocument/2006/relationships/image" Target="../media/image68.png"/><Relationship Id="rId46" Type="http://schemas.openxmlformats.org/officeDocument/2006/relationships/image" Target="../media/image56.png"/><Relationship Id="rId20" Type="http://schemas.openxmlformats.org/officeDocument/2006/relationships/customXml" Target="../../customXml/item157.xml"/><Relationship Id="rId41" Type="http://schemas.openxmlformats.org/officeDocument/2006/relationships/image" Target="../media/image9.svg"/><Relationship Id="rId54" Type="http://schemas.openxmlformats.org/officeDocument/2006/relationships/slide" Target="slide26.xml"/><Relationship Id="rId1" Type="http://schemas.openxmlformats.org/officeDocument/2006/relationships/customXml" Target="../../customXml/item2317.xml"/><Relationship Id="rId6" Type="http://schemas.openxmlformats.org/officeDocument/2006/relationships/customXml" Target="../../customXml/item455.xml"/><Relationship Id="rId15" Type="http://schemas.openxmlformats.org/officeDocument/2006/relationships/customXml" Target="../../customXml/item240.xml"/><Relationship Id="rId23" Type="http://schemas.openxmlformats.org/officeDocument/2006/relationships/customXml" Target="../../customXml/item745.xml"/><Relationship Id="rId28" Type="http://schemas.openxmlformats.org/officeDocument/2006/relationships/image" Target="../media/image2.png"/><Relationship Id="rId36" Type="http://schemas.openxmlformats.org/officeDocument/2006/relationships/image" Target="../media/image39.svg"/><Relationship Id="rId49" Type="http://schemas.openxmlformats.org/officeDocument/2006/relationships/image" Target="../media/image65.png"/><Relationship Id="rId57" Type="http://schemas.openxmlformats.org/officeDocument/2006/relationships/slide" Target="slide24.xml"/><Relationship Id="rId10" Type="http://schemas.openxmlformats.org/officeDocument/2006/relationships/customXml" Target="../../customXml/item2258.xml"/><Relationship Id="rId31" Type="http://schemas.openxmlformats.org/officeDocument/2006/relationships/image" Target="../media/image5.png"/><Relationship Id="rId44" Type="http://schemas.openxmlformats.org/officeDocument/2006/relationships/image" Target="../media/image54.png"/><Relationship Id="rId52" Type="http://schemas.openxmlformats.org/officeDocument/2006/relationships/image" Target="../media/image42.png"/></Relationships>
</file>

<file path=ppt/slides/_rels/slide26.xml.rels><?xml version="1.0" encoding="UTF-8" standalone="yes"?>
<Relationships xmlns="http://schemas.openxmlformats.org/package/2006/relationships"><Relationship Id="rId13" Type="http://schemas.openxmlformats.org/officeDocument/2006/relationships/customXml" Target="../../customXml/item2629.xml"/><Relationship Id="rId18" Type="http://schemas.openxmlformats.org/officeDocument/2006/relationships/customXml" Target="../../customXml/item2174.xml"/><Relationship Id="rId26" Type="http://schemas.openxmlformats.org/officeDocument/2006/relationships/image" Target="../media/image1.png"/><Relationship Id="rId39" Type="http://schemas.openxmlformats.org/officeDocument/2006/relationships/image" Target="../media/image8.png"/><Relationship Id="rId21" Type="http://schemas.openxmlformats.org/officeDocument/2006/relationships/customXml" Target="../../customXml/item2490.xml"/><Relationship Id="rId34" Type="http://schemas.openxmlformats.org/officeDocument/2006/relationships/image" Target="../media/image38.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22.png"/><Relationship Id="rId7" Type="http://schemas.openxmlformats.org/officeDocument/2006/relationships/customXml" Target="../../customXml/item1341.xml"/><Relationship Id="rId2" Type="http://schemas.openxmlformats.org/officeDocument/2006/relationships/customXml" Target="../../customXml/item1732.xml"/><Relationship Id="rId16" Type="http://schemas.openxmlformats.org/officeDocument/2006/relationships/customXml" Target="../../customXml/item176.xml"/><Relationship Id="rId29" Type="http://schemas.openxmlformats.org/officeDocument/2006/relationships/image" Target="../media/image4.png"/><Relationship Id="rId11" Type="http://schemas.openxmlformats.org/officeDocument/2006/relationships/customXml" Target="../../customXml/item1149.xml"/><Relationship Id="rId24" Type="http://schemas.openxmlformats.org/officeDocument/2006/relationships/customXml" Target="../../customXml/item243.xml"/><Relationship Id="rId32" Type="http://schemas.openxmlformats.org/officeDocument/2006/relationships/image" Target="../media/image7.png"/><Relationship Id="rId37" Type="http://schemas.openxmlformats.org/officeDocument/2006/relationships/image" Target="../media/image68.png"/><Relationship Id="rId40" Type="http://schemas.openxmlformats.org/officeDocument/2006/relationships/image" Target="../media/image9.svg"/><Relationship Id="rId45" Type="http://schemas.openxmlformats.org/officeDocument/2006/relationships/image" Target="../media/image56.png"/><Relationship Id="rId5" Type="http://schemas.openxmlformats.org/officeDocument/2006/relationships/customXml" Target="../../customXml/item2192.xml"/><Relationship Id="rId15" Type="http://schemas.openxmlformats.org/officeDocument/2006/relationships/customXml" Target="../../customXml/item194.xml"/><Relationship Id="rId23" Type="http://schemas.openxmlformats.org/officeDocument/2006/relationships/customXml" Target="../../customXml/item2576.xml"/><Relationship Id="rId28" Type="http://schemas.openxmlformats.org/officeDocument/2006/relationships/image" Target="../media/image3.png"/><Relationship Id="rId36" Type="http://schemas.openxmlformats.org/officeDocument/2006/relationships/slide" Target="slide30.xml"/><Relationship Id="rId49" Type="http://schemas.openxmlformats.org/officeDocument/2006/relationships/slide" Target="slide25.xml"/><Relationship Id="rId10" Type="http://schemas.openxmlformats.org/officeDocument/2006/relationships/customXml" Target="../../customXml/item635.xml"/><Relationship Id="rId19" Type="http://schemas.openxmlformats.org/officeDocument/2006/relationships/customXml" Target="../../customXml/item1692.xml"/><Relationship Id="rId31" Type="http://schemas.openxmlformats.org/officeDocument/2006/relationships/image" Target="../media/image6.png"/><Relationship Id="rId44" Type="http://schemas.openxmlformats.org/officeDocument/2006/relationships/image" Target="../media/image55.png"/><Relationship Id="rId4" Type="http://schemas.openxmlformats.org/officeDocument/2006/relationships/customXml" Target="../../customXml/item1428.xml"/><Relationship Id="rId9" Type="http://schemas.openxmlformats.org/officeDocument/2006/relationships/customXml" Target="../../customXml/item430.xml"/><Relationship Id="rId14" Type="http://schemas.openxmlformats.org/officeDocument/2006/relationships/customXml" Target="../../customXml/item1988.xml"/><Relationship Id="rId22" Type="http://schemas.openxmlformats.org/officeDocument/2006/relationships/customXml" Target="../../customXml/item532.xml"/><Relationship Id="rId27" Type="http://schemas.openxmlformats.org/officeDocument/2006/relationships/image" Target="../media/image2.png"/><Relationship Id="rId30" Type="http://schemas.openxmlformats.org/officeDocument/2006/relationships/image" Target="../media/image5.png"/><Relationship Id="rId35" Type="http://schemas.openxmlformats.org/officeDocument/2006/relationships/image" Target="../media/image39.svg"/><Relationship Id="rId43" Type="http://schemas.openxmlformats.org/officeDocument/2006/relationships/image" Target="../media/image54.png"/><Relationship Id="rId48" Type="http://schemas.openxmlformats.org/officeDocument/2006/relationships/image" Target="../media/image65.png"/><Relationship Id="rId8" Type="http://schemas.openxmlformats.org/officeDocument/2006/relationships/customXml" Target="../../customXml/item255.xml"/><Relationship Id="rId51" Type="http://schemas.openxmlformats.org/officeDocument/2006/relationships/image" Target="../media/image23.svg"/><Relationship Id="rId3" Type="http://schemas.openxmlformats.org/officeDocument/2006/relationships/customXml" Target="../../customXml/item1773.xml"/><Relationship Id="rId12" Type="http://schemas.openxmlformats.org/officeDocument/2006/relationships/customXml" Target="../../customXml/item629.xml"/><Relationship Id="rId17" Type="http://schemas.openxmlformats.org/officeDocument/2006/relationships/customXml" Target="../../customXml/item1762.xml"/><Relationship Id="rId25" Type="http://schemas.openxmlformats.org/officeDocument/2006/relationships/slideLayout" Target="../slideLayouts/slideLayout1.xml"/><Relationship Id="rId33" Type="http://schemas.openxmlformats.org/officeDocument/2006/relationships/slide" Target="slide23.xml"/><Relationship Id="rId38" Type="http://schemas.openxmlformats.org/officeDocument/2006/relationships/image" Target="../media/image69.svg"/><Relationship Id="rId46" Type="http://schemas.openxmlformats.org/officeDocument/2006/relationships/image" Target="../media/image57.png"/><Relationship Id="rId20" Type="http://schemas.openxmlformats.org/officeDocument/2006/relationships/customXml" Target="../../customXml/item1248.xml"/><Relationship Id="rId41" Type="http://schemas.openxmlformats.org/officeDocument/2006/relationships/image" Target="../media/image52.png"/><Relationship Id="rId1" Type="http://schemas.openxmlformats.org/officeDocument/2006/relationships/customXml" Target="../../customXml/item919.xml"/><Relationship Id="rId6" Type="http://schemas.openxmlformats.org/officeDocument/2006/relationships/customXml" Target="../../customXml/item2339.xml"/></Relationships>
</file>

<file path=ppt/slides/_rels/slide27.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54.png"/><Relationship Id="rId3" Type="http://schemas.openxmlformats.org/officeDocument/2006/relationships/customXml" Target="../../customXml/item2066.xml"/><Relationship Id="rId21" Type="http://schemas.openxmlformats.org/officeDocument/2006/relationships/image" Target="../media/image7.png"/><Relationship Id="rId7" Type="http://schemas.openxmlformats.org/officeDocument/2006/relationships/customXml" Target="../../customXml/item1637.xml"/><Relationship Id="rId12" Type="http://schemas.openxmlformats.org/officeDocument/2006/relationships/customXml" Target="../../customXml/item2309.xml"/><Relationship Id="rId17" Type="http://schemas.openxmlformats.org/officeDocument/2006/relationships/image" Target="../media/image3.png"/><Relationship Id="rId25" Type="http://schemas.openxmlformats.org/officeDocument/2006/relationships/image" Target="../media/image53.png"/><Relationship Id="rId33" Type="http://schemas.openxmlformats.org/officeDocument/2006/relationships/image" Target="../media/image70.png"/><Relationship Id="rId2" Type="http://schemas.openxmlformats.org/officeDocument/2006/relationships/customXml" Target="../../customXml/item2662.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7.png"/><Relationship Id="rId1" Type="http://schemas.openxmlformats.org/officeDocument/2006/relationships/customXml" Target="../../customXml/item1483.xml"/><Relationship Id="rId6" Type="http://schemas.openxmlformats.org/officeDocument/2006/relationships/customXml" Target="../../customXml/item2041.xml"/><Relationship Id="rId11" Type="http://schemas.openxmlformats.org/officeDocument/2006/relationships/customXml" Target="../../customXml/item2433.xml"/><Relationship Id="rId24" Type="http://schemas.openxmlformats.org/officeDocument/2006/relationships/image" Target="../media/image52.png"/><Relationship Id="rId32" Type="http://schemas.openxmlformats.org/officeDocument/2006/relationships/slide" Target="slide23.xml"/><Relationship Id="rId5" Type="http://schemas.openxmlformats.org/officeDocument/2006/relationships/customXml" Target="../../customXml/item1138.xml"/><Relationship Id="rId15" Type="http://schemas.openxmlformats.org/officeDocument/2006/relationships/image" Target="../media/image1.png"/><Relationship Id="rId23" Type="http://schemas.openxmlformats.org/officeDocument/2006/relationships/image" Target="../media/image39.svg"/><Relationship Id="rId28" Type="http://schemas.openxmlformats.org/officeDocument/2006/relationships/image" Target="../media/image56.png"/><Relationship Id="rId10" Type="http://schemas.openxmlformats.org/officeDocument/2006/relationships/customXml" Target="../../customXml/item979.xml"/><Relationship Id="rId19" Type="http://schemas.openxmlformats.org/officeDocument/2006/relationships/image" Target="../media/image5.png"/><Relationship Id="rId31" Type="http://schemas.openxmlformats.org/officeDocument/2006/relationships/image" Target="../media/image65.png"/><Relationship Id="rId4" Type="http://schemas.openxmlformats.org/officeDocument/2006/relationships/customXml" Target="../../customXml/item826.xml"/><Relationship Id="rId9" Type="http://schemas.openxmlformats.org/officeDocument/2006/relationships/customXml" Target="../../customXml/item932.xml"/><Relationship Id="rId14" Type="http://schemas.openxmlformats.org/officeDocument/2006/relationships/notesSlide" Target="../notesSlides/notesSlide22.xml"/><Relationship Id="rId22" Type="http://schemas.openxmlformats.org/officeDocument/2006/relationships/image" Target="../media/image38.png"/><Relationship Id="rId27" Type="http://schemas.openxmlformats.org/officeDocument/2006/relationships/image" Target="../media/image55.png"/><Relationship Id="rId30" Type="http://schemas.openxmlformats.org/officeDocument/2006/relationships/image" Target="../media/image58.png"/><Relationship Id="rId8" Type="http://schemas.openxmlformats.org/officeDocument/2006/relationships/customXml" Target="../../customXml/item2074.xml"/></Relationships>
</file>

<file path=ppt/slides/_rels/slide28.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6.png"/><Relationship Id="rId39" Type="http://schemas.openxmlformats.org/officeDocument/2006/relationships/image" Target="../media/image67.svg"/><Relationship Id="rId21" Type="http://schemas.openxmlformats.org/officeDocument/2006/relationships/slide" Target="slide29.xml"/><Relationship Id="rId34" Type="http://schemas.openxmlformats.org/officeDocument/2006/relationships/image" Target="../media/image62.svg"/><Relationship Id="rId7" Type="http://schemas.openxmlformats.org/officeDocument/2006/relationships/customXml" Target="../../customXml/item244.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5.png"/><Relationship Id="rId33" Type="http://schemas.openxmlformats.org/officeDocument/2006/relationships/image" Target="../media/image61.png"/><Relationship Id="rId38" Type="http://schemas.openxmlformats.org/officeDocument/2006/relationships/image" Target="../media/image66.png"/><Relationship Id="rId2" Type="http://schemas.openxmlformats.org/officeDocument/2006/relationships/customXml" Target="../../customXml/item2443.xml"/><Relationship Id="rId16" Type="http://schemas.openxmlformats.org/officeDocument/2006/relationships/image" Target="../media/image5.png"/><Relationship Id="rId20" Type="http://schemas.openxmlformats.org/officeDocument/2006/relationships/image" Target="../media/image39.svg"/><Relationship Id="rId29" Type="http://schemas.openxmlformats.org/officeDocument/2006/relationships/image" Target="../media/image59.png"/><Relationship Id="rId1" Type="http://schemas.openxmlformats.org/officeDocument/2006/relationships/customXml" Target="../../customXml/item191.xml"/><Relationship Id="rId6" Type="http://schemas.openxmlformats.org/officeDocument/2006/relationships/customXml" Target="../../customXml/item561.xml"/><Relationship Id="rId11" Type="http://schemas.openxmlformats.org/officeDocument/2006/relationships/notesSlide" Target="../notesSlides/notesSlide23.xml"/><Relationship Id="rId24" Type="http://schemas.openxmlformats.org/officeDocument/2006/relationships/image" Target="../media/image54.png"/><Relationship Id="rId32" Type="http://schemas.openxmlformats.org/officeDocument/2006/relationships/image" Target="../media/image9.svg"/><Relationship Id="rId37" Type="http://schemas.openxmlformats.org/officeDocument/2006/relationships/image" Target="../media/image65.png"/><Relationship Id="rId5" Type="http://schemas.openxmlformats.org/officeDocument/2006/relationships/customXml" Target="../../customXml/item16.xml"/><Relationship Id="rId15" Type="http://schemas.openxmlformats.org/officeDocument/2006/relationships/image" Target="../media/image4.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4.svg"/><Relationship Id="rId10" Type="http://schemas.openxmlformats.org/officeDocument/2006/relationships/slideLayout" Target="../slideLayouts/slideLayout1.xml"/><Relationship Id="rId19" Type="http://schemas.openxmlformats.org/officeDocument/2006/relationships/image" Target="../media/image38.png"/><Relationship Id="rId31" Type="http://schemas.openxmlformats.org/officeDocument/2006/relationships/image" Target="../media/image8.png"/><Relationship Id="rId4" Type="http://schemas.openxmlformats.org/officeDocument/2006/relationships/customXml" Target="../../customXml/item1613.xml"/><Relationship Id="rId9" Type="http://schemas.openxmlformats.org/officeDocument/2006/relationships/customXml" Target="../../customXml/item277.xml"/><Relationship Id="rId14" Type="http://schemas.openxmlformats.org/officeDocument/2006/relationships/image" Target="../media/image3.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svg"/><Relationship Id="rId35" Type="http://schemas.openxmlformats.org/officeDocument/2006/relationships/image" Target="../media/image63.png"/><Relationship Id="rId8" Type="http://schemas.openxmlformats.org/officeDocument/2006/relationships/customXml" Target="../../customXml/item1581.xml"/><Relationship Id="rId3" Type="http://schemas.openxmlformats.org/officeDocument/2006/relationships/customXml" Target="../../customXml/item1348.xml"/></Relationships>
</file>

<file path=ppt/slides/_rels/slide29.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3" Type="http://schemas.openxmlformats.org/officeDocument/2006/relationships/customXml" Target="../../customXml/item219.xml"/><Relationship Id="rId7" Type="http://schemas.openxmlformats.org/officeDocument/2006/relationships/notesSlide" Target="../notesSlides/notesSlide24.xml"/><Relationship Id="rId12" Type="http://schemas.openxmlformats.org/officeDocument/2006/relationships/image" Target="../media/image5.png"/><Relationship Id="rId2" Type="http://schemas.openxmlformats.org/officeDocument/2006/relationships/customXml" Target="../../customXml/item827.xml"/><Relationship Id="rId16" Type="http://schemas.openxmlformats.org/officeDocument/2006/relationships/slide" Target="slide30.xml"/><Relationship Id="rId1" Type="http://schemas.openxmlformats.org/officeDocument/2006/relationships/customXml" Target="../../customXml/item2254.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1178.xml"/><Relationship Id="rId15" Type="http://schemas.openxmlformats.org/officeDocument/2006/relationships/slide" Target="slide4.xml"/><Relationship Id="rId10" Type="http://schemas.openxmlformats.org/officeDocument/2006/relationships/image" Target="../media/image3.png"/><Relationship Id="rId4" Type="http://schemas.openxmlformats.org/officeDocument/2006/relationships/customXml" Target="../../customXml/item1520.xml"/><Relationship Id="rId9" Type="http://schemas.openxmlformats.org/officeDocument/2006/relationships/image" Target="../media/image2.png"/><Relationship Id="rId1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2506.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2579.xml"/><Relationship Id="rId16" Type="http://schemas.openxmlformats.org/officeDocument/2006/relationships/image" Target="../media/image9.svg"/><Relationship Id="rId1" Type="http://schemas.openxmlformats.org/officeDocument/2006/relationships/customXml" Target="../../customXml/item1834.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9" Type="http://schemas.openxmlformats.org/officeDocument/2006/relationships/image" Target="../media/image61.png"/><Relationship Id="rId21" Type="http://schemas.openxmlformats.org/officeDocument/2006/relationships/image" Target="../media/image53.png"/><Relationship Id="rId34" Type="http://schemas.openxmlformats.org/officeDocument/2006/relationships/image" Target="../media/image38.png"/><Relationship Id="rId42" Type="http://schemas.openxmlformats.org/officeDocument/2006/relationships/image" Target="../media/image66.png"/><Relationship Id="rId7" Type="http://schemas.openxmlformats.org/officeDocument/2006/relationships/customXml" Target="../../customXml/item2432.xml"/><Relationship Id="rId2" Type="http://schemas.openxmlformats.org/officeDocument/2006/relationships/customXml" Target="../../customXml/item865.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8.png"/><Relationship Id="rId41" Type="http://schemas.openxmlformats.org/officeDocument/2006/relationships/image" Target="../media/image65.png"/><Relationship Id="rId1" Type="http://schemas.openxmlformats.org/officeDocument/2006/relationships/customXml" Target="../../customXml/item1468.xml"/><Relationship Id="rId6" Type="http://schemas.openxmlformats.org/officeDocument/2006/relationships/customXml" Target="../../customXml/item2608.xml"/><Relationship Id="rId11" Type="http://schemas.openxmlformats.org/officeDocument/2006/relationships/notesSlide" Target="../notesSlides/notesSlide25.xml"/><Relationship Id="rId24" Type="http://schemas.openxmlformats.org/officeDocument/2006/relationships/image" Target="../media/image56.png"/><Relationship Id="rId32" Type="http://schemas.openxmlformats.org/officeDocument/2006/relationships/image" Target="../media/image71.png"/><Relationship Id="rId37" Type="http://schemas.openxmlformats.org/officeDocument/2006/relationships/image" Target="../media/image73.png"/><Relationship Id="rId40" Type="http://schemas.openxmlformats.org/officeDocument/2006/relationships/image" Target="../media/image62.svg"/><Relationship Id="rId5" Type="http://schemas.openxmlformats.org/officeDocument/2006/relationships/customXml" Target="../../customXml/item1656.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slide" Target="slide32.xml"/><Relationship Id="rId10" Type="http://schemas.openxmlformats.org/officeDocument/2006/relationships/slideLayout" Target="../slideLayouts/slideLayout1.xml"/><Relationship Id="rId19" Type="http://schemas.openxmlformats.org/officeDocument/2006/relationships/slide" Target="slide33.xml"/><Relationship Id="rId31" Type="http://schemas.openxmlformats.org/officeDocument/2006/relationships/slide" Target="slide31.xml"/><Relationship Id="rId4" Type="http://schemas.openxmlformats.org/officeDocument/2006/relationships/customXml" Target="../../customXml/item2462.xml"/><Relationship Id="rId9" Type="http://schemas.openxmlformats.org/officeDocument/2006/relationships/customXml" Target="../../customXml/item1491.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9.svg"/><Relationship Id="rId35" Type="http://schemas.openxmlformats.org/officeDocument/2006/relationships/image" Target="../media/image39.svg"/><Relationship Id="rId43" Type="http://schemas.openxmlformats.org/officeDocument/2006/relationships/image" Target="../media/image67.svg"/><Relationship Id="rId8" Type="http://schemas.openxmlformats.org/officeDocument/2006/relationships/customXml" Target="../../customXml/item840.xml"/><Relationship Id="rId3" Type="http://schemas.openxmlformats.org/officeDocument/2006/relationships/customXml" Target="../../customXml/item579.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72.svg"/><Relationship Id="rId38" Type="http://schemas.openxmlformats.org/officeDocument/2006/relationships/image" Target="../media/image74.svg"/></Relationships>
</file>

<file path=ppt/slides/_rels/slide31.xml.rels><?xml version="1.0" encoding="UTF-8" standalone="yes"?>
<Relationships xmlns="http://schemas.openxmlformats.org/package/2006/relationships"><Relationship Id="rId13" Type="http://schemas.openxmlformats.org/officeDocument/2006/relationships/customXml" Target="../../customXml/item2061.xml"/><Relationship Id="rId18" Type="http://schemas.openxmlformats.org/officeDocument/2006/relationships/notesSlide" Target="../notesSlides/notesSlide26.xml"/><Relationship Id="rId26" Type="http://schemas.openxmlformats.org/officeDocument/2006/relationships/slide" Target="slide33.xml"/><Relationship Id="rId39" Type="http://schemas.openxmlformats.org/officeDocument/2006/relationships/image" Target="../media/image72.svg"/><Relationship Id="rId21" Type="http://schemas.openxmlformats.org/officeDocument/2006/relationships/image" Target="../media/image3.png"/><Relationship Id="rId34" Type="http://schemas.openxmlformats.org/officeDocument/2006/relationships/image" Target="../media/image65.png"/><Relationship Id="rId42" Type="http://schemas.openxmlformats.org/officeDocument/2006/relationships/slide" Target="slide32.xml"/><Relationship Id="rId47" Type="http://schemas.openxmlformats.org/officeDocument/2006/relationships/image" Target="../media/image76.svg"/><Relationship Id="rId7" Type="http://schemas.openxmlformats.org/officeDocument/2006/relationships/customXml" Target="../../customXml/item642.xml"/><Relationship Id="rId2" Type="http://schemas.openxmlformats.org/officeDocument/2006/relationships/customXml" Target="../../customXml/item1802.xml"/><Relationship Id="rId16" Type="http://schemas.openxmlformats.org/officeDocument/2006/relationships/customXml" Target="../../customXml/item499.xml"/><Relationship Id="rId29" Type="http://schemas.openxmlformats.org/officeDocument/2006/relationships/image" Target="../media/image54.png"/><Relationship Id="rId1" Type="http://schemas.openxmlformats.org/officeDocument/2006/relationships/customXml" Target="../../customXml/item2112.xml"/><Relationship Id="rId6" Type="http://schemas.openxmlformats.org/officeDocument/2006/relationships/customXml" Target="../../customXml/item1579.xml"/><Relationship Id="rId11" Type="http://schemas.openxmlformats.org/officeDocument/2006/relationships/customXml" Target="../../customXml/item2382.xml"/><Relationship Id="rId24" Type="http://schemas.openxmlformats.org/officeDocument/2006/relationships/image" Target="../media/image6.png"/><Relationship Id="rId32" Type="http://schemas.openxmlformats.org/officeDocument/2006/relationships/image" Target="../media/image57.png"/><Relationship Id="rId37" Type="http://schemas.openxmlformats.org/officeDocument/2006/relationships/slide" Target="slide31.xml"/><Relationship Id="rId40" Type="http://schemas.openxmlformats.org/officeDocument/2006/relationships/image" Target="../media/image38.png"/><Relationship Id="rId45" Type="http://schemas.openxmlformats.org/officeDocument/2006/relationships/slide" Target="slide30.xml"/><Relationship Id="rId5" Type="http://schemas.openxmlformats.org/officeDocument/2006/relationships/customXml" Target="../../customXml/item595.xml"/><Relationship Id="rId15" Type="http://schemas.openxmlformats.org/officeDocument/2006/relationships/customXml" Target="../../customXml/item1414.xml"/><Relationship Id="rId23" Type="http://schemas.openxmlformats.org/officeDocument/2006/relationships/image" Target="../media/image5.png"/><Relationship Id="rId28" Type="http://schemas.openxmlformats.org/officeDocument/2006/relationships/image" Target="../media/image53.png"/><Relationship Id="rId36" Type="http://schemas.openxmlformats.org/officeDocument/2006/relationships/image" Target="../media/image9.svg"/><Relationship Id="rId10" Type="http://schemas.openxmlformats.org/officeDocument/2006/relationships/customXml" Target="../../customXml/item2733.xml"/><Relationship Id="rId19" Type="http://schemas.openxmlformats.org/officeDocument/2006/relationships/image" Target="../media/image1.png"/><Relationship Id="rId31" Type="http://schemas.openxmlformats.org/officeDocument/2006/relationships/image" Target="../media/image56.png"/><Relationship Id="rId44" Type="http://schemas.openxmlformats.org/officeDocument/2006/relationships/image" Target="../media/image74.svg"/><Relationship Id="rId4" Type="http://schemas.openxmlformats.org/officeDocument/2006/relationships/customXml" Target="../../customXml/item750.xml"/><Relationship Id="rId9" Type="http://schemas.openxmlformats.org/officeDocument/2006/relationships/customXml" Target="../../customXml/item2199.xml"/><Relationship Id="rId14" Type="http://schemas.openxmlformats.org/officeDocument/2006/relationships/customXml" Target="../../customXml/item2085.xml"/><Relationship Id="rId22" Type="http://schemas.openxmlformats.org/officeDocument/2006/relationships/image" Target="../media/image4.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8.png"/><Relationship Id="rId43" Type="http://schemas.openxmlformats.org/officeDocument/2006/relationships/image" Target="../media/image73.png"/><Relationship Id="rId48" Type="http://schemas.openxmlformats.org/officeDocument/2006/relationships/image" Target="../media/image77.png"/><Relationship Id="rId8" Type="http://schemas.openxmlformats.org/officeDocument/2006/relationships/customXml" Target="../../customXml/item638.xml"/><Relationship Id="rId3" Type="http://schemas.openxmlformats.org/officeDocument/2006/relationships/customXml" Target="../../customXml/item1387.xml"/><Relationship Id="rId12" Type="http://schemas.openxmlformats.org/officeDocument/2006/relationships/customXml" Target="../../customXml/item2402.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8.png"/><Relationship Id="rId38" Type="http://schemas.openxmlformats.org/officeDocument/2006/relationships/image" Target="../media/image71.png"/><Relationship Id="rId46" Type="http://schemas.openxmlformats.org/officeDocument/2006/relationships/image" Target="../media/image75.png"/><Relationship Id="rId20" Type="http://schemas.openxmlformats.org/officeDocument/2006/relationships/image" Target="../media/image2.png"/><Relationship Id="rId41" Type="http://schemas.openxmlformats.org/officeDocument/2006/relationships/image" Target="../media/image39.svg"/></Relationships>
</file>

<file path=ppt/slides/_rels/slide32.xml.rels><?xml version="1.0" encoding="UTF-8" standalone="yes"?>
<Relationships xmlns="http://schemas.openxmlformats.org/package/2006/relationships"><Relationship Id="rId13" Type="http://schemas.openxmlformats.org/officeDocument/2006/relationships/customXml" Target="../../customXml/item109.xml"/><Relationship Id="rId18" Type="http://schemas.openxmlformats.org/officeDocument/2006/relationships/customXml" Target="../../customXml/item963.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55.png"/><Relationship Id="rId42" Type="http://schemas.openxmlformats.org/officeDocument/2006/relationships/image" Target="../media/image71.png"/><Relationship Id="rId47" Type="http://schemas.openxmlformats.org/officeDocument/2006/relationships/image" Target="../media/image74.svg"/><Relationship Id="rId50" Type="http://schemas.openxmlformats.org/officeDocument/2006/relationships/image" Target="../media/image25.svg"/><Relationship Id="rId7" Type="http://schemas.openxmlformats.org/officeDocument/2006/relationships/customXml" Target="../../customXml/item2318.xml"/><Relationship Id="rId2" Type="http://schemas.openxmlformats.org/officeDocument/2006/relationships/customXml" Target="../../customXml/item812.xml"/><Relationship Id="rId16" Type="http://schemas.openxmlformats.org/officeDocument/2006/relationships/customXml" Target="../../customXml/item755.xml"/><Relationship Id="rId29" Type="http://schemas.openxmlformats.org/officeDocument/2006/relationships/image" Target="../media/image7.png"/><Relationship Id="rId11" Type="http://schemas.openxmlformats.org/officeDocument/2006/relationships/customXml" Target="../../customXml/item764.xml"/><Relationship Id="rId24" Type="http://schemas.openxmlformats.org/officeDocument/2006/relationships/image" Target="../media/image2.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9.svg"/><Relationship Id="rId45" Type="http://schemas.openxmlformats.org/officeDocument/2006/relationships/image" Target="../media/image39.svg"/><Relationship Id="rId53" Type="http://schemas.openxmlformats.org/officeDocument/2006/relationships/image" Target="../media/image22.png"/><Relationship Id="rId5" Type="http://schemas.openxmlformats.org/officeDocument/2006/relationships/customXml" Target="../../customXml/item2208.xml"/><Relationship Id="rId10" Type="http://schemas.openxmlformats.org/officeDocument/2006/relationships/customXml" Target="../../customXml/item2010.xml"/><Relationship Id="rId19" Type="http://schemas.openxmlformats.org/officeDocument/2006/relationships/customXml" Target="../../customXml/item580.xml"/><Relationship Id="rId31" Type="http://schemas.openxmlformats.org/officeDocument/2006/relationships/image" Target="../media/image52.png"/><Relationship Id="rId44" Type="http://schemas.openxmlformats.org/officeDocument/2006/relationships/image" Target="../media/image38.png"/><Relationship Id="rId52" Type="http://schemas.openxmlformats.org/officeDocument/2006/relationships/image" Target="../media/image49.svg"/><Relationship Id="rId4" Type="http://schemas.openxmlformats.org/officeDocument/2006/relationships/customXml" Target="../../customXml/item888.xml"/><Relationship Id="rId9" Type="http://schemas.openxmlformats.org/officeDocument/2006/relationships/customXml" Target="../../customXml/item2527.xml"/><Relationship Id="rId14" Type="http://schemas.openxmlformats.org/officeDocument/2006/relationships/customXml" Target="../../customXml/item1978.xml"/><Relationship Id="rId22" Type="http://schemas.openxmlformats.org/officeDocument/2006/relationships/notesSlide" Target="../notesSlides/notesSlide27.xml"/><Relationship Id="rId27" Type="http://schemas.openxmlformats.org/officeDocument/2006/relationships/image" Target="../media/image5.png"/><Relationship Id="rId30" Type="http://schemas.openxmlformats.org/officeDocument/2006/relationships/slide" Target="slide33.xml"/><Relationship Id="rId35" Type="http://schemas.openxmlformats.org/officeDocument/2006/relationships/image" Target="../media/image56.png"/><Relationship Id="rId43" Type="http://schemas.openxmlformats.org/officeDocument/2006/relationships/image" Target="../media/image72.svg"/><Relationship Id="rId48" Type="http://schemas.openxmlformats.org/officeDocument/2006/relationships/slide" Target="slide30.xml"/><Relationship Id="rId8" Type="http://schemas.openxmlformats.org/officeDocument/2006/relationships/customXml" Target="../../customXml/item1204.xml"/><Relationship Id="rId51" Type="http://schemas.openxmlformats.org/officeDocument/2006/relationships/image" Target="../media/image48.png"/><Relationship Id="rId3" Type="http://schemas.openxmlformats.org/officeDocument/2006/relationships/customXml" Target="../../customXml/item1488.xml"/><Relationship Id="rId12" Type="http://schemas.openxmlformats.org/officeDocument/2006/relationships/customXml" Target="../../customXml/item2430.xml"/><Relationship Id="rId17" Type="http://schemas.openxmlformats.org/officeDocument/2006/relationships/customXml" Target="../../customXml/item834.xml"/><Relationship Id="rId25" Type="http://schemas.openxmlformats.org/officeDocument/2006/relationships/image" Target="../media/image3.png"/><Relationship Id="rId33" Type="http://schemas.openxmlformats.org/officeDocument/2006/relationships/image" Target="../media/image54.png"/><Relationship Id="rId38" Type="http://schemas.openxmlformats.org/officeDocument/2006/relationships/image" Target="../media/image65.png"/><Relationship Id="rId46" Type="http://schemas.openxmlformats.org/officeDocument/2006/relationships/image" Target="../media/image73.png"/><Relationship Id="rId20" Type="http://schemas.openxmlformats.org/officeDocument/2006/relationships/customXml" Target="../../customXml/item257.xml"/><Relationship Id="rId41" Type="http://schemas.openxmlformats.org/officeDocument/2006/relationships/slide" Target="slide31.xml"/><Relationship Id="rId54" Type="http://schemas.openxmlformats.org/officeDocument/2006/relationships/image" Target="../media/image23.svg"/><Relationship Id="rId1" Type="http://schemas.openxmlformats.org/officeDocument/2006/relationships/customXml" Target="../../customXml/item796.xml"/><Relationship Id="rId6" Type="http://schemas.openxmlformats.org/officeDocument/2006/relationships/customXml" Target="../../customXml/item2344.xml"/><Relationship Id="rId15" Type="http://schemas.openxmlformats.org/officeDocument/2006/relationships/customXml" Target="../../customXml/item170.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7.png"/><Relationship Id="rId49" Type="http://schemas.openxmlformats.org/officeDocument/2006/relationships/image" Target="../media/image24.png"/></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62.svg"/><Relationship Id="rId3" Type="http://schemas.openxmlformats.org/officeDocument/2006/relationships/customXml" Target="../../customXml/item684.xml"/><Relationship Id="rId21" Type="http://schemas.openxmlformats.org/officeDocument/2006/relationships/image" Target="../media/image71.png"/><Relationship Id="rId7" Type="http://schemas.openxmlformats.org/officeDocument/2006/relationships/customXml" Target="../../customXml/item2449.xml"/><Relationship Id="rId12" Type="http://schemas.openxmlformats.org/officeDocument/2006/relationships/image" Target="../media/image3.png"/><Relationship Id="rId17" Type="http://schemas.openxmlformats.org/officeDocument/2006/relationships/slide" Target="slide34.xml"/><Relationship Id="rId25" Type="http://schemas.openxmlformats.org/officeDocument/2006/relationships/image" Target="../media/image61.png"/><Relationship Id="rId2" Type="http://schemas.openxmlformats.org/officeDocument/2006/relationships/customXml" Target="../../customXml/item167.xml"/><Relationship Id="rId16" Type="http://schemas.openxmlformats.org/officeDocument/2006/relationships/image" Target="../media/image7.png"/><Relationship Id="rId20" Type="http://schemas.openxmlformats.org/officeDocument/2006/relationships/slide" Target="slide31.xml"/><Relationship Id="rId1" Type="http://schemas.openxmlformats.org/officeDocument/2006/relationships/customXml" Target="../../customXml/item1678.xml"/><Relationship Id="rId6" Type="http://schemas.openxmlformats.org/officeDocument/2006/relationships/customXml" Target="../../customXml/item1290.xml"/><Relationship Id="rId11" Type="http://schemas.openxmlformats.org/officeDocument/2006/relationships/image" Target="../media/image2.png"/><Relationship Id="rId24" Type="http://schemas.openxmlformats.org/officeDocument/2006/relationships/image" Target="../media/image39.svg"/><Relationship Id="rId5" Type="http://schemas.openxmlformats.org/officeDocument/2006/relationships/customXml" Target="../../customXml/item1224.xml"/><Relationship Id="rId15" Type="http://schemas.openxmlformats.org/officeDocument/2006/relationships/image" Target="../media/image6.png"/><Relationship Id="rId23" Type="http://schemas.openxmlformats.org/officeDocument/2006/relationships/image" Target="../media/image38.png"/><Relationship Id="rId28" Type="http://schemas.openxmlformats.org/officeDocument/2006/relationships/image" Target="../media/image67.sv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401.xml"/><Relationship Id="rId9" Type="http://schemas.openxmlformats.org/officeDocument/2006/relationships/notesSlide" Target="../notesSlides/notesSlide28.xml"/><Relationship Id="rId14" Type="http://schemas.openxmlformats.org/officeDocument/2006/relationships/image" Target="../media/image5.png"/><Relationship Id="rId22" Type="http://schemas.openxmlformats.org/officeDocument/2006/relationships/image" Target="../media/image72.svg"/><Relationship Id="rId27" Type="http://schemas.openxmlformats.org/officeDocument/2006/relationships/image" Target="../media/image66.png"/></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687.xml"/><Relationship Id="rId18" Type="http://schemas.openxmlformats.org/officeDocument/2006/relationships/customXml" Target="../../customXml/item1926.xml"/><Relationship Id="rId26" Type="http://schemas.openxmlformats.org/officeDocument/2006/relationships/image" Target="../media/image2.png"/><Relationship Id="rId39" Type="http://schemas.openxmlformats.org/officeDocument/2006/relationships/image" Target="../media/image39.svg"/><Relationship Id="rId21" Type="http://schemas.openxmlformats.org/officeDocument/2006/relationships/customXml" Target="../../customXml/item152.xml"/><Relationship Id="rId34" Type="http://schemas.openxmlformats.org/officeDocument/2006/relationships/image" Target="../media/image9.svg"/><Relationship Id="rId42" Type="http://schemas.openxmlformats.org/officeDocument/2006/relationships/image" Target="../media/image61.png"/><Relationship Id="rId7" Type="http://schemas.openxmlformats.org/officeDocument/2006/relationships/customXml" Target="../../customXml/item768.xml"/><Relationship Id="rId2" Type="http://schemas.openxmlformats.org/officeDocument/2006/relationships/customXml" Target="../../customXml/item484.xml"/><Relationship Id="rId16" Type="http://schemas.openxmlformats.org/officeDocument/2006/relationships/customXml" Target="../../customXml/item1716.xml"/><Relationship Id="rId29" Type="http://schemas.openxmlformats.org/officeDocument/2006/relationships/image" Target="../media/image5.png"/><Relationship Id="rId1" Type="http://schemas.openxmlformats.org/officeDocument/2006/relationships/customXml" Target="../../customXml/item2081.xml"/><Relationship Id="rId6" Type="http://schemas.openxmlformats.org/officeDocument/2006/relationships/customXml" Target="../../customXml/item2291.xml"/><Relationship Id="rId11" Type="http://schemas.openxmlformats.org/officeDocument/2006/relationships/customXml" Target="../../customXml/item357.xml"/><Relationship Id="rId24" Type="http://schemas.openxmlformats.org/officeDocument/2006/relationships/notesSlide" Target="../notesSlides/notesSlide29.xml"/><Relationship Id="rId32" Type="http://schemas.openxmlformats.org/officeDocument/2006/relationships/slide" Target="slide35.xml"/><Relationship Id="rId37" Type="http://schemas.openxmlformats.org/officeDocument/2006/relationships/image" Target="../media/image72.svg"/><Relationship Id="rId40" Type="http://schemas.openxmlformats.org/officeDocument/2006/relationships/image" Target="../media/image10.png"/><Relationship Id="rId45" Type="http://schemas.openxmlformats.org/officeDocument/2006/relationships/image" Target="../media/image67.svg"/><Relationship Id="rId5" Type="http://schemas.openxmlformats.org/officeDocument/2006/relationships/customXml" Target="../../customXml/item853.xml"/><Relationship Id="rId15" Type="http://schemas.openxmlformats.org/officeDocument/2006/relationships/customXml" Target="../../customXml/item2071.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71.png"/><Relationship Id="rId10" Type="http://schemas.openxmlformats.org/officeDocument/2006/relationships/customXml" Target="../../customXml/item2727.xml"/><Relationship Id="rId19" Type="http://schemas.openxmlformats.org/officeDocument/2006/relationships/customXml" Target="../../customXml/item683.xml"/><Relationship Id="rId31" Type="http://schemas.openxmlformats.org/officeDocument/2006/relationships/image" Target="../media/image7.png"/><Relationship Id="rId44" Type="http://schemas.openxmlformats.org/officeDocument/2006/relationships/image" Target="../media/image66.png"/><Relationship Id="rId4" Type="http://schemas.openxmlformats.org/officeDocument/2006/relationships/customXml" Target="../../customXml/item2435.xml"/><Relationship Id="rId9" Type="http://schemas.openxmlformats.org/officeDocument/2006/relationships/customXml" Target="../../customXml/item198.xml"/><Relationship Id="rId14" Type="http://schemas.openxmlformats.org/officeDocument/2006/relationships/customXml" Target="../../customXml/item1949.xml"/><Relationship Id="rId22" Type="http://schemas.openxmlformats.org/officeDocument/2006/relationships/customXml" Target="../../customXml/item1368.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31.xml"/><Relationship Id="rId43" Type="http://schemas.openxmlformats.org/officeDocument/2006/relationships/image" Target="../media/image62.svg"/><Relationship Id="rId8" Type="http://schemas.openxmlformats.org/officeDocument/2006/relationships/customXml" Target="../../customXml/item2485.xml"/><Relationship Id="rId3" Type="http://schemas.openxmlformats.org/officeDocument/2006/relationships/customXml" Target="../../customXml/item2514.xml"/><Relationship Id="rId12" Type="http://schemas.openxmlformats.org/officeDocument/2006/relationships/customXml" Target="../../customXml/item27.xml"/><Relationship Id="rId17" Type="http://schemas.openxmlformats.org/officeDocument/2006/relationships/customXml" Target="../../customXml/item1744.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8.png"/><Relationship Id="rId20" Type="http://schemas.openxmlformats.org/officeDocument/2006/relationships/customXml" Target="../../customXml/item1312.xml"/><Relationship Id="rId41" Type="http://schemas.openxmlformats.org/officeDocument/2006/relationships/image" Target="../media/image11.svg"/></Relationships>
</file>

<file path=ppt/slides/_rels/slide35.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6.xml"/><Relationship Id="rId26" Type="http://schemas.openxmlformats.org/officeDocument/2006/relationships/image" Target="../media/image59.png"/><Relationship Id="rId39" Type="http://schemas.openxmlformats.org/officeDocument/2006/relationships/image" Target="../media/image67.svg"/><Relationship Id="rId21" Type="http://schemas.openxmlformats.org/officeDocument/2006/relationships/image" Target="../media/image54.png"/><Relationship Id="rId34" Type="http://schemas.openxmlformats.org/officeDocument/2006/relationships/image" Target="../media/image9.svg"/><Relationship Id="rId7" Type="http://schemas.openxmlformats.org/officeDocument/2006/relationships/customXml" Target="../../customXml/item1800.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8.png"/><Relationship Id="rId33" Type="http://schemas.openxmlformats.org/officeDocument/2006/relationships/image" Target="../media/image8.png"/><Relationship Id="rId38" Type="http://schemas.openxmlformats.org/officeDocument/2006/relationships/image" Target="../media/image66.png"/><Relationship Id="rId2" Type="http://schemas.openxmlformats.org/officeDocument/2006/relationships/customXml" Target="../../customXml/item512.xml"/><Relationship Id="rId16" Type="http://schemas.openxmlformats.org/officeDocument/2006/relationships/image" Target="../media/image6.png"/><Relationship Id="rId20" Type="http://schemas.openxmlformats.org/officeDocument/2006/relationships/image" Target="../media/image53.png"/><Relationship Id="rId29" Type="http://schemas.openxmlformats.org/officeDocument/2006/relationships/image" Target="../media/image71.png"/><Relationship Id="rId1" Type="http://schemas.openxmlformats.org/officeDocument/2006/relationships/customXml" Target="../../customXml/item443.xml"/><Relationship Id="rId6" Type="http://schemas.openxmlformats.org/officeDocument/2006/relationships/customXml" Target="../../customXml/item241.xml"/><Relationship Id="rId11" Type="http://schemas.openxmlformats.org/officeDocument/2006/relationships/image" Target="../media/image1.png"/><Relationship Id="rId24" Type="http://schemas.openxmlformats.org/officeDocument/2006/relationships/image" Target="../media/image57.png"/><Relationship Id="rId32" Type="http://schemas.openxmlformats.org/officeDocument/2006/relationships/image" Target="../media/image39.svg"/><Relationship Id="rId37" Type="http://schemas.openxmlformats.org/officeDocument/2006/relationships/image" Target="../media/image65.png"/><Relationship Id="rId5" Type="http://schemas.openxmlformats.org/officeDocument/2006/relationships/customXml" Target="../../customXml/item1854.xml"/><Relationship Id="rId15" Type="http://schemas.openxmlformats.org/officeDocument/2006/relationships/image" Target="../media/image5.png"/><Relationship Id="rId23" Type="http://schemas.openxmlformats.org/officeDocument/2006/relationships/image" Target="../media/image56.png"/><Relationship Id="rId28" Type="http://schemas.openxmlformats.org/officeDocument/2006/relationships/slide" Target="slide31.xml"/><Relationship Id="rId36" Type="http://schemas.openxmlformats.org/officeDocument/2006/relationships/image" Target="../media/image62.svg"/><Relationship Id="rId10" Type="http://schemas.openxmlformats.org/officeDocument/2006/relationships/notesSlide" Target="../notesSlides/notesSlide30.xml"/><Relationship Id="rId19" Type="http://schemas.openxmlformats.org/officeDocument/2006/relationships/image" Target="../media/image52.png"/><Relationship Id="rId31" Type="http://schemas.openxmlformats.org/officeDocument/2006/relationships/image" Target="../media/image38.png"/><Relationship Id="rId4" Type="http://schemas.openxmlformats.org/officeDocument/2006/relationships/customXml" Target="../../customXml/item1927.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55.png"/><Relationship Id="rId27" Type="http://schemas.openxmlformats.org/officeDocument/2006/relationships/image" Target="../media/image60.svg"/><Relationship Id="rId30" Type="http://schemas.openxmlformats.org/officeDocument/2006/relationships/image" Target="../media/image72.svg"/><Relationship Id="rId35" Type="http://schemas.openxmlformats.org/officeDocument/2006/relationships/image" Target="../media/image61.png"/><Relationship Id="rId8" Type="http://schemas.openxmlformats.org/officeDocument/2006/relationships/customXml" Target="../../customXml/item440.xml"/><Relationship Id="rId3" Type="http://schemas.openxmlformats.org/officeDocument/2006/relationships/customXml" Target="../../customXml/item860.xml"/></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2340.xml"/><Relationship Id="rId18" Type="http://schemas.openxmlformats.org/officeDocument/2006/relationships/image" Target="../media/image1.png"/><Relationship Id="rId26" Type="http://schemas.openxmlformats.org/officeDocument/2006/relationships/image" Target="../media/image71.png"/><Relationship Id="rId39" Type="http://schemas.openxmlformats.org/officeDocument/2006/relationships/slide" Target="slide37.xml"/><Relationship Id="rId21" Type="http://schemas.openxmlformats.org/officeDocument/2006/relationships/image" Target="../media/image4.png"/><Relationship Id="rId34" Type="http://schemas.openxmlformats.org/officeDocument/2006/relationships/image" Target="../media/image56.png"/><Relationship Id="rId42" Type="http://schemas.openxmlformats.org/officeDocument/2006/relationships/image" Target="../media/image65.png"/><Relationship Id="rId7" Type="http://schemas.openxmlformats.org/officeDocument/2006/relationships/customXml" Target="../../customXml/item753.xml"/><Relationship Id="rId2" Type="http://schemas.openxmlformats.org/officeDocument/2006/relationships/customXml" Target="../../customXml/item1514.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9.svg"/><Relationship Id="rId41" Type="http://schemas.openxmlformats.org/officeDocument/2006/relationships/image" Target="../media/image79.svg"/><Relationship Id="rId1" Type="http://schemas.openxmlformats.org/officeDocument/2006/relationships/customXml" Target="../../customXml/item2367.xml"/><Relationship Id="rId6" Type="http://schemas.openxmlformats.org/officeDocument/2006/relationships/customXml" Target="../../customXml/item1899.xml"/><Relationship Id="rId11" Type="http://schemas.openxmlformats.org/officeDocument/2006/relationships/customXml" Target="../../customXml/item1418.xml"/><Relationship Id="rId24" Type="http://schemas.openxmlformats.org/officeDocument/2006/relationships/image" Target="../media/image7.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78.png"/><Relationship Id="rId5" Type="http://schemas.openxmlformats.org/officeDocument/2006/relationships/customXml" Target="../../customXml/item2562.xml"/><Relationship Id="rId15" Type="http://schemas.openxmlformats.org/officeDocument/2006/relationships/customXml" Target="../../customXml/item2275.xml"/><Relationship Id="rId23" Type="http://schemas.openxmlformats.org/officeDocument/2006/relationships/image" Target="../media/image6.png"/><Relationship Id="rId28" Type="http://schemas.openxmlformats.org/officeDocument/2006/relationships/image" Target="../media/image38.png"/><Relationship Id="rId36" Type="http://schemas.openxmlformats.org/officeDocument/2006/relationships/image" Target="../media/image58.png"/><Relationship Id="rId10" Type="http://schemas.openxmlformats.org/officeDocument/2006/relationships/customXml" Target="../../customXml/item1841.xml"/><Relationship Id="rId19" Type="http://schemas.openxmlformats.org/officeDocument/2006/relationships/image" Target="../media/image2.png"/><Relationship Id="rId31" Type="http://schemas.openxmlformats.org/officeDocument/2006/relationships/image" Target="../media/image53.png"/><Relationship Id="rId44" Type="http://schemas.openxmlformats.org/officeDocument/2006/relationships/image" Target="../media/image67.svg"/><Relationship Id="rId4" Type="http://schemas.openxmlformats.org/officeDocument/2006/relationships/customXml" Target="../../customXml/item1953.xml"/><Relationship Id="rId9" Type="http://schemas.openxmlformats.org/officeDocument/2006/relationships/customXml" Target="../../customXml/item2235.xml"/><Relationship Id="rId14" Type="http://schemas.openxmlformats.org/officeDocument/2006/relationships/customXml" Target="../../customXml/item754.xml"/><Relationship Id="rId22" Type="http://schemas.openxmlformats.org/officeDocument/2006/relationships/image" Target="../media/image5.png"/><Relationship Id="rId27" Type="http://schemas.openxmlformats.org/officeDocument/2006/relationships/image" Target="../media/image72.sv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6.png"/><Relationship Id="rId8" Type="http://schemas.openxmlformats.org/officeDocument/2006/relationships/customXml" Target="../../customXml/item2686.xml"/><Relationship Id="rId3" Type="http://schemas.openxmlformats.org/officeDocument/2006/relationships/customXml" Target="../../customXml/item1389.xml"/><Relationship Id="rId12" Type="http://schemas.openxmlformats.org/officeDocument/2006/relationships/customXml" Target="../../customXml/item74.xml"/><Relationship Id="rId17" Type="http://schemas.openxmlformats.org/officeDocument/2006/relationships/notesSlide" Target="../notesSlides/notesSlide31.xml"/><Relationship Id="rId25" Type="http://schemas.openxmlformats.org/officeDocument/2006/relationships/slide" Target="slide38.xml"/><Relationship Id="rId33" Type="http://schemas.openxmlformats.org/officeDocument/2006/relationships/image" Target="../media/image55.png"/><Relationship Id="rId38" Type="http://schemas.openxmlformats.org/officeDocument/2006/relationships/image" Target="../media/image60.svg"/></Relationships>
</file>

<file path=ppt/slides/_rels/slide37.xml.rels><?xml version="1.0" encoding="UTF-8" standalone="yes"?>
<Relationships xmlns="http://schemas.openxmlformats.org/package/2006/relationships"><Relationship Id="rId13" Type="http://schemas.openxmlformats.org/officeDocument/2006/relationships/customXml" Target="../../customXml/item299.xml"/><Relationship Id="rId18" Type="http://schemas.openxmlformats.org/officeDocument/2006/relationships/customXml" Target="../../customXml/item1208.xml"/><Relationship Id="rId26" Type="http://schemas.openxmlformats.org/officeDocument/2006/relationships/customXml" Target="../../customXml/item1412.xml"/><Relationship Id="rId39" Type="http://schemas.openxmlformats.org/officeDocument/2006/relationships/image" Target="../media/image71.png"/><Relationship Id="rId21" Type="http://schemas.openxmlformats.org/officeDocument/2006/relationships/customXml" Target="../../customXml/item706.xml"/><Relationship Id="rId34" Type="http://schemas.openxmlformats.org/officeDocument/2006/relationships/image" Target="../media/image3.png"/><Relationship Id="rId42" Type="http://schemas.openxmlformats.org/officeDocument/2006/relationships/image" Target="../media/image39.svg"/><Relationship Id="rId47" Type="http://schemas.openxmlformats.org/officeDocument/2006/relationships/image" Target="../media/image56.png"/><Relationship Id="rId50" Type="http://schemas.openxmlformats.org/officeDocument/2006/relationships/image" Target="../media/image65.png"/><Relationship Id="rId55" Type="http://schemas.openxmlformats.org/officeDocument/2006/relationships/image" Target="../media/image33.svg"/><Relationship Id="rId7" Type="http://schemas.openxmlformats.org/officeDocument/2006/relationships/customXml" Target="../../customXml/item400.xml"/><Relationship Id="rId2" Type="http://schemas.openxmlformats.org/officeDocument/2006/relationships/customXml" Target="../../customXml/item1657.xml"/><Relationship Id="rId16" Type="http://schemas.openxmlformats.org/officeDocument/2006/relationships/customXml" Target="../../customXml/item2223.xml"/><Relationship Id="rId29" Type="http://schemas.openxmlformats.org/officeDocument/2006/relationships/customXml" Target="../../customXml/item1509.xml"/><Relationship Id="rId11" Type="http://schemas.openxmlformats.org/officeDocument/2006/relationships/customXml" Target="../../customXml/item113.xml"/><Relationship Id="rId24" Type="http://schemas.openxmlformats.org/officeDocument/2006/relationships/customXml" Target="../../customXml/item2355.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72.svg"/><Relationship Id="rId45" Type="http://schemas.openxmlformats.org/officeDocument/2006/relationships/image" Target="../media/image54.png"/><Relationship Id="rId53" Type="http://schemas.openxmlformats.org/officeDocument/2006/relationships/slide" Target="slide36.xml"/><Relationship Id="rId5" Type="http://schemas.openxmlformats.org/officeDocument/2006/relationships/customXml" Target="../../customXml/item2388.xml"/><Relationship Id="rId10" Type="http://schemas.openxmlformats.org/officeDocument/2006/relationships/customXml" Target="../../customXml/item1885.xml"/><Relationship Id="rId19" Type="http://schemas.openxmlformats.org/officeDocument/2006/relationships/customXml" Target="../../customXml/item2037.xml"/><Relationship Id="rId31" Type="http://schemas.openxmlformats.org/officeDocument/2006/relationships/notesSlide" Target="../notesSlides/notesSlide32.xml"/><Relationship Id="rId44" Type="http://schemas.openxmlformats.org/officeDocument/2006/relationships/image" Target="../media/image53.png"/><Relationship Id="rId52" Type="http://schemas.openxmlformats.org/officeDocument/2006/relationships/image" Target="../media/image79.svg"/><Relationship Id="rId4" Type="http://schemas.openxmlformats.org/officeDocument/2006/relationships/customXml" Target="../../customXml/item1942.xml"/><Relationship Id="rId9" Type="http://schemas.openxmlformats.org/officeDocument/2006/relationships/customXml" Target="../../customXml/item2076.xml"/><Relationship Id="rId14" Type="http://schemas.openxmlformats.org/officeDocument/2006/relationships/customXml" Target="../../customXml/item2470.xml"/><Relationship Id="rId22" Type="http://schemas.openxmlformats.org/officeDocument/2006/relationships/customXml" Target="../../customXml/item555.xml"/><Relationship Id="rId27" Type="http://schemas.openxmlformats.org/officeDocument/2006/relationships/customXml" Target="../../customXml/item992.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52.png"/><Relationship Id="rId48" Type="http://schemas.openxmlformats.org/officeDocument/2006/relationships/image" Target="../media/image57.png"/><Relationship Id="rId8" Type="http://schemas.openxmlformats.org/officeDocument/2006/relationships/customXml" Target="../../customXml/item1249.xml"/><Relationship Id="rId51" Type="http://schemas.openxmlformats.org/officeDocument/2006/relationships/image" Target="../media/image78.png"/><Relationship Id="rId3" Type="http://schemas.openxmlformats.org/officeDocument/2006/relationships/customXml" Target="../../customXml/item483.xml"/><Relationship Id="rId12" Type="http://schemas.openxmlformats.org/officeDocument/2006/relationships/customXml" Target="../../customXml/item2326.xml"/><Relationship Id="rId17" Type="http://schemas.openxmlformats.org/officeDocument/2006/relationships/customXml" Target="../../customXml/item2422.xml"/><Relationship Id="rId25" Type="http://schemas.openxmlformats.org/officeDocument/2006/relationships/customXml" Target="../../customXml/item442.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55.png"/><Relationship Id="rId20" Type="http://schemas.openxmlformats.org/officeDocument/2006/relationships/customXml" Target="../../customXml/item779.xml"/><Relationship Id="rId41" Type="http://schemas.openxmlformats.org/officeDocument/2006/relationships/image" Target="../media/image38.png"/><Relationship Id="rId54" Type="http://schemas.openxmlformats.org/officeDocument/2006/relationships/image" Target="../media/image32.png"/><Relationship Id="rId1" Type="http://schemas.openxmlformats.org/officeDocument/2006/relationships/customXml" Target="../../customXml/item1529.xml"/><Relationship Id="rId6" Type="http://schemas.openxmlformats.org/officeDocument/2006/relationships/customXml" Target="../../customXml/item975.xml"/><Relationship Id="rId15" Type="http://schemas.openxmlformats.org/officeDocument/2006/relationships/customXml" Target="../../customXml/item1710.xml"/><Relationship Id="rId23" Type="http://schemas.openxmlformats.org/officeDocument/2006/relationships/customXml" Target="../../customXml/item2050.xml"/><Relationship Id="rId28" Type="http://schemas.openxmlformats.org/officeDocument/2006/relationships/customXml" Target="../../customXml/item1157.xml"/><Relationship Id="rId36" Type="http://schemas.openxmlformats.org/officeDocument/2006/relationships/image" Target="../media/image5.png"/><Relationship Id="rId49" Type="http://schemas.openxmlformats.org/officeDocument/2006/relationships/image" Target="../media/image58.png"/></Relationships>
</file>

<file path=ppt/slides/_rels/slide38.xml.rels><?xml version="1.0" encoding="UTF-8" standalone="yes"?>
<Relationships xmlns="http://schemas.openxmlformats.org/package/2006/relationships"><Relationship Id="rId13" Type="http://schemas.openxmlformats.org/officeDocument/2006/relationships/customXml" Target="../../customXml/item1615.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8.png"/><Relationship Id="rId7" Type="http://schemas.openxmlformats.org/officeDocument/2006/relationships/customXml" Target="../../customXml/item1107.xml"/><Relationship Id="rId2" Type="http://schemas.openxmlformats.org/officeDocument/2006/relationships/customXml" Target="../../customXml/item158.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53.png"/><Relationship Id="rId41" Type="http://schemas.openxmlformats.org/officeDocument/2006/relationships/image" Target="../media/image67.svg"/><Relationship Id="rId1" Type="http://schemas.openxmlformats.org/officeDocument/2006/relationships/customXml" Target="../../customXml/item267.xml"/><Relationship Id="rId6" Type="http://schemas.openxmlformats.org/officeDocument/2006/relationships/customXml" Target="../../customXml/item1172.xml"/><Relationship Id="rId11" Type="http://schemas.openxmlformats.org/officeDocument/2006/relationships/customXml" Target="../../customXml/item2103.xml"/><Relationship Id="rId24" Type="http://schemas.openxmlformats.org/officeDocument/2006/relationships/image" Target="../media/image71.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6.png"/><Relationship Id="rId5" Type="http://schemas.openxmlformats.org/officeDocument/2006/relationships/customXml" Target="../../customXml/item646.xml"/><Relationship Id="rId15" Type="http://schemas.openxmlformats.org/officeDocument/2006/relationships/notesSlide" Target="../notesSlides/notesSlide33.xml"/><Relationship Id="rId23" Type="http://schemas.openxmlformats.org/officeDocument/2006/relationships/slide" Target="slide39.xml"/><Relationship Id="rId28" Type="http://schemas.openxmlformats.org/officeDocument/2006/relationships/image" Target="../media/image52.png"/><Relationship Id="rId36" Type="http://schemas.openxmlformats.org/officeDocument/2006/relationships/image" Target="../media/image60.svg"/><Relationship Id="rId10" Type="http://schemas.openxmlformats.org/officeDocument/2006/relationships/customXml" Target="../../customXml/item331.xml"/><Relationship Id="rId19" Type="http://schemas.openxmlformats.org/officeDocument/2006/relationships/image" Target="../media/image4.png"/><Relationship Id="rId31" Type="http://schemas.openxmlformats.org/officeDocument/2006/relationships/image" Target="../media/image55.png"/><Relationship Id="rId4" Type="http://schemas.openxmlformats.org/officeDocument/2006/relationships/customXml" Target="../../customXml/item1601.xml"/><Relationship Id="rId9" Type="http://schemas.openxmlformats.org/officeDocument/2006/relationships/customXml" Target="../../customXml/item78.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customXml" Target="../../customXml/item2452.xml"/><Relationship Id="rId3" Type="http://schemas.openxmlformats.org/officeDocument/2006/relationships/customXml" Target="../../customXml/item37.xml"/><Relationship Id="rId12" Type="http://schemas.openxmlformats.org/officeDocument/2006/relationships/customXml" Target="../../customXml/item143.xml"/><Relationship Id="rId17" Type="http://schemas.openxmlformats.org/officeDocument/2006/relationships/image" Target="../media/image2.png"/><Relationship Id="rId25" Type="http://schemas.openxmlformats.org/officeDocument/2006/relationships/image" Target="../media/image72.svg"/><Relationship Id="rId33" Type="http://schemas.openxmlformats.org/officeDocument/2006/relationships/image" Target="../media/image57.png"/><Relationship Id="rId38" Type="http://schemas.openxmlformats.org/officeDocument/2006/relationships/image" Target="../media/image62.svg"/></Relationships>
</file>

<file path=ppt/slides/_rels/slide39.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7.png"/><Relationship Id="rId39" Type="http://schemas.openxmlformats.org/officeDocument/2006/relationships/image" Target="../media/image66.png"/><Relationship Id="rId21" Type="http://schemas.openxmlformats.org/officeDocument/2006/relationships/image" Target="../media/image52.png"/><Relationship Id="rId34" Type="http://schemas.openxmlformats.org/officeDocument/2006/relationships/image" Target="../media/image8.png"/><Relationship Id="rId7" Type="http://schemas.openxmlformats.org/officeDocument/2006/relationships/customXml" Target="../../customXml/item7.xml"/><Relationship Id="rId12" Type="http://schemas.openxmlformats.org/officeDocument/2006/relationships/notesSlide" Target="../notesSlides/notesSlide34.xml"/><Relationship Id="rId17" Type="http://schemas.openxmlformats.org/officeDocument/2006/relationships/image" Target="../media/image5.png"/><Relationship Id="rId25" Type="http://schemas.openxmlformats.org/officeDocument/2006/relationships/image" Target="../media/image56.png"/><Relationship Id="rId33" Type="http://schemas.openxmlformats.org/officeDocument/2006/relationships/image" Target="../media/image39.svg"/><Relationship Id="rId38" Type="http://schemas.openxmlformats.org/officeDocument/2006/relationships/image" Target="../media/image65.png"/><Relationship Id="rId2" Type="http://schemas.openxmlformats.org/officeDocument/2006/relationships/customXml" Target="../../customXml/item1136.xml"/><Relationship Id="rId16" Type="http://schemas.openxmlformats.org/officeDocument/2006/relationships/image" Target="../media/image4.png"/><Relationship Id="rId20" Type="http://schemas.openxmlformats.org/officeDocument/2006/relationships/slide" Target="slide40.xml"/><Relationship Id="rId29" Type="http://schemas.openxmlformats.org/officeDocument/2006/relationships/image" Target="../media/image60.svg"/><Relationship Id="rId1" Type="http://schemas.openxmlformats.org/officeDocument/2006/relationships/customXml" Target="../../customXml/item1449.xml"/><Relationship Id="rId6" Type="http://schemas.openxmlformats.org/officeDocument/2006/relationships/customXml" Target="../../customXml/item1314.xml"/><Relationship Id="rId11" Type="http://schemas.openxmlformats.org/officeDocument/2006/relationships/slideLayout" Target="../slideLayouts/slideLayout1.xml"/><Relationship Id="rId24" Type="http://schemas.openxmlformats.org/officeDocument/2006/relationships/image" Target="../media/image55.png"/><Relationship Id="rId32" Type="http://schemas.openxmlformats.org/officeDocument/2006/relationships/image" Target="../media/image38.png"/><Relationship Id="rId37" Type="http://schemas.openxmlformats.org/officeDocument/2006/relationships/image" Target="../media/image62.svg"/><Relationship Id="rId40" Type="http://schemas.openxmlformats.org/officeDocument/2006/relationships/image" Target="../media/image67.svg"/><Relationship Id="rId5" Type="http://schemas.openxmlformats.org/officeDocument/2006/relationships/customXml" Target="../../customXml/item146.xml"/><Relationship Id="rId15" Type="http://schemas.openxmlformats.org/officeDocument/2006/relationships/image" Target="../media/image3.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1.png"/><Relationship Id="rId10" Type="http://schemas.openxmlformats.org/officeDocument/2006/relationships/customXml" Target="../../customXml/item2269.xml"/><Relationship Id="rId19" Type="http://schemas.openxmlformats.org/officeDocument/2006/relationships/image" Target="../media/image7.png"/><Relationship Id="rId31" Type="http://schemas.openxmlformats.org/officeDocument/2006/relationships/image" Target="../media/image72.svg"/><Relationship Id="rId4" Type="http://schemas.openxmlformats.org/officeDocument/2006/relationships/customXml" Target="../../customXml/item736.xml"/><Relationship Id="rId9" Type="http://schemas.openxmlformats.org/officeDocument/2006/relationships/customXml" Target="../../customXml/item522.xml"/><Relationship Id="rId14" Type="http://schemas.openxmlformats.org/officeDocument/2006/relationships/image" Target="../media/image2.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71.png"/><Relationship Id="rId35" Type="http://schemas.openxmlformats.org/officeDocument/2006/relationships/image" Target="../media/image9.svg"/><Relationship Id="rId8" Type="http://schemas.openxmlformats.org/officeDocument/2006/relationships/customXml" Target="../../customXml/item1494.xml"/><Relationship Id="rId3" Type="http://schemas.openxmlformats.org/officeDocument/2006/relationships/customXml" Target="../../customXml/item1883.xml"/></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1916.xml"/><Relationship Id="rId18" Type="http://schemas.openxmlformats.org/officeDocument/2006/relationships/customXml" Target="../../customXml/item1941.xml"/><Relationship Id="rId26" Type="http://schemas.openxmlformats.org/officeDocument/2006/relationships/customXml" Target="../../customXml/item726.xml"/><Relationship Id="rId39" Type="http://schemas.openxmlformats.org/officeDocument/2006/relationships/image" Target="../media/image4.png"/><Relationship Id="rId21" Type="http://schemas.openxmlformats.org/officeDocument/2006/relationships/customXml" Target="../../customXml/item1981.xml"/><Relationship Id="rId34" Type="http://schemas.openxmlformats.org/officeDocument/2006/relationships/slideLayout" Target="../slideLayouts/slideLayout1.xml"/><Relationship Id="rId42" Type="http://schemas.openxmlformats.org/officeDocument/2006/relationships/slide" Target="slide7.xml"/><Relationship Id="rId47" Type="http://schemas.openxmlformats.org/officeDocument/2006/relationships/image" Target="../media/image12.png"/><Relationship Id="rId50" Type="http://schemas.openxmlformats.org/officeDocument/2006/relationships/image" Target="../media/image15.svg"/><Relationship Id="rId55" Type="http://schemas.openxmlformats.org/officeDocument/2006/relationships/image" Target="../media/image19.svg"/><Relationship Id="rId7" Type="http://schemas.openxmlformats.org/officeDocument/2006/relationships/customXml" Target="../../customXml/item1904.xml"/><Relationship Id="rId2" Type="http://schemas.openxmlformats.org/officeDocument/2006/relationships/customXml" Target="../../customXml/item2117.xml"/><Relationship Id="rId16" Type="http://schemas.openxmlformats.org/officeDocument/2006/relationships/customXml" Target="../../customXml/item903.xml"/><Relationship Id="rId29" Type="http://schemas.openxmlformats.org/officeDocument/2006/relationships/customXml" Target="../../customXml/item2135.xml"/><Relationship Id="rId11" Type="http://schemas.openxmlformats.org/officeDocument/2006/relationships/customXml" Target="../../customXml/item1792.xml"/><Relationship Id="rId24" Type="http://schemas.openxmlformats.org/officeDocument/2006/relationships/customXml" Target="../../customXml/item983.xml"/><Relationship Id="rId32" Type="http://schemas.openxmlformats.org/officeDocument/2006/relationships/customXml" Target="../../customXml/item2498.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11.svg"/><Relationship Id="rId53" Type="http://schemas.openxmlformats.org/officeDocument/2006/relationships/slide" Target="slide5.xml"/><Relationship Id="rId5" Type="http://schemas.openxmlformats.org/officeDocument/2006/relationships/customXml" Target="../../customXml/item361.xml"/><Relationship Id="rId19" Type="http://schemas.openxmlformats.org/officeDocument/2006/relationships/customXml" Target="../../customXml/item1580.xml"/><Relationship Id="rId4" Type="http://schemas.openxmlformats.org/officeDocument/2006/relationships/customXml" Target="../../customXml/item1754.xml"/><Relationship Id="rId9" Type="http://schemas.openxmlformats.org/officeDocument/2006/relationships/customXml" Target="../../customXml/item2607.xml"/><Relationship Id="rId14" Type="http://schemas.openxmlformats.org/officeDocument/2006/relationships/customXml" Target="../../customXml/item1475.xml"/><Relationship Id="rId22" Type="http://schemas.openxmlformats.org/officeDocument/2006/relationships/customXml" Target="../../customXml/item2314.xml"/><Relationship Id="rId27" Type="http://schemas.openxmlformats.org/officeDocument/2006/relationships/customXml" Target="../../customXml/item1192.xml"/><Relationship Id="rId30" Type="http://schemas.openxmlformats.org/officeDocument/2006/relationships/customXml" Target="../../customXml/item2719.xml"/><Relationship Id="rId35" Type="http://schemas.openxmlformats.org/officeDocument/2006/relationships/notesSlide" Target="../notesSlides/notesSlide4.xml"/><Relationship Id="rId43" Type="http://schemas.openxmlformats.org/officeDocument/2006/relationships/image" Target="../media/image7.png"/><Relationship Id="rId48" Type="http://schemas.openxmlformats.org/officeDocument/2006/relationships/image" Target="../media/image13.svg"/><Relationship Id="rId56" Type="http://schemas.openxmlformats.org/officeDocument/2006/relationships/image" Target="../media/image8.png"/><Relationship Id="rId8" Type="http://schemas.openxmlformats.org/officeDocument/2006/relationships/customXml" Target="../../customXml/item2487.xml"/><Relationship Id="rId51" Type="http://schemas.openxmlformats.org/officeDocument/2006/relationships/image" Target="../media/image16.png"/><Relationship Id="rId3" Type="http://schemas.openxmlformats.org/officeDocument/2006/relationships/customXml" Target="../../customXml/item2253.xml"/><Relationship Id="rId12" Type="http://schemas.openxmlformats.org/officeDocument/2006/relationships/customXml" Target="../../customXml/item1708.xml"/><Relationship Id="rId17" Type="http://schemas.openxmlformats.org/officeDocument/2006/relationships/customXml" Target="../../customXml/item2444.xml"/><Relationship Id="rId25" Type="http://schemas.openxmlformats.org/officeDocument/2006/relationships/customXml" Target="../../customXml/item263.xml"/><Relationship Id="rId33" Type="http://schemas.openxmlformats.org/officeDocument/2006/relationships/customXml" Target="../../customXml/item800.xml"/><Relationship Id="rId38" Type="http://schemas.openxmlformats.org/officeDocument/2006/relationships/image" Target="../media/image3.png"/><Relationship Id="rId46" Type="http://schemas.openxmlformats.org/officeDocument/2006/relationships/slide" Target="slide8.xml"/><Relationship Id="rId20" Type="http://schemas.openxmlformats.org/officeDocument/2006/relationships/customXml" Target="../../customXml/item226.xml"/><Relationship Id="rId41" Type="http://schemas.openxmlformats.org/officeDocument/2006/relationships/image" Target="../media/image6.png"/><Relationship Id="rId54" Type="http://schemas.openxmlformats.org/officeDocument/2006/relationships/image" Target="../media/image18.png"/><Relationship Id="rId1" Type="http://schemas.openxmlformats.org/officeDocument/2006/relationships/customXml" Target="../../customXml/item964.xml"/><Relationship Id="rId6" Type="http://schemas.openxmlformats.org/officeDocument/2006/relationships/customXml" Target="../../customXml/item2549.xml"/><Relationship Id="rId15" Type="http://schemas.openxmlformats.org/officeDocument/2006/relationships/customXml" Target="../../customXml/item1443.xml"/><Relationship Id="rId23" Type="http://schemas.openxmlformats.org/officeDocument/2006/relationships/customXml" Target="../../customXml/item859.xml"/><Relationship Id="rId28" Type="http://schemas.openxmlformats.org/officeDocument/2006/relationships/customXml" Target="../../customXml/item2198.xml"/><Relationship Id="rId36" Type="http://schemas.openxmlformats.org/officeDocument/2006/relationships/image" Target="../media/image1.png"/><Relationship Id="rId49" Type="http://schemas.openxmlformats.org/officeDocument/2006/relationships/image" Target="../media/image14.png"/><Relationship Id="rId57" Type="http://schemas.openxmlformats.org/officeDocument/2006/relationships/image" Target="../media/image9.svg"/><Relationship Id="rId10" Type="http://schemas.openxmlformats.org/officeDocument/2006/relationships/customXml" Target="../../customXml/item1163.xml"/><Relationship Id="rId31" Type="http://schemas.openxmlformats.org/officeDocument/2006/relationships/customXml" Target="../../customXml/item2738.xml"/><Relationship Id="rId44" Type="http://schemas.openxmlformats.org/officeDocument/2006/relationships/image" Target="../media/image10.png"/><Relationship Id="rId52" Type="http://schemas.openxmlformats.org/officeDocument/2006/relationships/image" Target="../media/image17.svg"/></Relationships>
</file>

<file path=ppt/slides/_rels/slide40.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8.png"/><Relationship Id="rId3" Type="http://schemas.openxmlformats.org/officeDocument/2006/relationships/customXml" Target="../../customXml/item914.xml"/><Relationship Id="rId21" Type="http://schemas.openxmlformats.org/officeDocument/2006/relationships/image" Target="../media/image62.svg"/><Relationship Id="rId7" Type="http://schemas.openxmlformats.org/officeDocument/2006/relationships/notesSlide" Target="../notesSlides/notesSlide35.xml"/><Relationship Id="rId12" Type="http://schemas.openxmlformats.org/officeDocument/2006/relationships/image" Target="../media/image5.png"/><Relationship Id="rId17" Type="http://schemas.openxmlformats.org/officeDocument/2006/relationships/image" Target="../media/image72.svg"/><Relationship Id="rId2" Type="http://schemas.openxmlformats.org/officeDocument/2006/relationships/customXml" Target="../../customXml/item1247.xml"/><Relationship Id="rId16" Type="http://schemas.openxmlformats.org/officeDocument/2006/relationships/image" Target="../media/image71.png"/><Relationship Id="rId20" Type="http://schemas.openxmlformats.org/officeDocument/2006/relationships/image" Target="../media/image61.png"/><Relationship Id="rId1" Type="http://schemas.openxmlformats.org/officeDocument/2006/relationships/customXml" Target="../../customXml/item2542.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1191.xml"/><Relationship Id="rId15" Type="http://schemas.openxmlformats.org/officeDocument/2006/relationships/slide" Target="slide41.xml"/><Relationship Id="rId23" Type="http://schemas.openxmlformats.org/officeDocument/2006/relationships/image" Target="../media/image67.svg"/><Relationship Id="rId10" Type="http://schemas.openxmlformats.org/officeDocument/2006/relationships/image" Target="../media/image3.png"/><Relationship Id="rId19" Type="http://schemas.openxmlformats.org/officeDocument/2006/relationships/image" Target="../media/image39.svg"/><Relationship Id="rId4" Type="http://schemas.openxmlformats.org/officeDocument/2006/relationships/customXml" Target="../../customXml/item1315.xml"/><Relationship Id="rId9" Type="http://schemas.openxmlformats.org/officeDocument/2006/relationships/image" Target="../media/image2.png"/><Relationship Id="rId14" Type="http://schemas.openxmlformats.org/officeDocument/2006/relationships/image" Target="../media/image7.png"/><Relationship Id="rId22" Type="http://schemas.openxmlformats.org/officeDocument/2006/relationships/image" Target="../media/image66.png"/></Relationships>
</file>

<file path=ppt/slides/_rels/slide41.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21" Type="http://schemas.openxmlformats.org/officeDocument/2006/relationships/image" Target="../media/image53.png"/><Relationship Id="rId34" Type="http://schemas.openxmlformats.org/officeDocument/2006/relationships/image" Target="../media/image62.svg"/><Relationship Id="rId7" Type="http://schemas.openxmlformats.org/officeDocument/2006/relationships/customXml" Target="../../customXml/item1029.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61.png"/><Relationship Id="rId2" Type="http://schemas.openxmlformats.org/officeDocument/2006/relationships/customXml" Target="../../customXml/item1102.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71.png"/><Relationship Id="rId1" Type="http://schemas.openxmlformats.org/officeDocument/2006/relationships/customXml" Target="../../customXml/item1265.xml"/><Relationship Id="rId6" Type="http://schemas.openxmlformats.org/officeDocument/2006/relationships/customXml" Target="../../customXml/item2380.xml"/><Relationship Id="rId11" Type="http://schemas.openxmlformats.org/officeDocument/2006/relationships/notesSlide" Target="../notesSlides/notesSlide36.xml"/><Relationship Id="rId24" Type="http://schemas.openxmlformats.org/officeDocument/2006/relationships/image" Target="../media/image56.png"/><Relationship Id="rId32" Type="http://schemas.openxmlformats.org/officeDocument/2006/relationships/image" Target="../media/image39.svg"/><Relationship Id="rId37" Type="http://schemas.openxmlformats.org/officeDocument/2006/relationships/image" Target="../media/image67.svg"/><Relationship Id="rId5" Type="http://schemas.openxmlformats.org/officeDocument/2006/relationships/customXml" Target="../../customXml/item2007.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image" Target="../media/image66.png"/><Relationship Id="rId10" Type="http://schemas.openxmlformats.org/officeDocument/2006/relationships/slideLayout" Target="../slideLayouts/slideLayout1.xml"/><Relationship Id="rId19" Type="http://schemas.openxmlformats.org/officeDocument/2006/relationships/slide" Target="slide42.xml"/><Relationship Id="rId31" Type="http://schemas.openxmlformats.org/officeDocument/2006/relationships/image" Target="../media/image38.png"/><Relationship Id="rId4" Type="http://schemas.openxmlformats.org/officeDocument/2006/relationships/customXml" Target="../../customXml/item2503.xml"/><Relationship Id="rId9" Type="http://schemas.openxmlformats.org/officeDocument/2006/relationships/customXml" Target="../../customXml/item1986.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72.svg"/><Relationship Id="rId35" Type="http://schemas.openxmlformats.org/officeDocument/2006/relationships/image" Target="../media/image65.png"/><Relationship Id="rId8" Type="http://schemas.openxmlformats.org/officeDocument/2006/relationships/customXml" Target="../../customXml/item592.xml"/><Relationship Id="rId3" Type="http://schemas.openxmlformats.org/officeDocument/2006/relationships/customXml" Target="../../customXml/item1066.xml"/></Relationships>
</file>

<file path=ppt/slides/_rels/slide42.xml.rels><?xml version="1.0" encoding="UTF-8" standalone="yes"?>
<Relationships xmlns="http://schemas.openxmlformats.org/package/2006/relationships"><Relationship Id="rId8" Type="http://schemas.openxmlformats.org/officeDocument/2006/relationships/customXml" Target="../../customXml/item515.xml"/><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80.png"/><Relationship Id="rId3" Type="http://schemas.openxmlformats.org/officeDocument/2006/relationships/customXml" Target="../../customXml/item746.xml"/><Relationship Id="rId21" Type="http://schemas.openxmlformats.org/officeDocument/2006/relationships/image" Target="../media/image72.svg"/><Relationship Id="rId7" Type="http://schemas.openxmlformats.org/officeDocument/2006/relationships/customXml" Target="../../customXml/item2666.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2" Type="http://schemas.openxmlformats.org/officeDocument/2006/relationships/customXml" Target="../../customXml/item1308.xml"/><Relationship Id="rId16" Type="http://schemas.openxmlformats.org/officeDocument/2006/relationships/image" Target="../media/image5.png"/><Relationship Id="rId20" Type="http://schemas.openxmlformats.org/officeDocument/2006/relationships/image" Target="../media/image71.png"/><Relationship Id="rId29" Type="http://schemas.openxmlformats.org/officeDocument/2006/relationships/image" Target="../media/image29.svg"/><Relationship Id="rId1" Type="http://schemas.openxmlformats.org/officeDocument/2006/relationships/customXml" Target="../../customXml/item21.xml"/><Relationship Id="rId6" Type="http://schemas.openxmlformats.org/officeDocument/2006/relationships/customXml" Target="../../customXml/item1077.xml"/><Relationship Id="rId11" Type="http://schemas.openxmlformats.org/officeDocument/2006/relationships/notesSlide" Target="../notesSlides/notesSlide37.xml"/><Relationship Id="rId24" Type="http://schemas.openxmlformats.org/officeDocument/2006/relationships/image" Target="../media/image61.png"/><Relationship Id="rId5" Type="http://schemas.openxmlformats.org/officeDocument/2006/relationships/customXml" Target="../../customXml/item35.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28.png"/><Relationship Id="rId10" Type="http://schemas.openxmlformats.org/officeDocument/2006/relationships/slideLayout" Target="../slideLayouts/slideLayout1.xml"/><Relationship Id="rId19" Type="http://schemas.openxmlformats.org/officeDocument/2006/relationships/slide" Target="slide43.xml"/><Relationship Id="rId31" Type="http://schemas.openxmlformats.org/officeDocument/2006/relationships/image" Target="../media/image67.svg"/><Relationship Id="rId4" Type="http://schemas.openxmlformats.org/officeDocument/2006/relationships/customXml" Target="../../customXml/item1704.xml"/><Relationship Id="rId9" Type="http://schemas.openxmlformats.org/officeDocument/2006/relationships/customXml" Target="../../customXml/item1664.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81.svg"/><Relationship Id="rId30" Type="http://schemas.openxmlformats.org/officeDocument/2006/relationships/image" Target="../media/image66.png"/></Relationships>
</file>

<file path=ppt/slides/_rels/slide43.xml.rels><?xml version="1.0" encoding="UTF-8" standalone="yes"?>
<Relationships xmlns="http://schemas.openxmlformats.org/package/2006/relationships"><Relationship Id="rId13" Type="http://schemas.openxmlformats.org/officeDocument/2006/relationships/customXml" Target="../../customXml/item1553.xml"/><Relationship Id="rId18" Type="http://schemas.openxmlformats.org/officeDocument/2006/relationships/slideLayout" Target="../slideLayouts/slideLayout1.xml"/><Relationship Id="rId26" Type="http://schemas.openxmlformats.org/officeDocument/2006/relationships/image" Target="../media/image7.png"/><Relationship Id="rId3" Type="http://schemas.openxmlformats.org/officeDocument/2006/relationships/customXml" Target="../../customXml/item969.xml"/><Relationship Id="rId21" Type="http://schemas.openxmlformats.org/officeDocument/2006/relationships/image" Target="../media/image2.png"/><Relationship Id="rId34" Type="http://schemas.openxmlformats.org/officeDocument/2006/relationships/image" Target="../media/image66.png"/><Relationship Id="rId7" Type="http://schemas.openxmlformats.org/officeDocument/2006/relationships/customXml" Target="../../customXml/item1438.xml"/><Relationship Id="rId12" Type="http://schemas.openxmlformats.org/officeDocument/2006/relationships/customXml" Target="../../customXml/item1148.xml"/><Relationship Id="rId17" Type="http://schemas.openxmlformats.org/officeDocument/2006/relationships/customXml" Target="../../customXml/item773.xml"/><Relationship Id="rId25" Type="http://schemas.openxmlformats.org/officeDocument/2006/relationships/image" Target="../media/image6.png"/><Relationship Id="rId33" Type="http://schemas.openxmlformats.org/officeDocument/2006/relationships/image" Target="../media/image62.svg"/><Relationship Id="rId2" Type="http://schemas.openxmlformats.org/officeDocument/2006/relationships/customXml" Target="../../customXml/item2179.xml"/><Relationship Id="rId16" Type="http://schemas.openxmlformats.org/officeDocument/2006/relationships/customXml" Target="../../customXml/item1629.xml"/><Relationship Id="rId20" Type="http://schemas.openxmlformats.org/officeDocument/2006/relationships/image" Target="../media/image1.png"/><Relationship Id="rId29" Type="http://schemas.openxmlformats.org/officeDocument/2006/relationships/image" Target="../media/image72.svg"/><Relationship Id="rId1" Type="http://schemas.openxmlformats.org/officeDocument/2006/relationships/customXml" Target="../../customXml/item694.xml"/><Relationship Id="rId6" Type="http://schemas.openxmlformats.org/officeDocument/2006/relationships/customXml" Target="../../customXml/item407.xml"/><Relationship Id="rId11" Type="http://schemas.openxmlformats.org/officeDocument/2006/relationships/customXml" Target="../../customXml/item829.xml"/><Relationship Id="rId24" Type="http://schemas.openxmlformats.org/officeDocument/2006/relationships/image" Target="../media/image5.png"/><Relationship Id="rId32" Type="http://schemas.openxmlformats.org/officeDocument/2006/relationships/image" Target="../media/image61.png"/><Relationship Id="rId5" Type="http://schemas.openxmlformats.org/officeDocument/2006/relationships/customXml" Target="../../customXml/item185.xml"/><Relationship Id="rId15" Type="http://schemas.openxmlformats.org/officeDocument/2006/relationships/customXml" Target="../../customXml/item848.xml"/><Relationship Id="rId23" Type="http://schemas.openxmlformats.org/officeDocument/2006/relationships/image" Target="../media/image4.png"/><Relationship Id="rId28" Type="http://schemas.openxmlformats.org/officeDocument/2006/relationships/image" Target="../media/image71.png"/><Relationship Id="rId10" Type="http://schemas.openxmlformats.org/officeDocument/2006/relationships/customXml" Target="../../customXml/item994.xml"/><Relationship Id="rId19" Type="http://schemas.openxmlformats.org/officeDocument/2006/relationships/notesSlide" Target="../notesSlides/notesSlide38.xml"/><Relationship Id="rId31" Type="http://schemas.openxmlformats.org/officeDocument/2006/relationships/image" Target="../media/image39.svg"/><Relationship Id="rId4" Type="http://schemas.openxmlformats.org/officeDocument/2006/relationships/customXml" Target="../../customXml/item602.xml"/><Relationship Id="rId9" Type="http://schemas.openxmlformats.org/officeDocument/2006/relationships/customXml" Target="../../customXml/item1836.xml"/><Relationship Id="rId14" Type="http://schemas.openxmlformats.org/officeDocument/2006/relationships/customXml" Target="../../customXml/item1862.xml"/><Relationship Id="rId22" Type="http://schemas.openxmlformats.org/officeDocument/2006/relationships/image" Target="../media/image3.png"/><Relationship Id="rId27" Type="http://schemas.openxmlformats.org/officeDocument/2006/relationships/slide" Target="slide44.xml"/><Relationship Id="rId30" Type="http://schemas.openxmlformats.org/officeDocument/2006/relationships/image" Target="../media/image38.png"/><Relationship Id="rId35" Type="http://schemas.openxmlformats.org/officeDocument/2006/relationships/image" Target="../media/image67.svg"/><Relationship Id="rId8" Type="http://schemas.openxmlformats.org/officeDocument/2006/relationships/customXml" Target="../../customXml/item970.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71.png"/><Relationship Id="rId3" Type="http://schemas.openxmlformats.org/officeDocument/2006/relationships/customXml" Target="../../customXml/item572.xml"/><Relationship Id="rId21" Type="http://schemas.openxmlformats.org/officeDocument/2006/relationships/image" Target="../media/image39.svg"/><Relationship Id="rId7" Type="http://schemas.openxmlformats.org/officeDocument/2006/relationships/customXml" Target="../../customXml/item1357.xml"/><Relationship Id="rId12" Type="http://schemas.openxmlformats.org/officeDocument/2006/relationships/image" Target="../media/image3.png"/><Relationship Id="rId17" Type="http://schemas.openxmlformats.org/officeDocument/2006/relationships/slide" Target="slide45.xml"/><Relationship Id="rId25" Type="http://schemas.openxmlformats.org/officeDocument/2006/relationships/image" Target="../media/image67.svg"/><Relationship Id="rId2" Type="http://schemas.openxmlformats.org/officeDocument/2006/relationships/customXml" Target="../../customXml/item82.xml"/><Relationship Id="rId16" Type="http://schemas.openxmlformats.org/officeDocument/2006/relationships/image" Target="../media/image7.png"/><Relationship Id="rId20" Type="http://schemas.openxmlformats.org/officeDocument/2006/relationships/image" Target="../media/image38.png"/><Relationship Id="rId1" Type="http://schemas.openxmlformats.org/officeDocument/2006/relationships/customXml" Target="../../customXml/item195.xml"/><Relationship Id="rId6" Type="http://schemas.openxmlformats.org/officeDocument/2006/relationships/customXml" Target="../../customXml/item1041.xml"/><Relationship Id="rId11" Type="http://schemas.openxmlformats.org/officeDocument/2006/relationships/image" Target="../media/image2.png"/><Relationship Id="rId24" Type="http://schemas.openxmlformats.org/officeDocument/2006/relationships/image" Target="../media/image66.png"/><Relationship Id="rId5" Type="http://schemas.openxmlformats.org/officeDocument/2006/relationships/customXml" Target="../../customXml/item1563.xml"/><Relationship Id="rId15" Type="http://schemas.openxmlformats.org/officeDocument/2006/relationships/image" Target="../media/image6.png"/><Relationship Id="rId23" Type="http://schemas.openxmlformats.org/officeDocument/2006/relationships/image" Target="../media/image62.svg"/><Relationship Id="rId10" Type="http://schemas.openxmlformats.org/officeDocument/2006/relationships/image" Target="../media/image1.png"/><Relationship Id="rId19" Type="http://schemas.openxmlformats.org/officeDocument/2006/relationships/image" Target="../media/image72.svg"/><Relationship Id="rId4" Type="http://schemas.openxmlformats.org/officeDocument/2006/relationships/customXml" Target="../../customXml/item1180.xml"/><Relationship Id="rId9" Type="http://schemas.openxmlformats.org/officeDocument/2006/relationships/notesSlide" Target="../notesSlides/notesSlide39.xml"/><Relationship Id="rId14" Type="http://schemas.openxmlformats.org/officeDocument/2006/relationships/image" Target="../media/image5.png"/><Relationship Id="rId22" Type="http://schemas.openxmlformats.org/officeDocument/2006/relationships/image" Target="../media/image61.png"/></Relationships>
</file>

<file path=ppt/slides/_rels/slide45.xml.rels><?xml version="1.0" encoding="UTF-8" standalone="yes"?>
<Relationships xmlns="http://schemas.openxmlformats.org/package/2006/relationships"><Relationship Id="rId26" Type="http://schemas.openxmlformats.org/officeDocument/2006/relationships/customXml" Target="../../customXml/item2496.xml"/><Relationship Id="rId21" Type="http://schemas.openxmlformats.org/officeDocument/2006/relationships/customXml" Target="../../customXml/item2084.xml"/><Relationship Id="rId42" Type="http://schemas.openxmlformats.org/officeDocument/2006/relationships/customXml" Target="../../customXml/item874.xml"/><Relationship Id="rId47" Type="http://schemas.openxmlformats.org/officeDocument/2006/relationships/customXml" Target="../../customXml/item1636.xml"/><Relationship Id="rId63" Type="http://schemas.openxmlformats.org/officeDocument/2006/relationships/customXml" Target="../../customXml/item1145.xml"/><Relationship Id="rId68" Type="http://schemas.openxmlformats.org/officeDocument/2006/relationships/customXml" Target="../../customXml/item1701.xml"/><Relationship Id="rId84" Type="http://schemas.openxmlformats.org/officeDocument/2006/relationships/customXml" Target="../../customXml/item290.xml"/><Relationship Id="rId89" Type="http://schemas.openxmlformats.org/officeDocument/2006/relationships/customXml" Target="../../customXml/item1653.xml"/><Relationship Id="rId112" Type="http://schemas.openxmlformats.org/officeDocument/2006/relationships/image" Target="../media/image28.png"/><Relationship Id="rId16" Type="http://schemas.openxmlformats.org/officeDocument/2006/relationships/customXml" Target="../../customXml/item30.xml"/><Relationship Id="rId107" Type="http://schemas.openxmlformats.org/officeDocument/2006/relationships/image" Target="../media/image62.svg"/><Relationship Id="rId11" Type="http://schemas.openxmlformats.org/officeDocument/2006/relationships/customXml" Target="../../customXml/item2405.xml"/><Relationship Id="rId32" Type="http://schemas.openxmlformats.org/officeDocument/2006/relationships/customXml" Target="../../customXml/item908.xml"/><Relationship Id="rId37" Type="http://schemas.openxmlformats.org/officeDocument/2006/relationships/customXml" Target="../../customXml/item60.xml"/><Relationship Id="rId53" Type="http://schemas.openxmlformats.org/officeDocument/2006/relationships/customXml" Target="../../customXml/item1627.xml"/><Relationship Id="rId58" Type="http://schemas.openxmlformats.org/officeDocument/2006/relationships/customXml" Target="../../customXml/item2021.xml"/><Relationship Id="rId74" Type="http://schemas.openxmlformats.org/officeDocument/2006/relationships/customXml" Target="../../customXml/item2133.xml"/><Relationship Id="rId79" Type="http://schemas.openxmlformats.org/officeDocument/2006/relationships/customXml" Target="../../customXml/item549.xml"/><Relationship Id="rId102" Type="http://schemas.openxmlformats.org/officeDocument/2006/relationships/image" Target="../media/image71.png"/><Relationship Id="rId5" Type="http://schemas.openxmlformats.org/officeDocument/2006/relationships/customXml" Target="../../customXml/item645.xml"/><Relationship Id="rId90" Type="http://schemas.openxmlformats.org/officeDocument/2006/relationships/customXml" Target="../../customXml/item1554.xml"/><Relationship Id="rId95" Type="http://schemas.openxmlformats.org/officeDocument/2006/relationships/image" Target="../media/image2.png"/><Relationship Id="rId22" Type="http://schemas.openxmlformats.org/officeDocument/2006/relationships/customXml" Target="../../customXml/item2123.xml"/><Relationship Id="rId27" Type="http://schemas.openxmlformats.org/officeDocument/2006/relationships/customXml" Target="../../customXml/item221.xml"/><Relationship Id="rId43" Type="http://schemas.openxmlformats.org/officeDocument/2006/relationships/customXml" Target="../../customXml/item701.xml"/><Relationship Id="rId48" Type="http://schemas.openxmlformats.org/officeDocument/2006/relationships/customXml" Target="../../customXml/item1612.xml"/><Relationship Id="rId64" Type="http://schemas.openxmlformats.org/officeDocument/2006/relationships/customXml" Target="../../customXml/item2036.xml"/><Relationship Id="rId69" Type="http://schemas.openxmlformats.org/officeDocument/2006/relationships/customXml" Target="../../customXml/item1123.xml"/><Relationship Id="rId113" Type="http://schemas.openxmlformats.org/officeDocument/2006/relationships/image" Target="../media/image29.svg"/><Relationship Id="rId80" Type="http://schemas.openxmlformats.org/officeDocument/2006/relationships/customXml" Target="../../customXml/item1585.xml"/><Relationship Id="rId85" Type="http://schemas.openxmlformats.org/officeDocument/2006/relationships/customXml" Target="../../customXml/item1696.xml"/><Relationship Id="rId12" Type="http://schemas.openxmlformats.org/officeDocument/2006/relationships/customXml" Target="../../customXml/item2000.xml"/><Relationship Id="rId17" Type="http://schemas.openxmlformats.org/officeDocument/2006/relationships/customXml" Target="../../customXml/item503.xml"/><Relationship Id="rId33" Type="http://schemas.openxmlformats.org/officeDocument/2006/relationships/customXml" Target="../../customXml/item2669.xml"/><Relationship Id="rId38" Type="http://schemas.openxmlformats.org/officeDocument/2006/relationships/customXml" Target="../../customXml/item1595.xml"/><Relationship Id="rId59" Type="http://schemas.openxmlformats.org/officeDocument/2006/relationships/customXml" Target="../../customXml/item272.xml"/><Relationship Id="rId103" Type="http://schemas.openxmlformats.org/officeDocument/2006/relationships/image" Target="../media/image72.svg"/><Relationship Id="rId108" Type="http://schemas.openxmlformats.org/officeDocument/2006/relationships/image" Target="../media/image10.png"/><Relationship Id="rId54" Type="http://schemas.openxmlformats.org/officeDocument/2006/relationships/customXml" Target="../../customXml/item658.xml"/><Relationship Id="rId70" Type="http://schemas.openxmlformats.org/officeDocument/2006/relationships/customXml" Target="../../customXml/item1306.xml"/><Relationship Id="rId75" Type="http://schemas.openxmlformats.org/officeDocument/2006/relationships/customXml" Target="../../customXml/item2184.xml"/><Relationship Id="rId91" Type="http://schemas.openxmlformats.org/officeDocument/2006/relationships/customXml" Target="../../customXml/item408.xml"/><Relationship Id="rId96" Type="http://schemas.openxmlformats.org/officeDocument/2006/relationships/image" Target="../media/image3.png"/><Relationship Id="rId1" Type="http://schemas.openxmlformats.org/officeDocument/2006/relationships/customXml" Target="../../customXml/item2065.xml"/><Relationship Id="rId6" Type="http://schemas.openxmlformats.org/officeDocument/2006/relationships/customXml" Target="../../customXml/item1736.xml"/><Relationship Id="rId15" Type="http://schemas.openxmlformats.org/officeDocument/2006/relationships/customXml" Target="../../customXml/item2297.xml"/><Relationship Id="rId23" Type="http://schemas.openxmlformats.org/officeDocument/2006/relationships/customXml" Target="../../customXml/item1968.xml"/><Relationship Id="rId28" Type="http://schemas.openxmlformats.org/officeDocument/2006/relationships/customXml" Target="../../customXml/item149.xml"/><Relationship Id="rId36" Type="http://schemas.openxmlformats.org/officeDocument/2006/relationships/customXml" Target="../../customXml/item2420.xml"/><Relationship Id="rId49" Type="http://schemas.openxmlformats.org/officeDocument/2006/relationships/customXml" Target="../../customXml/item1397.xml"/><Relationship Id="rId57" Type="http://schemas.openxmlformats.org/officeDocument/2006/relationships/customXml" Target="../../customXml/item852.xml"/><Relationship Id="rId106" Type="http://schemas.openxmlformats.org/officeDocument/2006/relationships/image" Target="../media/image61.png"/><Relationship Id="rId114" Type="http://schemas.openxmlformats.org/officeDocument/2006/relationships/image" Target="../media/image66.png"/><Relationship Id="rId10" Type="http://schemas.openxmlformats.org/officeDocument/2006/relationships/customXml" Target="../../customXml/item105.xml"/><Relationship Id="rId31" Type="http://schemas.openxmlformats.org/officeDocument/2006/relationships/customXml" Target="../../customXml/item312.xml"/><Relationship Id="rId44" Type="http://schemas.openxmlformats.org/officeDocument/2006/relationships/customXml" Target="../../customXml/item2591.xml"/><Relationship Id="rId52" Type="http://schemas.openxmlformats.org/officeDocument/2006/relationships/customXml" Target="../../customXml/item1487.xml"/><Relationship Id="rId60" Type="http://schemas.openxmlformats.org/officeDocument/2006/relationships/customXml" Target="../../customXml/item731.xml"/><Relationship Id="rId65" Type="http://schemas.openxmlformats.org/officeDocument/2006/relationships/customXml" Target="../../customXml/item1685.xml"/><Relationship Id="rId73" Type="http://schemas.openxmlformats.org/officeDocument/2006/relationships/customXml" Target="../../customXml/item508.xml"/><Relationship Id="rId78" Type="http://schemas.openxmlformats.org/officeDocument/2006/relationships/customXml" Target="../../customXml/item2392.xml"/><Relationship Id="rId81" Type="http://schemas.openxmlformats.org/officeDocument/2006/relationships/customXml" Target="../../customXml/item2054.xml"/><Relationship Id="rId86" Type="http://schemas.openxmlformats.org/officeDocument/2006/relationships/customXml" Target="../../customXml/item880.xml"/><Relationship Id="rId94" Type="http://schemas.openxmlformats.org/officeDocument/2006/relationships/image" Target="../media/image1.png"/><Relationship Id="rId99" Type="http://schemas.openxmlformats.org/officeDocument/2006/relationships/image" Target="../media/image6.png"/><Relationship Id="rId101" Type="http://schemas.openxmlformats.org/officeDocument/2006/relationships/slide" Target="slide46.xml"/><Relationship Id="rId4" Type="http://schemas.openxmlformats.org/officeDocument/2006/relationships/customXml" Target="../../customXml/item847.xml"/><Relationship Id="rId9" Type="http://schemas.openxmlformats.org/officeDocument/2006/relationships/customXml" Target="../../customXml/item1320.xml"/><Relationship Id="rId13" Type="http://schemas.openxmlformats.org/officeDocument/2006/relationships/customXml" Target="../../customXml/item1631.xml"/><Relationship Id="rId18" Type="http://schemas.openxmlformats.org/officeDocument/2006/relationships/customXml" Target="../../customXml/item1337.xml"/><Relationship Id="rId39" Type="http://schemas.openxmlformats.org/officeDocument/2006/relationships/customXml" Target="../../customXml/item424.xml"/><Relationship Id="rId109" Type="http://schemas.openxmlformats.org/officeDocument/2006/relationships/image" Target="../media/image11.svg"/><Relationship Id="rId34" Type="http://schemas.openxmlformats.org/officeDocument/2006/relationships/customXml" Target="../../customXml/item873.xml"/><Relationship Id="rId50" Type="http://schemas.openxmlformats.org/officeDocument/2006/relationships/customXml" Target="../../customXml/item1597.xml"/><Relationship Id="rId55" Type="http://schemas.openxmlformats.org/officeDocument/2006/relationships/customXml" Target="../../customXml/item526.xml"/><Relationship Id="rId76" Type="http://schemas.openxmlformats.org/officeDocument/2006/relationships/customXml" Target="../../customXml/item822.xml"/><Relationship Id="rId97" Type="http://schemas.openxmlformats.org/officeDocument/2006/relationships/image" Target="../media/image4.png"/><Relationship Id="rId104" Type="http://schemas.openxmlformats.org/officeDocument/2006/relationships/image" Target="../media/image38.png"/><Relationship Id="rId7" Type="http://schemas.openxmlformats.org/officeDocument/2006/relationships/customXml" Target="../../customXml/item885.xml"/><Relationship Id="rId71" Type="http://schemas.openxmlformats.org/officeDocument/2006/relationships/customXml" Target="../../customXml/item2298.xml"/><Relationship Id="rId92" Type="http://schemas.openxmlformats.org/officeDocument/2006/relationships/slideLayout" Target="../slideLayouts/slideLayout1.xml"/><Relationship Id="rId2" Type="http://schemas.openxmlformats.org/officeDocument/2006/relationships/customXml" Target="../../customXml/item17.xml"/><Relationship Id="rId29" Type="http://schemas.openxmlformats.org/officeDocument/2006/relationships/customXml" Target="../../customXml/item1799.xml"/><Relationship Id="rId24" Type="http://schemas.openxmlformats.org/officeDocument/2006/relationships/customXml" Target="../../customXml/item1922.xml"/><Relationship Id="rId40" Type="http://schemas.openxmlformats.org/officeDocument/2006/relationships/customXml" Target="../../customXml/item867.xml"/><Relationship Id="rId45" Type="http://schemas.openxmlformats.org/officeDocument/2006/relationships/customXml" Target="../../customXml/item317.xml"/><Relationship Id="rId66" Type="http://schemas.openxmlformats.org/officeDocument/2006/relationships/customXml" Target="../../customXml/item569.xml"/><Relationship Id="rId87" Type="http://schemas.openxmlformats.org/officeDocument/2006/relationships/customXml" Target="../../customXml/item1425.xml"/><Relationship Id="rId110" Type="http://schemas.openxmlformats.org/officeDocument/2006/relationships/image" Target="../media/image8.png"/><Relationship Id="rId115" Type="http://schemas.openxmlformats.org/officeDocument/2006/relationships/image" Target="../media/image67.svg"/><Relationship Id="rId61" Type="http://schemas.openxmlformats.org/officeDocument/2006/relationships/customXml" Target="../../customXml/item175.xml"/><Relationship Id="rId82" Type="http://schemas.openxmlformats.org/officeDocument/2006/relationships/customXml" Target="../../customXml/item1381.xml"/><Relationship Id="rId19" Type="http://schemas.openxmlformats.org/officeDocument/2006/relationships/customXml" Target="../../customXml/item928.xml"/><Relationship Id="rId14" Type="http://schemas.openxmlformats.org/officeDocument/2006/relationships/customXml" Target="../../customXml/item294.xml"/><Relationship Id="rId30" Type="http://schemas.openxmlformats.org/officeDocument/2006/relationships/customXml" Target="../../customXml/item2154.xml"/><Relationship Id="rId35" Type="http://schemas.openxmlformats.org/officeDocument/2006/relationships/customXml" Target="../../customXml/item81.xml"/><Relationship Id="rId56" Type="http://schemas.openxmlformats.org/officeDocument/2006/relationships/customXml" Target="../../customXml/item217.xml"/><Relationship Id="rId77" Type="http://schemas.openxmlformats.org/officeDocument/2006/relationships/customXml" Target="../../customXml/item2536.xml"/><Relationship Id="rId100" Type="http://schemas.openxmlformats.org/officeDocument/2006/relationships/image" Target="../media/image7.png"/><Relationship Id="rId105" Type="http://schemas.openxmlformats.org/officeDocument/2006/relationships/image" Target="../media/image39.svg"/><Relationship Id="rId8" Type="http://schemas.openxmlformats.org/officeDocument/2006/relationships/customXml" Target="../../customXml/item971.xml"/><Relationship Id="rId51" Type="http://schemas.openxmlformats.org/officeDocument/2006/relationships/customXml" Target="../../customXml/item742.xml"/><Relationship Id="rId72" Type="http://schemas.openxmlformats.org/officeDocument/2006/relationships/customXml" Target="../../customXml/item1205.xml"/><Relationship Id="rId93" Type="http://schemas.openxmlformats.org/officeDocument/2006/relationships/notesSlide" Target="../notesSlides/notesSlide40.xml"/><Relationship Id="rId98" Type="http://schemas.openxmlformats.org/officeDocument/2006/relationships/image" Target="../media/image5.png"/><Relationship Id="rId3" Type="http://schemas.openxmlformats.org/officeDocument/2006/relationships/customXml" Target="../../customXml/item2024.xml"/><Relationship Id="rId25" Type="http://schemas.openxmlformats.org/officeDocument/2006/relationships/customXml" Target="../../customXml/item1100.xml"/><Relationship Id="rId46" Type="http://schemas.openxmlformats.org/officeDocument/2006/relationships/customXml" Target="../../customXml/item2509.xml"/><Relationship Id="rId67" Type="http://schemas.openxmlformats.org/officeDocument/2006/relationships/customXml" Target="../../customXml/item1758.xml"/><Relationship Id="rId20" Type="http://schemas.openxmlformats.org/officeDocument/2006/relationships/customXml" Target="../../customXml/item1007.xml"/><Relationship Id="rId41" Type="http://schemas.openxmlformats.org/officeDocument/2006/relationships/customXml" Target="../../customXml/item938.xml"/><Relationship Id="rId62" Type="http://schemas.openxmlformats.org/officeDocument/2006/relationships/customXml" Target="../../customXml/item612.xml"/><Relationship Id="rId83" Type="http://schemas.openxmlformats.org/officeDocument/2006/relationships/customXml" Target="../../customXml/item1735.xml"/><Relationship Id="rId88" Type="http://schemas.openxmlformats.org/officeDocument/2006/relationships/customXml" Target="../../customXml/item1026.xml"/><Relationship Id="rId111" Type="http://schemas.openxmlformats.org/officeDocument/2006/relationships/image" Target="../media/image9.svg"/></Relationships>
</file>

<file path=ppt/slides/_rels/slide46.xml.rels><?xml version="1.0" encoding="UTF-8" standalone="yes"?>
<Relationships xmlns="http://schemas.openxmlformats.org/package/2006/relationships"><Relationship Id="rId26" Type="http://schemas.openxmlformats.org/officeDocument/2006/relationships/customXml" Target="../../customXml/item369.xml"/><Relationship Id="rId21" Type="http://schemas.openxmlformats.org/officeDocument/2006/relationships/customXml" Target="../../customXml/item264.xml"/><Relationship Id="rId42" Type="http://schemas.openxmlformats.org/officeDocument/2006/relationships/customXml" Target="../../customXml/item200.xml"/><Relationship Id="rId47" Type="http://schemas.openxmlformats.org/officeDocument/2006/relationships/customXml" Target="../../customXml/item1124.xml"/><Relationship Id="rId63" Type="http://schemas.openxmlformats.org/officeDocument/2006/relationships/image" Target="../media/image71.png"/><Relationship Id="rId68" Type="http://schemas.openxmlformats.org/officeDocument/2006/relationships/image" Target="../media/image62.svg"/><Relationship Id="rId2" Type="http://schemas.openxmlformats.org/officeDocument/2006/relationships/customXml" Target="../../customXml/item2351.xml"/><Relationship Id="rId16" Type="http://schemas.openxmlformats.org/officeDocument/2006/relationships/customXml" Target="../../customXml/item2201.xml"/><Relationship Id="rId29" Type="http://schemas.openxmlformats.org/officeDocument/2006/relationships/customXml" Target="../../customXml/item1030.xml"/><Relationship Id="rId11" Type="http://schemas.openxmlformats.org/officeDocument/2006/relationships/customXml" Target="../../customXml/item1576.xml"/><Relationship Id="rId24" Type="http://schemas.openxmlformats.org/officeDocument/2006/relationships/customXml" Target="../../customXml/item1542.xml"/><Relationship Id="rId32" Type="http://schemas.openxmlformats.org/officeDocument/2006/relationships/customXml" Target="../../customXml/item1511.xml"/><Relationship Id="rId37" Type="http://schemas.openxmlformats.org/officeDocument/2006/relationships/customXml" Target="../../customXml/item627.xml"/><Relationship Id="rId40" Type="http://schemas.openxmlformats.org/officeDocument/2006/relationships/customXml" Target="../../customXml/item2461.xml"/><Relationship Id="rId45" Type="http://schemas.openxmlformats.org/officeDocument/2006/relationships/customXml" Target="../../customXml/item417.xml"/><Relationship Id="rId53" Type="http://schemas.openxmlformats.org/officeDocument/2006/relationships/slideLayout" Target="../slideLayouts/slideLayout1.xml"/><Relationship Id="rId58" Type="http://schemas.openxmlformats.org/officeDocument/2006/relationships/image" Target="../media/image4.png"/><Relationship Id="rId66" Type="http://schemas.openxmlformats.org/officeDocument/2006/relationships/image" Target="../media/image39.svg"/><Relationship Id="rId74" Type="http://schemas.openxmlformats.org/officeDocument/2006/relationships/image" Target="../media/image67.svg"/><Relationship Id="rId5" Type="http://schemas.openxmlformats.org/officeDocument/2006/relationships/customXml" Target="../../customXml/item2397.xml"/><Relationship Id="rId61" Type="http://schemas.openxmlformats.org/officeDocument/2006/relationships/image" Target="../media/image7.png"/><Relationship Id="rId19" Type="http://schemas.openxmlformats.org/officeDocument/2006/relationships/customXml" Target="../../customXml/item1400.xml"/><Relationship Id="rId14" Type="http://schemas.openxmlformats.org/officeDocument/2006/relationships/customXml" Target="../../customXml/item1859.xml"/><Relationship Id="rId22" Type="http://schemas.openxmlformats.org/officeDocument/2006/relationships/customXml" Target="../../customXml/item1112.xml"/><Relationship Id="rId27" Type="http://schemas.openxmlformats.org/officeDocument/2006/relationships/customXml" Target="../../customXml/item741.xml"/><Relationship Id="rId30" Type="http://schemas.openxmlformats.org/officeDocument/2006/relationships/customXml" Target="../../customXml/item643.xml"/><Relationship Id="rId35" Type="http://schemas.openxmlformats.org/officeDocument/2006/relationships/customXml" Target="../../customXml/item1233.xml"/><Relationship Id="rId43" Type="http://schemas.openxmlformats.org/officeDocument/2006/relationships/customXml" Target="../../customXml/item941.xml"/><Relationship Id="rId48" Type="http://schemas.openxmlformats.org/officeDocument/2006/relationships/customXml" Target="../../customXml/item2712.xml"/><Relationship Id="rId56" Type="http://schemas.openxmlformats.org/officeDocument/2006/relationships/image" Target="../media/image2.png"/><Relationship Id="rId64" Type="http://schemas.openxmlformats.org/officeDocument/2006/relationships/image" Target="../media/image72.svg"/><Relationship Id="rId69" Type="http://schemas.openxmlformats.org/officeDocument/2006/relationships/image" Target="../media/image8.png"/><Relationship Id="rId8" Type="http://schemas.openxmlformats.org/officeDocument/2006/relationships/customXml" Target="../../customXml/item97.xml"/><Relationship Id="rId51" Type="http://schemas.openxmlformats.org/officeDocument/2006/relationships/customXml" Target="../../customXml/item2715.xml"/><Relationship Id="rId72" Type="http://schemas.openxmlformats.org/officeDocument/2006/relationships/image" Target="../media/image83.svg"/><Relationship Id="rId3" Type="http://schemas.openxmlformats.org/officeDocument/2006/relationships/customXml" Target="../../customXml/item1236.xml"/><Relationship Id="rId12" Type="http://schemas.openxmlformats.org/officeDocument/2006/relationships/customXml" Target="../../customXml/item1481.xml"/><Relationship Id="rId17" Type="http://schemas.openxmlformats.org/officeDocument/2006/relationships/customXml" Target="../../customXml/item1018.xml"/><Relationship Id="rId25" Type="http://schemas.openxmlformats.org/officeDocument/2006/relationships/customXml" Target="../../customXml/item656.xml"/><Relationship Id="rId33" Type="http://schemas.openxmlformats.org/officeDocument/2006/relationships/customXml" Target="../../customXml/item2603.xml"/><Relationship Id="rId38" Type="http://schemas.openxmlformats.org/officeDocument/2006/relationships/customXml" Target="../../customXml/item1557.xml"/><Relationship Id="rId46" Type="http://schemas.openxmlformats.org/officeDocument/2006/relationships/customXml" Target="../../customXml/item394.xml"/><Relationship Id="rId59" Type="http://schemas.openxmlformats.org/officeDocument/2006/relationships/image" Target="../media/image5.png"/><Relationship Id="rId67" Type="http://schemas.openxmlformats.org/officeDocument/2006/relationships/image" Target="../media/image61.png"/><Relationship Id="rId20" Type="http://schemas.openxmlformats.org/officeDocument/2006/relationships/customXml" Target="../../customXml/item150.xml"/><Relationship Id="rId41" Type="http://schemas.openxmlformats.org/officeDocument/2006/relationships/customXml" Target="../../customXml/item1825.xml"/><Relationship Id="rId54" Type="http://schemas.openxmlformats.org/officeDocument/2006/relationships/notesSlide" Target="../notesSlides/notesSlide41.xml"/><Relationship Id="rId62" Type="http://schemas.openxmlformats.org/officeDocument/2006/relationships/slide" Target="slide47.xml"/><Relationship Id="rId70" Type="http://schemas.openxmlformats.org/officeDocument/2006/relationships/image" Target="../media/image9.svg"/><Relationship Id="rId1" Type="http://schemas.openxmlformats.org/officeDocument/2006/relationships/customXml" Target="../../customXml/item166.xml"/><Relationship Id="rId6" Type="http://schemas.openxmlformats.org/officeDocument/2006/relationships/customXml" Target="../../customXml/item202.xml"/><Relationship Id="rId15" Type="http://schemas.openxmlformats.org/officeDocument/2006/relationships/customXml" Target="../../customXml/item489.xml"/><Relationship Id="rId23" Type="http://schemas.openxmlformats.org/officeDocument/2006/relationships/customXml" Target="../../customXml/item137.xml"/><Relationship Id="rId28" Type="http://schemas.openxmlformats.org/officeDocument/2006/relationships/customXml" Target="../../customXml/item2217.xml"/><Relationship Id="rId36" Type="http://schemas.openxmlformats.org/officeDocument/2006/relationships/customXml" Target="../../customXml/item2599.xml"/><Relationship Id="rId49" Type="http://schemas.openxmlformats.org/officeDocument/2006/relationships/customXml" Target="../../customXml/item1197.xml"/><Relationship Id="rId57" Type="http://schemas.openxmlformats.org/officeDocument/2006/relationships/image" Target="../media/image3.png"/><Relationship Id="rId10" Type="http://schemas.openxmlformats.org/officeDocument/2006/relationships/customXml" Target="../../customXml/item652.xml"/><Relationship Id="rId31" Type="http://schemas.openxmlformats.org/officeDocument/2006/relationships/customXml" Target="../../customXml/item130.xml"/><Relationship Id="rId44" Type="http://schemas.openxmlformats.org/officeDocument/2006/relationships/customXml" Target="../../customXml/item1313.xml"/><Relationship Id="rId52" Type="http://schemas.openxmlformats.org/officeDocument/2006/relationships/customXml" Target="../../customXml/item700.xml"/><Relationship Id="rId60" Type="http://schemas.openxmlformats.org/officeDocument/2006/relationships/image" Target="../media/image6.png"/><Relationship Id="rId65" Type="http://schemas.openxmlformats.org/officeDocument/2006/relationships/image" Target="../media/image38.png"/><Relationship Id="rId73" Type="http://schemas.openxmlformats.org/officeDocument/2006/relationships/image" Target="../media/image66.png"/><Relationship Id="rId4" Type="http://schemas.openxmlformats.org/officeDocument/2006/relationships/customXml" Target="../../customXml/item584.xml"/><Relationship Id="rId9" Type="http://schemas.openxmlformats.org/officeDocument/2006/relationships/customXml" Target="../../customXml/item476.xml"/><Relationship Id="rId13" Type="http://schemas.openxmlformats.org/officeDocument/2006/relationships/customXml" Target="../../customXml/item567.xml"/><Relationship Id="rId18" Type="http://schemas.openxmlformats.org/officeDocument/2006/relationships/customXml" Target="../../customXml/item199.xml"/><Relationship Id="rId39" Type="http://schemas.openxmlformats.org/officeDocument/2006/relationships/customXml" Target="../../customXml/item672.xml"/><Relationship Id="rId34" Type="http://schemas.openxmlformats.org/officeDocument/2006/relationships/customXml" Target="../../customXml/item393.xml"/><Relationship Id="rId50" Type="http://schemas.openxmlformats.org/officeDocument/2006/relationships/customXml" Target="../../customXml/item1361.xml"/><Relationship Id="rId55" Type="http://schemas.openxmlformats.org/officeDocument/2006/relationships/image" Target="../media/image1.png"/><Relationship Id="rId7" Type="http://schemas.openxmlformats.org/officeDocument/2006/relationships/customXml" Target="../../customXml/item2315.xml"/><Relationship Id="rId71" Type="http://schemas.openxmlformats.org/officeDocument/2006/relationships/image" Target="../media/image82.png"/></Relationships>
</file>

<file path=ppt/slides/_rels/slide47.xml.rels><?xml version="1.0" encoding="UTF-8" standalone="yes"?>
<Relationships xmlns="http://schemas.openxmlformats.org/package/2006/relationships"><Relationship Id="rId26" Type="http://schemas.openxmlformats.org/officeDocument/2006/relationships/customXml" Target="../../customXml/item2632.xml"/><Relationship Id="rId21" Type="http://schemas.openxmlformats.org/officeDocument/2006/relationships/customXml" Target="../../customXml/item2172.xml"/><Relationship Id="rId42" Type="http://schemas.openxmlformats.org/officeDocument/2006/relationships/customXml" Target="../../customXml/item957.xml"/><Relationship Id="rId47" Type="http://schemas.openxmlformats.org/officeDocument/2006/relationships/customXml" Target="../../customXml/item1122.xml"/><Relationship Id="rId63" Type="http://schemas.openxmlformats.org/officeDocument/2006/relationships/customXml" Target="../../customXml/item1764.xml"/><Relationship Id="rId68" Type="http://schemas.openxmlformats.org/officeDocument/2006/relationships/notesSlide" Target="../notesSlides/notesSlide42.xml"/><Relationship Id="rId84" Type="http://schemas.openxmlformats.org/officeDocument/2006/relationships/image" Target="../media/image9.svg"/><Relationship Id="rId89" Type="http://schemas.openxmlformats.org/officeDocument/2006/relationships/image" Target="../media/image66.png"/><Relationship Id="rId16" Type="http://schemas.openxmlformats.org/officeDocument/2006/relationships/customXml" Target="../../customXml/item697.xml"/><Relationship Id="rId11" Type="http://schemas.openxmlformats.org/officeDocument/2006/relationships/customXml" Target="../../customXml/item1748.xml"/><Relationship Id="rId32" Type="http://schemas.openxmlformats.org/officeDocument/2006/relationships/customXml" Target="../../customXml/item2537.xml"/><Relationship Id="rId37" Type="http://schemas.openxmlformats.org/officeDocument/2006/relationships/customXml" Target="../../customXml/item2137.xml"/><Relationship Id="rId53" Type="http://schemas.openxmlformats.org/officeDocument/2006/relationships/customXml" Target="../../customXml/item2563.xml"/><Relationship Id="rId58" Type="http://schemas.openxmlformats.org/officeDocument/2006/relationships/customXml" Target="../../customXml/item1051.xml"/><Relationship Id="rId74" Type="http://schemas.openxmlformats.org/officeDocument/2006/relationships/image" Target="../media/image6.png"/><Relationship Id="rId79" Type="http://schemas.openxmlformats.org/officeDocument/2006/relationships/image" Target="../media/image38.png"/><Relationship Id="rId5" Type="http://schemas.openxmlformats.org/officeDocument/2006/relationships/customXml" Target="../../customXml/item1933.xml"/><Relationship Id="rId90" Type="http://schemas.openxmlformats.org/officeDocument/2006/relationships/image" Target="../media/image67.svg"/><Relationship Id="rId14" Type="http://schemas.openxmlformats.org/officeDocument/2006/relationships/customXml" Target="../../customXml/item2690.xml"/><Relationship Id="rId22" Type="http://schemas.openxmlformats.org/officeDocument/2006/relationships/customXml" Target="../../customXml/item912.xml"/><Relationship Id="rId27" Type="http://schemas.openxmlformats.org/officeDocument/2006/relationships/customXml" Target="../../customXml/item1016.xml"/><Relationship Id="rId30" Type="http://schemas.openxmlformats.org/officeDocument/2006/relationships/customXml" Target="../../customXml/item765.xml"/><Relationship Id="rId35" Type="http://schemas.openxmlformats.org/officeDocument/2006/relationships/customXml" Target="../../customXml/item1658.xml"/><Relationship Id="rId43" Type="http://schemas.openxmlformats.org/officeDocument/2006/relationships/customXml" Target="../../customXml/item1446.xml"/><Relationship Id="rId48" Type="http://schemas.openxmlformats.org/officeDocument/2006/relationships/customXml" Target="../../customXml/item339.xml"/><Relationship Id="rId56" Type="http://schemas.openxmlformats.org/officeDocument/2006/relationships/customXml" Target="../../customXml/item1527.xml"/><Relationship Id="rId64" Type="http://schemas.openxmlformats.org/officeDocument/2006/relationships/customXml" Target="../../customXml/item2329.xml"/><Relationship Id="rId69" Type="http://schemas.openxmlformats.org/officeDocument/2006/relationships/image" Target="../media/image1.png"/><Relationship Id="rId77" Type="http://schemas.openxmlformats.org/officeDocument/2006/relationships/image" Target="../media/image71.png"/><Relationship Id="rId8" Type="http://schemas.openxmlformats.org/officeDocument/2006/relationships/customXml" Target="../../customXml/item56.xml"/><Relationship Id="rId51" Type="http://schemas.openxmlformats.org/officeDocument/2006/relationships/customXml" Target="../../customXml/item976.xml"/><Relationship Id="rId72" Type="http://schemas.openxmlformats.org/officeDocument/2006/relationships/image" Target="../media/image4.png"/><Relationship Id="rId80" Type="http://schemas.openxmlformats.org/officeDocument/2006/relationships/image" Target="../media/image39.svg"/><Relationship Id="rId85" Type="http://schemas.openxmlformats.org/officeDocument/2006/relationships/image" Target="../media/image82.png"/><Relationship Id="rId3" Type="http://schemas.openxmlformats.org/officeDocument/2006/relationships/customXml" Target="../../customXml/item2088.xml"/><Relationship Id="rId12" Type="http://schemas.openxmlformats.org/officeDocument/2006/relationships/customXml" Target="../../customXml/item1794.xml"/><Relationship Id="rId17" Type="http://schemas.openxmlformats.org/officeDocument/2006/relationships/customXml" Target="../../customXml/item518.xml"/><Relationship Id="rId25" Type="http://schemas.openxmlformats.org/officeDocument/2006/relationships/customXml" Target="../../customXml/item604.xml"/><Relationship Id="rId33" Type="http://schemas.openxmlformats.org/officeDocument/2006/relationships/customXml" Target="../../customXml/item978.xml"/><Relationship Id="rId38" Type="http://schemas.openxmlformats.org/officeDocument/2006/relationships/customXml" Target="../../customXml/item262.xml"/><Relationship Id="rId46" Type="http://schemas.openxmlformats.org/officeDocument/2006/relationships/customXml" Target="../../customXml/item816.xml"/><Relationship Id="rId59" Type="http://schemas.openxmlformats.org/officeDocument/2006/relationships/customXml" Target="../../customXml/item201.xml"/><Relationship Id="rId67" Type="http://schemas.openxmlformats.org/officeDocument/2006/relationships/slideLayout" Target="../slideLayouts/slideLayout1.xml"/><Relationship Id="rId20" Type="http://schemas.openxmlformats.org/officeDocument/2006/relationships/customXml" Target="../../customXml/item1196.xml"/><Relationship Id="rId41" Type="http://schemas.openxmlformats.org/officeDocument/2006/relationships/customXml" Target="../../customXml/item2183.xml"/><Relationship Id="rId54" Type="http://schemas.openxmlformats.org/officeDocument/2006/relationships/customXml" Target="../../customXml/item2586.xml"/><Relationship Id="rId62" Type="http://schemas.openxmlformats.org/officeDocument/2006/relationships/customXml" Target="../../customXml/item439.xml"/><Relationship Id="rId70" Type="http://schemas.openxmlformats.org/officeDocument/2006/relationships/image" Target="../media/image2.png"/><Relationship Id="rId75" Type="http://schemas.openxmlformats.org/officeDocument/2006/relationships/image" Target="../media/image7.png"/><Relationship Id="rId83" Type="http://schemas.openxmlformats.org/officeDocument/2006/relationships/image" Target="../media/image8.png"/><Relationship Id="rId88" Type="http://schemas.openxmlformats.org/officeDocument/2006/relationships/image" Target="../media/image29.svg"/><Relationship Id="rId1" Type="http://schemas.openxmlformats.org/officeDocument/2006/relationships/customXml" Target="../../customXml/item1712.xml"/><Relationship Id="rId6" Type="http://schemas.openxmlformats.org/officeDocument/2006/relationships/customXml" Target="../../customXml/item906.xml"/><Relationship Id="rId15" Type="http://schemas.openxmlformats.org/officeDocument/2006/relationships/customXml" Target="../../customXml/item623.xml"/><Relationship Id="rId23" Type="http://schemas.openxmlformats.org/officeDocument/2006/relationships/customXml" Target="../../customXml/item1998.xml"/><Relationship Id="rId28" Type="http://schemas.openxmlformats.org/officeDocument/2006/relationships/customXml" Target="../../customXml/item1755.xml"/><Relationship Id="rId36" Type="http://schemas.openxmlformats.org/officeDocument/2006/relationships/customXml" Target="../../customXml/item345.xml"/><Relationship Id="rId49" Type="http://schemas.openxmlformats.org/officeDocument/2006/relationships/customXml" Target="../../customXml/item1959.xml"/><Relationship Id="rId57" Type="http://schemas.openxmlformats.org/officeDocument/2006/relationships/customXml" Target="../../customXml/item1767.xml"/><Relationship Id="rId10" Type="http://schemas.openxmlformats.org/officeDocument/2006/relationships/customXml" Target="../../customXml/item1279.xml"/><Relationship Id="rId31" Type="http://schemas.openxmlformats.org/officeDocument/2006/relationships/customXml" Target="../../customXml/item1971.xml"/><Relationship Id="rId44" Type="http://schemas.openxmlformats.org/officeDocument/2006/relationships/customXml" Target="../../customXml/item2394.xml"/><Relationship Id="rId52" Type="http://schemas.openxmlformats.org/officeDocument/2006/relationships/customXml" Target="../../customXml/item1091.xml"/><Relationship Id="rId60" Type="http://schemas.openxmlformats.org/officeDocument/2006/relationships/customXml" Target="../../customXml/item576.xml"/><Relationship Id="rId65" Type="http://schemas.openxmlformats.org/officeDocument/2006/relationships/customXml" Target="../../customXml/item1791.xml"/><Relationship Id="rId73" Type="http://schemas.openxmlformats.org/officeDocument/2006/relationships/image" Target="../media/image5.png"/><Relationship Id="rId78" Type="http://schemas.openxmlformats.org/officeDocument/2006/relationships/image" Target="../media/image72.svg"/><Relationship Id="rId81" Type="http://schemas.openxmlformats.org/officeDocument/2006/relationships/image" Target="../media/image61.png"/><Relationship Id="rId86" Type="http://schemas.openxmlformats.org/officeDocument/2006/relationships/image" Target="../media/image83.svg"/><Relationship Id="rId4" Type="http://schemas.openxmlformats.org/officeDocument/2006/relationships/customXml" Target="../../customXml/item1186.xml"/><Relationship Id="rId9" Type="http://schemas.openxmlformats.org/officeDocument/2006/relationships/customXml" Target="../../customXml/item8.xml"/><Relationship Id="rId13" Type="http://schemas.openxmlformats.org/officeDocument/2006/relationships/customXml" Target="../../customXml/item959.xml"/><Relationship Id="rId18" Type="http://schemas.openxmlformats.org/officeDocument/2006/relationships/customXml" Target="../../customXml/item1713.xml"/><Relationship Id="rId39" Type="http://schemas.openxmlformats.org/officeDocument/2006/relationships/customXml" Target="../../customXml/item541.xml"/><Relationship Id="rId34" Type="http://schemas.openxmlformats.org/officeDocument/2006/relationships/customXml" Target="../../customXml/item1256.xml"/><Relationship Id="rId50" Type="http://schemas.openxmlformats.org/officeDocument/2006/relationships/customXml" Target="../../customXml/item1176.xml"/><Relationship Id="rId55" Type="http://schemas.openxmlformats.org/officeDocument/2006/relationships/customXml" Target="../../customXml/item261.xml"/><Relationship Id="rId76" Type="http://schemas.openxmlformats.org/officeDocument/2006/relationships/slide" Target="slide48.xml"/><Relationship Id="rId7" Type="http://schemas.openxmlformats.org/officeDocument/2006/relationships/customXml" Target="../../customXml/item366.xml"/><Relationship Id="rId71" Type="http://schemas.openxmlformats.org/officeDocument/2006/relationships/image" Target="../media/image3.png"/><Relationship Id="rId2" Type="http://schemas.openxmlformats.org/officeDocument/2006/relationships/customXml" Target="../../customXml/item306.xml"/><Relationship Id="rId29" Type="http://schemas.openxmlformats.org/officeDocument/2006/relationships/customXml" Target="../../customXml/item2203.xml"/><Relationship Id="rId24" Type="http://schemas.openxmlformats.org/officeDocument/2006/relationships/customXml" Target="../../customXml/item2091.xml"/><Relationship Id="rId40" Type="http://schemas.openxmlformats.org/officeDocument/2006/relationships/customXml" Target="../../customXml/item1039.xml"/><Relationship Id="rId45" Type="http://schemas.openxmlformats.org/officeDocument/2006/relationships/customXml" Target="../../customXml/item1013.xml"/><Relationship Id="rId66" Type="http://schemas.openxmlformats.org/officeDocument/2006/relationships/customXml" Target="../../customXml/item1912.xml"/><Relationship Id="rId87" Type="http://schemas.openxmlformats.org/officeDocument/2006/relationships/image" Target="../media/image28.png"/><Relationship Id="rId61" Type="http://schemas.openxmlformats.org/officeDocument/2006/relationships/customXml" Target="../../customXml/item253.xml"/><Relationship Id="rId82" Type="http://schemas.openxmlformats.org/officeDocument/2006/relationships/image" Target="../media/image62.svg"/><Relationship Id="rId19" Type="http://schemas.openxmlformats.org/officeDocument/2006/relationships/customXml" Target="../../customXml/item2187.xml"/></Relationships>
</file>

<file path=ppt/slides/_rels/slide48.xml.rels><?xml version="1.0" encoding="UTF-8" standalone="yes"?>
<Relationships xmlns="http://schemas.openxmlformats.org/package/2006/relationships"><Relationship Id="rId26" Type="http://schemas.openxmlformats.org/officeDocument/2006/relationships/customXml" Target="../../customXml/item2749.xml"/><Relationship Id="rId21" Type="http://schemas.openxmlformats.org/officeDocument/2006/relationships/customXml" Target="../../customXml/item471.xml"/><Relationship Id="rId42" Type="http://schemas.openxmlformats.org/officeDocument/2006/relationships/customXml" Target="../../customXml/item574.xml"/><Relationship Id="rId47" Type="http://schemas.openxmlformats.org/officeDocument/2006/relationships/customXml" Target="../../customXml/item2471.xml"/><Relationship Id="rId63" Type="http://schemas.openxmlformats.org/officeDocument/2006/relationships/slideLayout" Target="../slideLayouts/slideLayout1.xml"/><Relationship Id="rId68" Type="http://schemas.openxmlformats.org/officeDocument/2006/relationships/image" Target="../media/image4.png"/><Relationship Id="rId84" Type="http://schemas.openxmlformats.org/officeDocument/2006/relationships/image" Target="../media/image67.svg"/><Relationship Id="rId16" Type="http://schemas.openxmlformats.org/officeDocument/2006/relationships/customXml" Target="../../customXml/item2594.xml"/><Relationship Id="rId11" Type="http://schemas.openxmlformats.org/officeDocument/2006/relationships/customXml" Target="../../customXml/item2106.xml"/><Relationship Id="rId32" Type="http://schemas.openxmlformats.org/officeDocument/2006/relationships/customXml" Target="../../customXml/item1439.xml"/><Relationship Id="rId37" Type="http://schemas.openxmlformats.org/officeDocument/2006/relationships/customXml" Target="../../customXml/item1727.xml"/><Relationship Id="rId53" Type="http://schemas.openxmlformats.org/officeDocument/2006/relationships/customXml" Target="../../customXml/item2441.xml"/><Relationship Id="rId58" Type="http://schemas.openxmlformats.org/officeDocument/2006/relationships/customXml" Target="../../customXml/item2044.xml"/><Relationship Id="rId74" Type="http://schemas.openxmlformats.org/officeDocument/2006/relationships/image" Target="../media/image72.svg"/><Relationship Id="rId79" Type="http://schemas.openxmlformats.org/officeDocument/2006/relationships/image" Target="../media/image8.png"/><Relationship Id="rId5" Type="http://schemas.openxmlformats.org/officeDocument/2006/relationships/customXml" Target="../../customXml/item188.xml"/><Relationship Id="rId61" Type="http://schemas.openxmlformats.org/officeDocument/2006/relationships/customXml" Target="../../customXml/item254.xml"/><Relationship Id="rId82" Type="http://schemas.openxmlformats.org/officeDocument/2006/relationships/image" Target="../media/image83.svg"/><Relationship Id="rId19" Type="http://schemas.openxmlformats.org/officeDocument/2006/relationships/customXml" Target="../../customXml/item1864.xml"/><Relationship Id="rId14" Type="http://schemas.openxmlformats.org/officeDocument/2006/relationships/customXml" Target="../../customXml/item1415.xml"/><Relationship Id="rId22" Type="http://schemas.openxmlformats.org/officeDocument/2006/relationships/customXml" Target="../../customXml/item2585.xml"/><Relationship Id="rId27" Type="http://schemas.openxmlformats.org/officeDocument/2006/relationships/customXml" Target="../../customXml/item621.xml"/><Relationship Id="rId30" Type="http://schemas.openxmlformats.org/officeDocument/2006/relationships/customXml" Target="../../customXml/item2306.xml"/><Relationship Id="rId35" Type="http://schemas.openxmlformats.org/officeDocument/2006/relationships/customXml" Target="../../customXml/item1955.xml"/><Relationship Id="rId43" Type="http://schemas.openxmlformats.org/officeDocument/2006/relationships/customXml" Target="../../customXml/item1137.xml"/><Relationship Id="rId48" Type="http://schemas.openxmlformats.org/officeDocument/2006/relationships/customXml" Target="../../customXml/item747.xml"/><Relationship Id="rId56" Type="http://schemas.openxmlformats.org/officeDocument/2006/relationships/customXml" Target="../../customXml/item1052.xml"/><Relationship Id="rId64" Type="http://schemas.openxmlformats.org/officeDocument/2006/relationships/notesSlide" Target="../notesSlides/notesSlide43.xml"/><Relationship Id="rId69" Type="http://schemas.openxmlformats.org/officeDocument/2006/relationships/image" Target="../media/image5.png"/><Relationship Id="rId77" Type="http://schemas.openxmlformats.org/officeDocument/2006/relationships/image" Target="../media/image61.png"/><Relationship Id="rId8" Type="http://schemas.openxmlformats.org/officeDocument/2006/relationships/customXml" Target="../../customXml/item1300.xml"/><Relationship Id="rId51" Type="http://schemas.openxmlformats.org/officeDocument/2006/relationships/customXml" Target="../../customXml/item46.xml"/><Relationship Id="rId72" Type="http://schemas.openxmlformats.org/officeDocument/2006/relationships/slide" Target="slide49.xml"/><Relationship Id="rId80" Type="http://schemas.openxmlformats.org/officeDocument/2006/relationships/image" Target="../media/image9.svg"/><Relationship Id="rId3" Type="http://schemas.openxmlformats.org/officeDocument/2006/relationships/customXml" Target="../../customXml/item91.xml"/><Relationship Id="rId12" Type="http://schemas.openxmlformats.org/officeDocument/2006/relationships/customXml" Target="../../customXml/item1558.xml"/><Relationship Id="rId17" Type="http://schemas.openxmlformats.org/officeDocument/2006/relationships/customXml" Target="../../customXml/item1879.xml"/><Relationship Id="rId25" Type="http://schemas.openxmlformats.org/officeDocument/2006/relationships/customXml" Target="../../customXml/item633.xml"/><Relationship Id="rId33" Type="http://schemas.openxmlformats.org/officeDocument/2006/relationships/customXml" Target="../../customXml/item688.xml"/><Relationship Id="rId38" Type="http://schemas.openxmlformats.org/officeDocument/2006/relationships/customXml" Target="../../customXml/item2224.xml"/><Relationship Id="rId46" Type="http://schemas.openxmlformats.org/officeDocument/2006/relationships/customXml" Target="../../customXml/item2613.xml"/><Relationship Id="rId59" Type="http://schemas.openxmlformats.org/officeDocument/2006/relationships/customXml" Target="../../customXml/item1081.xml"/><Relationship Id="rId67" Type="http://schemas.openxmlformats.org/officeDocument/2006/relationships/image" Target="../media/image3.png"/><Relationship Id="rId20" Type="http://schemas.openxmlformats.org/officeDocument/2006/relationships/customXml" Target="../../customXml/item2337.xml"/><Relationship Id="rId41" Type="http://schemas.openxmlformats.org/officeDocument/2006/relationships/customXml" Target="../../customXml/item1956.xml"/><Relationship Id="rId54" Type="http://schemas.openxmlformats.org/officeDocument/2006/relationships/customXml" Target="../../customXml/item1207.xml"/><Relationship Id="rId62" Type="http://schemas.openxmlformats.org/officeDocument/2006/relationships/customXml" Target="../../customXml/item234.xml"/><Relationship Id="rId70" Type="http://schemas.openxmlformats.org/officeDocument/2006/relationships/image" Target="../media/image6.png"/><Relationship Id="rId75" Type="http://schemas.openxmlformats.org/officeDocument/2006/relationships/image" Target="../media/image38.png"/><Relationship Id="rId83" Type="http://schemas.openxmlformats.org/officeDocument/2006/relationships/image" Target="../media/image66.png"/><Relationship Id="rId1" Type="http://schemas.openxmlformats.org/officeDocument/2006/relationships/customXml" Target="../../customXml/item2176.xml"/><Relationship Id="rId6" Type="http://schemas.openxmlformats.org/officeDocument/2006/relationships/customXml" Target="../../customXml/item1457.xml"/><Relationship Id="rId15" Type="http://schemas.openxmlformats.org/officeDocument/2006/relationships/customXml" Target="../../customXml/item1796.xml"/><Relationship Id="rId23" Type="http://schemas.openxmlformats.org/officeDocument/2006/relationships/customXml" Target="../../customXml/item1386.xml"/><Relationship Id="rId28" Type="http://schemas.openxmlformats.org/officeDocument/2006/relationships/customXml" Target="../../customXml/item278.xml"/><Relationship Id="rId36" Type="http://schemas.openxmlformats.org/officeDocument/2006/relationships/customXml" Target="../../customXml/item2448.xml"/><Relationship Id="rId49" Type="http://schemas.openxmlformats.org/officeDocument/2006/relationships/customXml" Target="../../customXml/item786.xml"/><Relationship Id="rId57" Type="http://schemas.openxmlformats.org/officeDocument/2006/relationships/customXml" Target="../../customXml/item487.xml"/><Relationship Id="rId10" Type="http://schemas.openxmlformats.org/officeDocument/2006/relationships/customXml" Target="../../customXml/item140.xml"/><Relationship Id="rId31" Type="http://schemas.openxmlformats.org/officeDocument/2006/relationships/customXml" Target="../../customXml/item2475.xml"/><Relationship Id="rId44" Type="http://schemas.openxmlformats.org/officeDocument/2006/relationships/customXml" Target="../../customXml/item665.xml"/><Relationship Id="rId52" Type="http://schemas.openxmlformats.org/officeDocument/2006/relationships/customXml" Target="../../customXml/item238.xml"/><Relationship Id="rId60" Type="http://schemas.openxmlformats.org/officeDocument/2006/relationships/customXml" Target="../../customXml/item26.xml"/><Relationship Id="rId65" Type="http://schemas.openxmlformats.org/officeDocument/2006/relationships/image" Target="../media/image1.png"/><Relationship Id="rId73" Type="http://schemas.openxmlformats.org/officeDocument/2006/relationships/image" Target="../media/image71.png"/><Relationship Id="rId78" Type="http://schemas.openxmlformats.org/officeDocument/2006/relationships/image" Target="../media/image62.svg"/><Relationship Id="rId81" Type="http://schemas.openxmlformats.org/officeDocument/2006/relationships/image" Target="../media/image82.png"/><Relationship Id="rId4" Type="http://schemas.openxmlformats.org/officeDocument/2006/relationships/customXml" Target="../../customXml/item87.xml"/><Relationship Id="rId9" Type="http://schemas.openxmlformats.org/officeDocument/2006/relationships/customXml" Target="../../customXml/item245.xml"/><Relationship Id="rId13" Type="http://schemas.openxmlformats.org/officeDocument/2006/relationships/customXml" Target="../../customXml/item806.xml"/><Relationship Id="rId18" Type="http://schemas.openxmlformats.org/officeDocument/2006/relationships/customXml" Target="../../customXml/item1562.xml"/><Relationship Id="rId39" Type="http://schemas.openxmlformats.org/officeDocument/2006/relationships/customXml" Target="../../customXml/item2683.xml"/><Relationship Id="rId34" Type="http://schemas.openxmlformats.org/officeDocument/2006/relationships/customXml" Target="../../customXml/item1876.xml"/><Relationship Id="rId50" Type="http://schemas.openxmlformats.org/officeDocument/2006/relationships/customXml" Target="../../customXml/item581.xml"/><Relationship Id="rId55" Type="http://schemas.openxmlformats.org/officeDocument/2006/relationships/customXml" Target="../../customXml/item2751.xml"/><Relationship Id="rId76" Type="http://schemas.openxmlformats.org/officeDocument/2006/relationships/image" Target="../media/image39.svg"/><Relationship Id="rId7" Type="http://schemas.openxmlformats.org/officeDocument/2006/relationships/customXml" Target="../../customXml/item2465.xml"/><Relationship Id="rId71" Type="http://schemas.openxmlformats.org/officeDocument/2006/relationships/image" Target="../media/image7.png"/><Relationship Id="rId2" Type="http://schemas.openxmlformats.org/officeDocument/2006/relationships/customXml" Target="../../customXml/item2283.xml"/><Relationship Id="rId29" Type="http://schemas.openxmlformats.org/officeDocument/2006/relationships/customXml" Target="../../customXml/item1061.xml"/><Relationship Id="rId24" Type="http://schemas.openxmlformats.org/officeDocument/2006/relationships/customXml" Target="../../customXml/item1634.xml"/><Relationship Id="rId40" Type="http://schemas.openxmlformats.org/officeDocument/2006/relationships/customXml" Target="../../customXml/item416.xml"/><Relationship Id="rId45" Type="http://schemas.openxmlformats.org/officeDocument/2006/relationships/customXml" Target="../../customXml/item2330.xml"/><Relationship Id="rId66" Type="http://schemas.openxmlformats.org/officeDocument/2006/relationships/image" Target="../media/image2.png"/></Relationships>
</file>

<file path=ppt/slides/_rels/slide49.xml.rels><?xml version="1.0" encoding="UTF-8" standalone="yes"?>
<Relationships xmlns="http://schemas.openxmlformats.org/package/2006/relationships"><Relationship Id="rId13" Type="http://schemas.openxmlformats.org/officeDocument/2006/relationships/customXml" Target="../../customXml/item2338.xml"/><Relationship Id="rId18" Type="http://schemas.openxmlformats.org/officeDocument/2006/relationships/customXml" Target="../../customXml/item577.xml"/><Relationship Id="rId26" Type="http://schemas.openxmlformats.org/officeDocument/2006/relationships/customXml" Target="../../customXml/item1546.xml"/><Relationship Id="rId39" Type="http://schemas.openxmlformats.org/officeDocument/2006/relationships/customXml" Target="../../customXml/item1602.xml"/><Relationship Id="rId21" Type="http://schemas.openxmlformats.org/officeDocument/2006/relationships/customXml" Target="../../customXml/item1856.xml"/><Relationship Id="rId34" Type="http://schemas.openxmlformats.org/officeDocument/2006/relationships/customXml" Target="../../customXml/item1506.xml"/><Relationship Id="rId42" Type="http://schemas.openxmlformats.org/officeDocument/2006/relationships/notesSlide" Target="../notesSlides/notesSlide44.xml"/><Relationship Id="rId47" Type="http://schemas.openxmlformats.org/officeDocument/2006/relationships/image" Target="../media/image5.png"/><Relationship Id="rId50" Type="http://schemas.openxmlformats.org/officeDocument/2006/relationships/slide" Target="slide50.xml"/><Relationship Id="rId55" Type="http://schemas.openxmlformats.org/officeDocument/2006/relationships/image" Target="../media/image61.png"/><Relationship Id="rId7" Type="http://schemas.openxmlformats.org/officeDocument/2006/relationships/customXml" Target="../../customXml/item2571.xml"/><Relationship Id="rId2" Type="http://schemas.openxmlformats.org/officeDocument/2006/relationships/customXml" Target="../../customXml/item599.xml"/><Relationship Id="rId16" Type="http://schemas.openxmlformats.org/officeDocument/2006/relationships/customXml" Target="../../customXml/item460.xml"/><Relationship Id="rId29" Type="http://schemas.openxmlformats.org/officeDocument/2006/relationships/customXml" Target="../../customXml/item2100.xml"/><Relationship Id="rId11" Type="http://schemas.openxmlformats.org/officeDocument/2006/relationships/customXml" Target="../../customXml/item1254.xml"/><Relationship Id="rId24" Type="http://schemas.openxmlformats.org/officeDocument/2006/relationships/customXml" Target="../../customXml/item1437.xml"/><Relationship Id="rId32" Type="http://schemas.openxmlformats.org/officeDocument/2006/relationships/customXml" Target="../../customXml/item1842.xml"/><Relationship Id="rId37" Type="http://schemas.openxmlformats.org/officeDocument/2006/relationships/customXml" Target="../../customXml/item2558.xml"/><Relationship Id="rId40" Type="http://schemas.openxmlformats.org/officeDocument/2006/relationships/customXml" Target="../../customXml/item557.xml"/><Relationship Id="rId45" Type="http://schemas.openxmlformats.org/officeDocument/2006/relationships/image" Target="../media/image3.png"/><Relationship Id="rId53" Type="http://schemas.openxmlformats.org/officeDocument/2006/relationships/image" Target="../media/image38.png"/><Relationship Id="rId58" Type="http://schemas.openxmlformats.org/officeDocument/2006/relationships/image" Target="../media/image9.svg"/><Relationship Id="rId5" Type="http://schemas.openxmlformats.org/officeDocument/2006/relationships/customXml" Target="../../customXml/item204.xml"/><Relationship Id="rId61" Type="http://schemas.openxmlformats.org/officeDocument/2006/relationships/image" Target="../media/image66.png"/><Relationship Id="rId19" Type="http://schemas.openxmlformats.org/officeDocument/2006/relationships/customXml" Target="../../customXml/item2694.xml"/><Relationship Id="rId14" Type="http://schemas.openxmlformats.org/officeDocument/2006/relationships/customXml" Target="../../customXml/item2219.xml"/><Relationship Id="rId22" Type="http://schemas.openxmlformats.org/officeDocument/2006/relationships/customXml" Target="../../customXml/item2016.xml"/><Relationship Id="rId27" Type="http://schemas.openxmlformats.org/officeDocument/2006/relationships/customXml" Target="../../customXml/item1739.xml"/><Relationship Id="rId30" Type="http://schemas.openxmlformats.org/officeDocument/2006/relationships/customXml" Target="../../customXml/item1789.xml"/><Relationship Id="rId35" Type="http://schemas.openxmlformats.org/officeDocument/2006/relationships/customXml" Target="../../customXml/item1787.xml"/><Relationship Id="rId43" Type="http://schemas.openxmlformats.org/officeDocument/2006/relationships/image" Target="../media/image1.png"/><Relationship Id="rId48" Type="http://schemas.openxmlformats.org/officeDocument/2006/relationships/image" Target="../media/image6.png"/><Relationship Id="rId56" Type="http://schemas.openxmlformats.org/officeDocument/2006/relationships/image" Target="../media/image62.svg"/><Relationship Id="rId8" Type="http://schemas.openxmlformats.org/officeDocument/2006/relationships/customXml" Target="../../customXml/item832.xml"/><Relationship Id="rId51" Type="http://schemas.openxmlformats.org/officeDocument/2006/relationships/image" Target="../media/image71.png"/><Relationship Id="rId3" Type="http://schemas.openxmlformats.org/officeDocument/2006/relationships/customXml" Target="../../customXml/item2185.xml"/><Relationship Id="rId12" Type="http://schemas.openxmlformats.org/officeDocument/2006/relationships/customXml" Target="../../customXml/item426.xml"/><Relationship Id="rId17" Type="http://schemas.openxmlformats.org/officeDocument/2006/relationships/customXml" Target="../../customXml/item2259.xml"/><Relationship Id="rId25" Type="http://schemas.openxmlformats.org/officeDocument/2006/relationships/customXml" Target="../../customXml/item104.xml"/><Relationship Id="rId33" Type="http://schemas.openxmlformats.org/officeDocument/2006/relationships/customXml" Target="../../customXml/item1105.xml"/><Relationship Id="rId38" Type="http://schemas.openxmlformats.org/officeDocument/2006/relationships/customXml" Target="../../customXml/item681.xml"/><Relationship Id="rId46" Type="http://schemas.openxmlformats.org/officeDocument/2006/relationships/image" Target="../media/image4.png"/><Relationship Id="rId59" Type="http://schemas.openxmlformats.org/officeDocument/2006/relationships/image" Target="../media/image82.png"/><Relationship Id="rId20" Type="http://schemas.openxmlformats.org/officeDocument/2006/relationships/customXml" Target="../../customXml/item162.xml"/><Relationship Id="rId41" Type="http://schemas.openxmlformats.org/officeDocument/2006/relationships/slideLayout" Target="../slideLayouts/slideLayout1.xml"/><Relationship Id="rId54" Type="http://schemas.openxmlformats.org/officeDocument/2006/relationships/image" Target="../media/image39.svg"/><Relationship Id="rId62" Type="http://schemas.openxmlformats.org/officeDocument/2006/relationships/image" Target="../media/image67.svg"/><Relationship Id="rId1" Type="http://schemas.openxmlformats.org/officeDocument/2006/relationships/customXml" Target="../../customXml/item1532.xml"/><Relationship Id="rId6" Type="http://schemas.openxmlformats.org/officeDocument/2006/relationships/customXml" Target="../../customXml/item177.xml"/><Relationship Id="rId15" Type="http://schemas.openxmlformats.org/officeDocument/2006/relationships/customXml" Target="../../customXml/item2026.xml"/><Relationship Id="rId23" Type="http://schemas.openxmlformats.org/officeDocument/2006/relationships/customXml" Target="../../customXml/item915.xml"/><Relationship Id="rId28" Type="http://schemas.openxmlformats.org/officeDocument/2006/relationships/customXml" Target="../../customXml/item819.xml"/><Relationship Id="rId36" Type="http://schemas.openxmlformats.org/officeDocument/2006/relationships/customXml" Target="../../customXml/item1619.xml"/><Relationship Id="rId49" Type="http://schemas.openxmlformats.org/officeDocument/2006/relationships/image" Target="../media/image7.png"/><Relationship Id="rId57" Type="http://schemas.openxmlformats.org/officeDocument/2006/relationships/image" Target="../media/image8.png"/><Relationship Id="rId10" Type="http://schemas.openxmlformats.org/officeDocument/2006/relationships/customXml" Target="../../customXml/item1618.xml"/><Relationship Id="rId31" Type="http://schemas.openxmlformats.org/officeDocument/2006/relationships/customXml" Target="../../customXml/item1246.xml"/><Relationship Id="rId44" Type="http://schemas.openxmlformats.org/officeDocument/2006/relationships/image" Target="../media/image2.png"/><Relationship Id="rId52" Type="http://schemas.openxmlformats.org/officeDocument/2006/relationships/image" Target="../media/image72.svg"/><Relationship Id="rId60" Type="http://schemas.openxmlformats.org/officeDocument/2006/relationships/image" Target="../media/image83.svg"/><Relationship Id="rId4" Type="http://schemas.openxmlformats.org/officeDocument/2006/relationships/customXml" Target="../../customXml/item2310.xml"/><Relationship Id="rId9" Type="http://schemas.openxmlformats.org/officeDocument/2006/relationships/customXml" Target="../../customXml/item1651.xml"/></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286.xml"/><Relationship Id="rId21" Type="http://schemas.openxmlformats.org/officeDocument/2006/relationships/customXml" Target="../../customXml/item2637.xml"/><Relationship Id="rId42" Type="http://schemas.openxmlformats.org/officeDocument/2006/relationships/customXml" Target="../../customXml/item720.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364.xml"/><Relationship Id="rId16" Type="http://schemas.openxmlformats.org/officeDocument/2006/relationships/customXml" Target="../../customXml/item2345.xml"/><Relationship Id="rId29" Type="http://schemas.openxmlformats.org/officeDocument/2006/relationships/customXml" Target="../../customXml/item458.xml"/><Relationship Id="rId11" Type="http://schemas.openxmlformats.org/officeDocument/2006/relationships/customXml" Target="../../customXml/item1346.xml"/><Relationship Id="rId24" Type="http://schemas.openxmlformats.org/officeDocument/2006/relationships/customXml" Target="../../customXml/item77.xml"/><Relationship Id="rId32" Type="http://schemas.openxmlformats.org/officeDocument/2006/relationships/customXml" Target="../../customXml/item1860.xml"/><Relationship Id="rId37" Type="http://schemas.openxmlformats.org/officeDocument/2006/relationships/customXml" Target="../../customXml/item2343.xml"/><Relationship Id="rId40" Type="http://schemas.openxmlformats.org/officeDocument/2006/relationships/customXml" Target="../../customXml/item2373.xml"/><Relationship Id="rId45" Type="http://schemas.openxmlformats.org/officeDocument/2006/relationships/slideLayout" Target="../slideLayouts/slideLayout1.xml"/><Relationship Id="rId53" Type="http://schemas.openxmlformats.org/officeDocument/2006/relationships/slide" Target="slide7.xml"/><Relationship Id="rId58" Type="http://schemas.openxmlformats.org/officeDocument/2006/relationships/image" Target="../media/image9.svg"/><Relationship Id="rId66" Type="http://schemas.openxmlformats.org/officeDocument/2006/relationships/image" Target="../media/image19.svg"/><Relationship Id="rId74" Type="http://schemas.openxmlformats.org/officeDocument/2006/relationships/slide" Target="slide6.xml"/><Relationship Id="rId5" Type="http://schemas.openxmlformats.org/officeDocument/2006/relationships/customXml" Target="../../customXml/item106.xml"/><Relationship Id="rId61" Type="http://schemas.openxmlformats.org/officeDocument/2006/relationships/image" Target="../media/image14.png"/><Relationship Id="rId19" Type="http://schemas.openxmlformats.org/officeDocument/2006/relationships/customXml" Target="../../customXml/item1429.xml"/><Relationship Id="rId14" Type="http://schemas.openxmlformats.org/officeDocument/2006/relationships/customXml" Target="../../customXml/item2413.xml"/><Relationship Id="rId22" Type="http://schemas.openxmlformats.org/officeDocument/2006/relationships/customXml" Target="../../customXml/item1047.xml"/><Relationship Id="rId27" Type="http://schemas.openxmlformats.org/officeDocument/2006/relationships/customXml" Target="../../customXml/item265.xml"/><Relationship Id="rId30" Type="http://schemas.openxmlformats.org/officeDocument/2006/relationships/customXml" Target="../../customXml/item1948.xml"/><Relationship Id="rId35" Type="http://schemas.openxmlformats.org/officeDocument/2006/relationships/customXml" Target="../../customXml/item1924.xml"/><Relationship Id="rId43" Type="http://schemas.openxmlformats.org/officeDocument/2006/relationships/customXml" Target="../../customXml/item2243.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797.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2590.xml"/><Relationship Id="rId12" Type="http://schemas.openxmlformats.org/officeDocument/2006/relationships/customXml" Target="../../customXml/item119.xml"/><Relationship Id="rId17" Type="http://schemas.openxmlformats.org/officeDocument/2006/relationships/customXml" Target="../../customXml/item2653.xml"/><Relationship Id="rId25" Type="http://schemas.openxmlformats.org/officeDocument/2006/relationships/customXml" Target="../../customXml/item2099.xml"/><Relationship Id="rId33" Type="http://schemas.openxmlformats.org/officeDocument/2006/relationships/customXml" Target="../../customXml/item1709.xml"/><Relationship Id="rId38" Type="http://schemas.openxmlformats.org/officeDocument/2006/relationships/customXml" Target="../../customXml/item2148.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2374.xml"/><Relationship Id="rId41" Type="http://schemas.openxmlformats.org/officeDocument/2006/relationships/customXml" Target="../../customXml/item33.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75" Type="http://schemas.openxmlformats.org/officeDocument/2006/relationships/image" Target="../media/image26.png"/><Relationship Id="rId1" Type="http://schemas.openxmlformats.org/officeDocument/2006/relationships/customXml" Target="../../customXml/item1328.xml"/><Relationship Id="rId6" Type="http://schemas.openxmlformats.org/officeDocument/2006/relationships/customXml" Target="../../customXml/item1967.xml"/><Relationship Id="rId15" Type="http://schemas.openxmlformats.org/officeDocument/2006/relationships/customXml" Target="../../customXml/item1472.xml"/><Relationship Id="rId23" Type="http://schemas.openxmlformats.org/officeDocument/2006/relationships/customXml" Target="../../customXml/item543.xml"/><Relationship Id="rId28" Type="http://schemas.openxmlformats.org/officeDocument/2006/relationships/customXml" Target="../../customXml/item100.xml"/><Relationship Id="rId36" Type="http://schemas.openxmlformats.org/officeDocument/2006/relationships/customXml" Target="../../customXml/item858.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596.xml"/><Relationship Id="rId31" Type="http://schemas.openxmlformats.org/officeDocument/2006/relationships/customXml" Target="../../customXml/item390.xml"/><Relationship Id="rId44" Type="http://schemas.openxmlformats.org/officeDocument/2006/relationships/customXml" Target="../../customXml/item2532.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1109.xml"/><Relationship Id="rId9" Type="http://schemas.openxmlformats.org/officeDocument/2006/relationships/customXml" Target="../../customXml/item2575.xml"/><Relationship Id="rId13" Type="http://schemas.openxmlformats.org/officeDocument/2006/relationships/customXml" Target="../../customXml/item1251.xml"/><Relationship Id="rId18" Type="http://schemas.openxmlformats.org/officeDocument/2006/relationships/customXml" Target="../../customXml/item434.xml"/><Relationship Id="rId39" Type="http://schemas.openxmlformats.org/officeDocument/2006/relationships/customXml" Target="../../customXml/item570.xml"/><Relationship Id="rId34" Type="http://schemas.openxmlformats.org/officeDocument/2006/relationships/customXml" Target="../../customXml/item2356.xml"/><Relationship Id="rId50" Type="http://schemas.openxmlformats.org/officeDocument/2006/relationships/image" Target="../media/image4.png"/><Relationship Id="rId55" Type="http://schemas.openxmlformats.org/officeDocument/2006/relationships/image" Target="../media/image10.png"/><Relationship Id="rId76" Type="http://schemas.openxmlformats.org/officeDocument/2006/relationships/image" Target="../media/image27.svg"/><Relationship Id="rId7" Type="http://schemas.openxmlformats.org/officeDocument/2006/relationships/customXml" Target="../../customXml/item485.xml"/><Relationship Id="rId71" Type="http://schemas.openxmlformats.org/officeDocument/2006/relationships/image" Target="../media/image23.svg"/></Relationships>
</file>

<file path=ppt/slides/_rels/slide50.xml.rels><?xml version="1.0" encoding="UTF-8" standalone="yes"?>
<Relationships xmlns="http://schemas.openxmlformats.org/package/2006/relationships"><Relationship Id="rId26" Type="http://schemas.openxmlformats.org/officeDocument/2006/relationships/customXml" Target="../../customXml/item2250.xml"/><Relationship Id="rId21" Type="http://schemas.openxmlformats.org/officeDocument/2006/relationships/customXml" Target="../../customXml/item1349.xml"/><Relationship Id="rId42" Type="http://schemas.openxmlformats.org/officeDocument/2006/relationships/customXml" Target="../../customXml/item2674.xml"/><Relationship Id="rId47" Type="http://schemas.openxmlformats.org/officeDocument/2006/relationships/customXml" Target="../../customXml/item2009.xml"/><Relationship Id="rId63" Type="http://schemas.openxmlformats.org/officeDocument/2006/relationships/customXml" Target="../../customXml/item1235.xml"/><Relationship Id="rId68" Type="http://schemas.openxmlformats.org/officeDocument/2006/relationships/customXml" Target="../../customXml/item1360.xml"/><Relationship Id="rId84" Type="http://schemas.openxmlformats.org/officeDocument/2006/relationships/image" Target="../media/image62.svg"/><Relationship Id="rId89" Type="http://schemas.openxmlformats.org/officeDocument/2006/relationships/image" Target="../media/image11.svg"/><Relationship Id="rId16" Type="http://schemas.openxmlformats.org/officeDocument/2006/relationships/customXml" Target="../../customXml/item129.xml"/><Relationship Id="rId11" Type="http://schemas.openxmlformats.org/officeDocument/2006/relationships/customXml" Target="../../customXml/item939.xml"/><Relationship Id="rId32" Type="http://schemas.openxmlformats.org/officeDocument/2006/relationships/customXml" Target="../../customXml/item2270.xml"/><Relationship Id="rId37" Type="http://schemas.openxmlformats.org/officeDocument/2006/relationships/customXml" Target="../../customXml/item136.xml"/><Relationship Id="rId53" Type="http://schemas.openxmlformats.org/officeDocument/2006/relationships/customXml" Target="../../customXml/item2660.xml"/><Relationship Id="rId58" Type="http://schemas.openxmlformats.org/officeDocument/2006/relationships/customXml" Target="../../customXml/item1623.xml"/><Relationship Id="rId74" Type="http://schemas.openxmlformats.org/officeDocument/2006/relationships/image" Target="../media/image4.png"/><Relationship Id="rId79" Type="http://schemas.openxmlformats.org/officeDocument/2006/relationships/image" Target="../media/image71.png"/><Relationship Id="rId5" Type="http://schemas.openxmlformats.org/officeDocument/2006/relationships/customXml" Target="../../customXml/item1079.xml"/><Relationship Id="rId90" Type="http://schemas.openxmlformats.org/officeDocument/2006/relationships/slide" Target="slide8.xml"/><Relationship Id="rId22" Type="http://schemas.openxmlformats.org/officeDocument/2006/relationships/customXml" Target="../../customXml/item1894.xml"/><Relationship Id="rId27" Type="http://schemas.openxmlformats.org/officeDocument/2006/relationships/customXml" Target="../../customXml/item1765.xml"/><Relationship Id="rId43" Type="http://schemas.openxmlformats.org/officeDocument/2006/relationships/customXml" Target="../../customXml/item498.xml"/><Relationship Id="rId48" Type="http://schemas.openxmlformats.org/officeDocument/2006/relationships/customXml" Target="../../customXml/item926.xml"/><Relationship Id="rId64" Type="http://schemas.openxmlformats.org/officeDocument/2006/relationships/customXml" Target="../../customXml/item2526.xml"/><Relationship Id="rId69" Type="http://schemas.openxmlformats.org/officeDocument/2006/relationships/slideLayout" Target="../slideLayouts/slideLayout1.xml"/><Relationship Id="rId8" Type="http://schemas.openxmlformats.org/officeDocument/2006/relationships/customXml" Target="../../customXml/item1198.xml"/><Relationship Id="rId51" Type="http://schemas.openxmlformats.org/officeDocument/2006/relationships/customXml" Target="../../customXml/item1036.xml"/><Relationship Id="rId72" Type="http://schemas.openxmlformats.org/officeDocument/2006/relationships/image" Target="../media/image2.png"/><Relationship Id="rId80" Type="http://schemas.openxmlformats.org/officeDocument/2006/relationships/image" Target="../media/image72.svg"/><Relationship Id="rId85" Type="http://schemas.openxmlformats.org/officeDocument/2006/relationships/image" Target="../media/image8.png"/><Relationship Id="rId93" Type="http://schemas.openxmlformats.org/officeDocument/2006/relationships/image" Target="../media/image67.svg"/><Relationship Id="rId3" Type="http://schemas.openxmlformats.org/officeDocument/2006/relationships/customXml" Target="../../customXml/item2703.xml"/><Relationship Id="rId12" Type="http://schemas.openxmlformats.org/officeDocument/2006/relationships/customXml" Target="../../customXml/item356.xml"/><Relationship Id="rId17" Type="http://schemas.openxmlformats.org/officeDocument/2006/relationships/customXml" Target="../../customXml/item324.xml"/><Relationship Id="rId25" Type="http://schemas.openxmlformats.org/officeDocument/2006/relationships/customXml" Target="../../customXml/item2194.xml"/><Relationship Id="rId33" Type="http://schemas.openxmlformats.org/officeDocument/2006/relationships/customXml" Target="../../customXml/item2241.xml"/><Relationship Id="rId38" Type="http://schemas.openxmlformats.org/officeDocument/2006/relationships/customXml" Target="../../customXml/item2661.xml"/><Relationship Id="rId46" Type="http://schemas.openxmlformats.org/officeDocument/2006/relationships/customXml" Target="../../customXml/item2464.xml"/><Relationship Id="rId59" Type="http://schemas.openxmlformats.org/officeDocument/2006/relationships/customXml" Target="../../customXml/item2726.xml"/><Relationship Id="rId67" Type="http://schemas.openxmlformats.org/officeDocument/2006/relationships/customXml" Target="../../customXml/item1571.xml"/><Relationship Id="rId20" Type="http://schemas.openxmlformats.org/officeDocument/2006/relationships/customXml" Target="../../customXml/item1217.xml"/><Relationship Id="rId41" Type="http://schemas.openxmlformats.org/officeDocument/2006/relationships/customXml" Target="../../customXml/item1776.xml"/><Relationship Id="rId54" Type="http://schemas.openxmlformats.org/officeDocument/2006/relationships/customXml" Target="../../customXml/item1584.xml"/><Relationship Id="rId62" Type="http://schemas.openxmlformats.org/officeDocument/2006/relationships/customXml" Target="../../customXml/item2446.xml"/><Relationship Id="rId70" Type="http://schemas.openxmlformats.org/officeDocument/2006/relationships/notesSlide" Target="../notesSlides/notesSlide45.xml"/><Relationship Id="rId75" Type="http://schemas.openxmlformats.org/officeDocument/2006/relationships/image" Target="../media/image5.png"/><Relationship Id="rId83" Type="http://schemas.openxmlformats.org/officeDocument/2006/relationships/image" Target="../media/image61.png"/><Relationship Id="rId88" Type="http://schemas.openxmlformats.org/officeDocument/2006/relationships/image" Target="../media/image10.png"/><Relationship Id="rId91" Type="http://schemas.openxmlformats.org/officeDocument/2006/relationships/slide" Target="slide51.xml"/><Relationship Id="rId1" Type="http://schemas.openxmlformats.org/officeDocument/2006/relationships/customXml" Target="../../customXml/item2260.xml"/><Relationship Id="rId6" Type="http://schemas.openxmlformats.org/officeDocument/2006/relationships/customXml" Target="../../customXml/item1569.xml"/><Relationship Id="rId15" Type="http://schemas.openxmlformats.org/officeDocument/2006/relationships/customXml" Target="../../customXml/item2552.xml"/><Relationship Id="rId23" Type="http://schemas.openxmlformats.org/officeDocument/2006/relationships/customXml" Target="../../customXml/item1572.xml"/><Relationship Id="rId28" Type="http://schemas.openxmlformats.org/officeDocument/2006/relationships/customXml" Target="../../customXml/item2092.xml"/><Relationship Id="rId36" Type="http://schemas.openxmlformats.org/officeDocument/2006/relationships/customXml" Target="../../customXml/item1556.xml"/><Relationship Id="rId49" Type="http://schemas.openxmlformats.org/officeDocument/2006/relationships/customXml" Target="../../customXml/item1062.xml"/><Relationship Id="rId57" Type="http://schemas.openxmlformats.org/officeDocument/2006/relationships/customXml" Target="../../customXml/item2058.xml"/><Relationship Id="rId10" Type="http://schemas.openxmlformats.org/officeDocument/2006/relationships/customXml" Target="../../customXml/item1420.xml"/><Relationship Id="rId31" Type="http://schemas.openxmlformats.org/officeDocument/2006/relationships/customXml" Target="../../customXml/item2396.xml"/><Relationship Id="rId44" Type="http://schemas.openxmlformats.org/officeDocument/2006/relationships/customXml" Target="../../customXml/item1228.xml"/><Relationship Id="rId52" Type="http://schemas.openxmlformats.org/officeDocument/2006/relationships/customXml" Target="../../customXml/item984.xml"/><Relationship Id="rId60" Type="http://schemas.openxmlformats.org/officeDocument/2006/relationships/customXml" Target="../../customXml/item1769.xml"/><Relationship Id="rId65" Type="http://schemas.openxmlformats.org/officeDocument/2006/relationships/customXml" Target="../../customXml/item520.xml"/><Relationship Id="rId73" Type="http://schemas.openxmlformats.org/officeDocument/2006/relationships/image" Target="../media/image3.png"/><Relationship Id="rId78" Type="http://schemas.openxmlformats.org/officeDocument/2006/relationships/slide" Target="slide53.xml"/><Relationship Id="rId81" Type="http://schemas.openxmlformats.org/officeDocument/2006/relationships/image" Target="../media/image38.png"/><Relationship Id="rId86" Type="http://schemas.openxmlformats.org/officeDocument/2006/relationships/image" Target="../media/image9.svg"/><Relationship Id="rId4" Type="http://schemas.openxmlformats.org/officeDocument/2006/relationships/customXml" Target="../../customXml/item58.xml"/><Relationship Id="rId9" Type="http://schemas.openxmlformats.org/officeDocument/2006/relationships/customXml" Target="../../customXml/item1993.xml"/><Relationship Id="rId13" Type="http://schemas.openxmlformats.org/officeDocument/2006/relationships/customXml" Target="../../customXml/item986.xml"/><Relationship Id="rId18" Type="http://schemas.openxmlformats.org/officeDocument/2006/relationships/customXml" Target="../../customXml/item385.xml"/><Relationship Id="rId39" Type="http://schemas.openxmlformats.org/officeDocument/2006/relationships/customXml" Target="../../customXml/item1954.xml"/><Relationship Id="rId34" Type="http://schemas.openxmlformats.org/officeDocument/2006/relationships/customXml" Target="../../customXml/item1367.xml"/><Relationship Id="rId50" Type="http://schemas.openxmlformats.org/officeDocument/2006/relationships/customXml" Target="../../customXml/item1452.xml"/><Relationship Id="rId55" Type="http://schemas.openxmlformats.org/officeDocument/2006/relationships/customXml" Target="../../customXml/item438.xml"/><Relationship Id="rId76" Type="http://schemas.openxmlformats.org/officeDocument/2006/relationships/image" Target="../media/image6.png"/><Relationship Id="rId7" Type="http://schemas.openxmlformats.org/officeDocument/2006/relationships/customXml" Target="../../customXml/item949.xml"/><Relationship Id="rId71" Type="http://schemas.openxmlformats.org/officeDocument/2006/relationships/image" Target="../media/image1.png"/><Relationship Id="rId92" Type="http://schemas.openxmlformats.org/officeDocument/2006/relationships/image" Target="../media/image66.png"/><Relationship Id="rId2" Type="http://schemas.openxmlformats.org/officeDocument/2006/relationships/customXml" Target="../../customXml/item1991.xml"/><Relationship Id="rId29" Type="http://schemas.openxmlformats.org/officeDocument/2006/relationships/customXml" Target="../../customXml/item1945.xml"/><Relationship Id="rId24" Type="http://schemas.openxmlformats.org/officeDocument/2006/relationships/customXml" Target="../../customXml/item1706.xml"/><Relationship Id="rId40" Type="http://schemas.openxmlformats.org/officeDocument/2006/relationships/customXml" Target="../../customXml/item854.xml"/><Relationship Id="rId45" Type="http://schemas.openxmlformats.org/officeDocument/2006/relationships/customXml" Target="../../customXml/item2362.xml"/><Relationship Id="rId66" Type="http://schemas.openxmlformats.org/officeDocument/2006/relationships/customXml" Target="../../customXml/item2256.xml"/><Relationship Id="rId87" Type="http://schemas.openxmlformats.org/officeDocument/2006/relationships/slide" Target="slide52.xml"/><Relationship Id="rId61" Type="http://schemas.openxmlformats.org/officeDocument/2006/relationships/customXml" Target="../../customXml/item1210.xml"/><Relationship Id="rId82" Type="http://schemas.openxmlformats.org/officeDocument/2006/relationships/image" Target="../media/image39.svg"/><Relationship Id="rId19" Type="http://schemas.openxmlformats.org/officeDocument/2006/relationships/customXml" Target="../../customXml/item314.xml"/><Relationship Id="rId14" Type="http://schemas.openxmlformats.org/officeDocument/2006/relationships/customXml" Target="../../customXml/item13.xml"/><Relationship Id="rId30" Type="http://schemas.openxmlformats.org/officeDocument/2006/relationships/customXml" Target="../../customXml/item358.xml"/><Relationship Id="rId35" Type="http://schemas.openxmlformats.org/officeDocument/2006/relationships/customXml" Target="../../customXml/item1889.xml"/><Relationship Id="rId56" Type="http://schemas.openxmlformats.org/officeDocument/2006/relationships/customXml" Target="../../customXml/item792.xml"/><Relationship Id="rId77" Type="http://schemas.openxmlformats.org/officeDocument/2006/relationships/image" Target="../media/image7.png"/></Relationships>
</file>

<file path=ppt/slides/_rels/slide51.xml.rels><?xml version="1.0" encoding="UTF-8" standalone="yes"?>
<Relationships xmlns="http://schemas.openxmlformats.org/package/2006/relationships"><Relationship Id="rId26" Type="http://schemas.openxmlformats.org/officeDocument/2006/relationships/customXml" Target="../../customXml/item1222.xml"/><Relationship Id="rId21" Type="http://schemas.openxmlformats.org/officeDocument/2006/relationships/customXml" Target="../../customXml/item376.xml"/><Relationship Id="rId42" Type="http://schemas.openxmlformats.org/officeDocument/2006/relationships/customXml" Target="../../customXml/item2209.xml"/><Relationship Id="rId47" Type="http://schemas.openxmlformats.org/officeDocument/2006/relationships/customXml" Target="../../customXml/item999.xml"/><Relationship Id="rId63" Type="http://schemas.openxmlformats.org/officeDocument/2006/relationships/customXml" Target="../../customXml/item1882.xml"/><Relationship Id="rId68" Type="http://schemas.openxmlformats.org/officeDocument/2006/relationships/customXml" Target="../../customXml/item776.xml"/><Relationship Id="rId84" Type="http://schemas.openxmlformats.org/officeDocument/2006/relationships/image" Target="../media/image3.png"/><Relationship Id="rId89" Type="http://schemas.openxmlformats.org/officeDocument/2006/relationships/image" Target="../media/image71.png"/><Relationship Id="rId16" Type="http://schemas.openxmlformats.org/officeDocument/2006/relationships/customXml" Target="../../customXml/item1574.xml"/><Relationship Id="rId11" Type="http://schemas.openxmlformats.org/officeDocument/2006/relationships/customXml" Target="../../customXml/item894.xml"/><Relationship Id="rId32" Type="http://schemas.openxmlformats.org/officeDocument/2006/relationships/customXml" Target="../../customXml/item918.xml"/><Relationship Id="rId37" Type="http://schemas.openxmlformats.org/officeDocument/2006/relationships/customXml" Target="../../customXml/item1766.xml"/><Relationship Id="rId53" Type="http://schemas.openxmlformats.org/officeDocument/2006/relationships/customXml" Target="../../customXml/item936.xml"/><Relationship Id="rId58" Type="http://schemas.openxmlformats.org/officeDocument/2006/relationships/customXml" Target="../../customXml/item1064.xml"/><Relationship Id="rId74" Type="http://schemas.openxmlformats.org/officeDocument/2006/relationships/customXml" Target="../../customXml/item147.xml"/><Relationship Id="rId79" Type="http://schemas.openxmlformats.org/officeDocument/2006/relationships/customXml" Target="../../customXml/item1395.xml"/><Relationship Id="rId102" Type="http://schemas.openxmlformats.org/officeDocument/2006/relationships/slide" Target="slide50.xml"/><Relationship Id="rId5" Type="http://schemas.openxmlformats.org/officeDocument/2006/relationships/customXml" Target="../../customXml/item2693.xml"/><Relationship Id="rId90" Type="http://schemas.openxmlformats.org/officeDocument/2006/relationships/image" Target="../media/image72.svg"/><Relationship Id="rId95" Type="http://schemas.openxmlformats.org/officeDocument/2006/relationships/image" Target="../media/image8.png"/><Relationship Id="rId22" Type="http://schemas.openxmlformats.org/officeDocument/2006/relationships/customXml" Target="../../customXml/item2440.xml"/><Relationship Id="rId27" Type="http://schemas.openxmlformats.org/officeDocument/2006/relationships/customXml" Target="../../customXml/item1985.xml"/><Relationship Id="rId43" Type="http://schemas.openxmlformats.org/officeDocument/2006/relationships/customXml" Target="../../customXml/item2305.xml"/><Relationship Id="rId48" Type="http://schemas.openxmlformats.org/officeDocument/2006/relationships/customXml" Target="../../customXml/item2502.xml"/><Relationship Id="rId64" Type="http://schemas.openxmlformats.org/officeDocument/2006/relationships/customXml" Target="../../customXml/item225.xml"/><Relationship Id="rId69" Type="http://schemas.openxmlformats.org/officeDocument/2006/relationships/customXml" Target="../../customXml/item2032.xml"/><Relationship Id="rId80" Type="http://schemas.openxmlformats.org/officeDocument/2006/relationships/slideLayout" Target="../slideLayouts/slideLayout1.xml"/><Relationship Id="rId85" Type="http://schemas.openxmlformats.org/officeDocument/2006/relationships/image" Target="../media/image4.png"/><Relationship Id="rId12" Type="http://schemas.openxmlformats.org/officeDocument/2006/relationships/customXml" Target="../../customXml/item2596.xml"/><Relationship Id="rId17" Type="http://schemas.openxmlformats.org/officeDocument/2006/relationships/customXml" Target="../../customXml/item2046.xml"/><Relationship Id="rId25" Type="http://schemas.openxmlformats.org/officeDocument/2006/relationships/customXml" Target="../../customXml/item1119.xml"/><Relationship Id="rId33" Type="http://schemas.openxmlformats.org/officeDocument/2006/relationships/customXml" Target="../../customXml/item2200.xml"/><Relationship Id="rId38" Type="http://schemas.openxmlformats.org/officeDocument/2006/relationships/customXml" Target="../../customXml/item1517.xml"/><Relationship Id="rId46" Type="http://schemas.openxmlformats.org/officeDocument/2006/relationships/customXml" Target="../../customXml/item1311.xml"/><Relationship Id="rId59" Type="http://schemas.openxmlformats.org/officeDocument/2006/relationships/customXml" Target="../../customXml/item39.xml"/><Relationship Id="rId67" Type="http://schemas.openxmlformats.org/officeDocument/2006/relationships/customXml" Target="../../customXml/item404.xml"/><Relationship Id="rId103" Type="http://schemas.openxmlformats.org/officeDocument/2006/relationships/image" Target="../media/image22.png"/><Relationship Id="rId20" Type="http://schemas.openxmlformats.org/officeDocument/2006/relationships/customXml" Target="../../customXml/item2389.xml"/><Relationship Id="rId41" Type="http://schemas.openxmlformats.org/officeDocument/2006/relationships/customXml" Target="../../customXml/item103.xml"/><Relationship Id="rId54" Type="http://schemas.openxmlformats.org/officeDocument/2006/relationships/customXml" Target="../../customXml/item1683.xml"/><Relationship Id="rId62" Type="http://schemas.openxmlformats.org/officeDocument/2006/relationships/customXml" Target="../../customXml/item707.xml"/><Relationship Id="rId70" Type="http://schemas.openxmlformats.org/officeDocument/2006/relationships/customXml" Target="../../customXml/item1257.xml"/><Relationship Id="rId75" Type="http://schemas.openxmlformats.org/officeDocument/2006/relationships/customXml" Target="../../customXml/item772.xml"/><Relationship Id="rId83" Type="http://schemas.openxmlformats.org/officeDocument/2006/relationships/image" Target="../media/image2.png"/><Relationship Id="rId88" Type="http://schemas.openxmlformats.org/officeDocument/2006/relationships/image" Target="../media/image7.png"/><Relationship Id="rId91" Type="http://schemas.openxmlformats.org/officeDocument/2006/relationships/image" Target="../media/image38.png"/><Relationship Id="rId96" Type="http://schemas.openxmlformats.org/officeDocument/2006/relationships/image" Target="../media/image9.svg"/><Relationship Id="rId1" Type="http://schemas.openxmlformats.org/officeDocument/2006/relationships/customXml" Target="../../customXml/item668.xml"/><Relationship Id="rId6" Type="http://schemas.openxmlformats.org/officeDocument/2006/relationships/customXml" Target="../../customXml/item1898.xml"/><Relationship Id="rId15" Type="http://schemas.openxmlformats.org/officeDocument/2006/relationships/customXml" Target="../../customXml/item1869.xml"/><Relationship Id="rId23" Type="http://schemas.openxmlformats.org/officeDocument/2006/relationships/customXml" Target="../../customXml/item1369.xml"/><Relationship Id="rId28" Type="http://schemas.openxmlformats.org/officeDocument/2006/relationships/customXml" Target="../../customXml/item1768.xml"/><Relationship Id="rId36" Type="http://schemas.openxmlformats.org/officeDocument/2006/relationships/customXml" Target="../../customXml/item1747.xml"/><Relationship Id="rId49" Type="http://schemas.openxmlformats.org/officeDocument/2006/relationships/customXml" Target="../../customXml/item1097.xml"/><Relationship Id="rId57" Type="http://schemas.openxmlformats.org/officeDocument/2006/relationships/customXml" Target="../../customXml/item2027.xml"/><Relationship Id="rId10" Type="http://schemas.openxmlformats.org/officeDocument/2006/relationships/customXml" Target="../../customXml/item395.xml"/><Relationship Id="rId31" Type="http://schemas.openxmlformats.org/officeDocument/2006/relationships/customXml" Target="../../customXml/item1244.xml"/><Relationship Id="rId44" Type="http://schemas.openxmlformats.org/officeDocument/2006/relationships/customXml" Target="../../customXml/item1080.xml"/><Relationship Id="rId52" Type="http://schemas.openxmlformats.org/officeDocument/2006/relationships/customXml" Target="../../customXml/item1377.xml"/><Relationship Id="rId60" Type="http://schemas.openxmlformats.org/officeDocument/2006/relationships/customXml" Target="../../customXml/item781.xml"/><Relationship Id="rId65" Type="http://schemas.openxmlformats.org/officeDocument/2006/relationships/customXml" Target="../../customXml/item2734.xml"/><Relationship Id="rId73" Type="http://schemas.openxmlformats.org/officeDocument/2006/relationships/customXml" Target="../../customXml/item500.xml"/><Relationship Id="rId78" Type="http://schemas.openxmlformats.org/officeDocument/2006/relationships/customXml" Target="../../customXml/item988.xml"/><Relationship Id="rId81" Type="http://schemas.openxmlformats.org/officeDocument/2006/relationships/notesSlide" Target="../notesSlides/notesSlide46.xml"/><Relationship Id="rId86" Type="http://schemas.openxmlformats.org/officeDocument/2006/relationships/image" Target="../media/image5.png"/><Relationship Id="rId94" Type="http://schemas.openxmlformats.org/officeDocument/2006/relationships/image" Target="../media/image62.svg"/><Relationship Id="rId99" Type="http://schemas.openxmlformats.org/officeDocument/2006/relationships/slide" Target="slide8.xml"/><Relationship Id="rId101" Type="http://schemas.openxmlformats.org/officeDocument/2006/relationships/image" Target="../media/image67.svg"/><Relationship Id="rId4" Type="http://schemas.openxmlformats.org/officeDocument/2006/relationships/customXml" Target="../../customXml/item2277.xml"/><Relationship Id="rId9" Type="http://schemas.openxmlformats.org/officeDocument/2006/relationships/customXml" Target="../../customXml/item256.xml"/><Relationship Id="rId13" Type="http://schemas.openxmlformats.org/officeDocument/2006/relationships/customXml" Target="../../customXml/item808.xml"/><Relationship Id="rId18" Type="http://schemas.openxmlformats.org/officeDocument/2006/relationships/customXml" Target="../../customXml/item1458.xml"/><Relationship Id="rId39" Type="http://schemas.openxmlformats.org/officeDocument/2006/relationships/customXml" Target="../../customXml/item2365.xml"/><Relationship Id="rId34" Type="http://schemas.openxmlformats.org/officeDocument/2006/relationships/customXml" Target="../../customXml/item729.xml"/><Relationship Id="rId50" Type="http://schemas.openxmlformats.org/officeDocument/2006/relationships/customXml" Target="../../customXml/item23.xml"/><Relationship Id="rId55" Type="http://schemas.openxmlformats.org/officeDocument/2006/relationships/customXml" Target="../../customXml/item1604.xml"/><Relationship Id="rId76" Type="http://schemas.openxmlformats.org/officeDocument/2006/relationships/customXml" Target="../../customXml/item1413.xml"/><Relationship Id="rId97" Type="http://schemas.openxmlformats.org/officeDocument/2006/relationships/image" Target="../media/image10.png"/><Relationship Id="rId104" Type="http://schemas.openxmlformats.org/officeDocument/2006/relationships/image" Target="../media/image23.svg"/><Relationship Id="rId7" Type="http://schemas.openxmlformats.org/officeDocument/2006/relationships/customXml" Target="../../customXml/item2463.xml"/><Relationship Id="rId71" Type="http://schemas.openxmlformats.org/officeDocument/2006/relationships/customXml" Target="../../customXml/item2678.xml"/><Relationship Id="rId92" Type="http://schemas.openxmlformats.org/officeDocument/2006/relationships/image" Target="../media/image39.svg"/><Relationship Id="rId2" Type="http://schemas.openxmlformats.org/officeDocument/2006/relationships/customXml" Target="../../customXml/item2261.xml"/><Relationship Id="rId29" Type="http://schemas.openxmlformats.org/officeDocument/2006/relationships/customXml" Target="../../customXml/item2702.xml"/><Relationship Id="rId24" Type="http://schemas.openxmlformats.org/officeDocument/2006/relationships/customXml" Target="../../customXml/item205.xml"/><Relationship Id="rId40" Type="http://schemas.openxmlformats.org/officeDocument/2006/relationships/customXml" Target="../../customXml/item1720.xml"/><Relationship Id="rId45" Type="http://schemas.openxmlformats.org/officeDocument/2006/relationships/customXml" Target="../../customXml/item2040.xml"/><Relationship Id="rId66" Type="http://schemas.openxmlformats.org/officeDocument/2006/relationships/customXml" Target="../../customXml/item685.xml"/><Relationship Id="rId87" Type="http://schemas.openxmlformats.org/officeDocument/2006/relationships/image" Target="../media/image6.png"/><Relationship Id="rId61" Type="http://schemas.openxmlformats.org/officeDocument/2006/relationships/customXml" Target="../../customXml/item2412.xml"/><Relationship Id="rId82" Type="http://schemas.openxmlformats.org/officeDocument/2006/relationships/image" Target="../media/image1.png"/><Relationship Id="rId19" Type="http://schemas.openxmlformats.org/officeDocument/2006/relationships/customXml" Target="../../customXml/item266.xml"/><Relationship Id="rId14" Type="http://schemas.openxmlformats.org/officeDocument/2006/relationships/customXml" Target="../../customXml/item2255.xml"/><Relationship Id="rId30" Type="http://schemas.openxmlformats.org/officeDocument/2006/relationships/customXml" Target="../../customXml/item762.xml"/><Relationship Id="rId35" Type="http://schemas.openxmlformats.org/officeDocument/2006/relationships/customXml" Target="../../customXml/item2692.xml"/><Relationship Id="rId56" Type="http://schemas.openxmlformats.org/officeDocument/2006/relationships/customXml" Target="../../customXml/item1390.xml"/><Relationship Id="rId77" Type="http://schemas.openxmlformats.org/officeDocument/2006/relationships/customXml" Target="../../customXml/item2419.xml"/><Relationship Id="rId100" Type="http://schemas.openxmlformats.org/officeDocument/2006/relationships/image" Target="../media/image66.png"/><Relationship Id="rId8" Type="http://schemas.openxmlformats.org/officeDocument/2006/relationships/customXml" Target="../../customXml/item1318.xml"/><Relationship Id="rId51" Type="http://schemas.openxmlformats.org/officeDocument/2006/relationships/customXml" Target="../../customXml/item1760.xml"/><Relationship Id="rId72" Type="http://schemas.openxmlformats.org/officeDocument/2006/relationships/customXml" Target="../../customXml/item1992.xml"/><Relationship Id="rId93" Type="http://schemas.openxmlformats.org/officeDocument/2006/relationships/image" Target="../media/image61.png"/><Relationship Id="rId98" Type="http://schemas.openxmlformats.org/officeDocument/2006/relationships/image" Target="../media/image11.svg"/><Relationship Id="rId3" Type="http://schemas.openxmlformats.org/officeDocument/2006/relationships/customXml" Target="../../customXml/item607.xml"/></Relationships>
</file>

<file path=ppt/slides/_rels/slide52.xml.rels><?xml version="1.0" encoding="UTF-8" standalone="yes"?>
<Relationships xmlns="http://schemas.openxmlformats.org/package/2006/relationships"><Relationship Id="rId26" Type="http://schemas.openxmlformats.org/officeDocument/2006/relationships/customXml" Target="../../customXml/item2406.xml"/><Relationship Id="rId21" Type="http://schemas.openxmlformats.org/officeDocument/2006/relationships/customXml" Target="../../customXml/item1793.xml"/><Relationship Id="rId42" Type="http://schemas.openxmlformats.org/officeDocument/2006/relationships/customXml" Target="../../customXml/item738.xml"/><Relationship Id="rId47" Type="http://schemas.openxmlformats.org/officeDocument/2006/relationships/customXml" Target="../../customXml/item2138.xml"/><Relationship Id="rId63" Type="http://schemas.openxmlformats.org/officeDocument/2006/relationships/customXml" Target="../../customXml/item1326.xml"/><Relationship Id="rId68" Type="http://schemas.openxmlformats.org/officeDocument/2006/relationships/customXml" Target="../../customXml/item1272.xml"/><Relationship Id="rId84" Type="http://schemas.openxmlformats.org/officeDocument/2006/relationships/slideLayout" Target="../slideLayouts/slideLayout1.xml"/><Relationship Id="rId89" Type="http://schemas.openxmlformats.org/officeDocument/2006/relationships/image" Target="../media/image4.png"/><Relationship Id="rId16" Type="http://schemas.openxmlformats.org/officeDocument/2006/relationships/customXml" Target="../../customXml/item2384.xml"/><Relationship Id="rId11" Type="http://schemas.openxmlformats.org/officeDocument/2006/relationships/customXml" Target="../../customXml/item2216.xml"/><Relationship Id="rId32" Type="http://schemas.openxmlformats.org/officeDocument/2006/relationships/customXml" Target="../../customXml/item2030.xml"/><Relationship Id="rId37" Type="http://schemas.openxmlformats.org/officeDocument/2006/relationships/customXml" Target="../../customXml/item1043.xml"/><Relationship Id="rId53" Type="http://schemas.openxmlformats.org/officeDocument/2006/relationships/customXml" Target="../../customXml/item397.xml"/><Relationship Id="rId58" Type="http://schemas.openxmlformats.org/officeDocument/2006/relationships/customXml" Target="../../customXml/item203.xml"/><Relationship Id="rId74" Type="http://schemas.openxmlformats.org/officeDocument/2006/relationships/customXml" Target="../../customXml/item1484.xml"/><Relationship Id="rId79" Type="http://schemas.openxmlformats.org/officeDocument/2006/relationships/customXml" Target="../../customXml/item362.xml"/><Relationship Id="rId102" Type="http://schemas.openxmlformats.org/officeDocument/2006/relationships/image" Target="../media/image10.png"/><Relationship Id="rId5" Type="http://schemas.openxmlformats.org/officeDocument/2006/relationships/customXml" Target="../../customXml/item2601.xml"/><Relationship Id="rId90" Type="http://schemas.openxmlformats.org/officeDocument/2006/relationships/image" Target="../media/image5.png"/><Relationship Id="rId95" Type="http://schemas.openxmlformats.org/officeDocument/2006/relationships/image" Target="../media/image72.svg"/><Relationship Id="rId22" Type="http://schemas.openxmlformats.org/officeDocument/2006/relationships/customXml" Target="../../customXml/item647.xml"/><Relationship Id="rId27" Type="http://schemas.openxmlformats.org/officeDocument/2006/relationships/customXml" Target="../../customXml/item429.xml"/><Relationship Id="rId43" Type="http://schemas.openxmlformats.org/officeDocument/2006/relationships/customXml" Target="../../customXml/item1442.xml"/><Relationship Id="rId48" Type="http://schemas.openxmlformats.org/officeDocument/2006/relationships/customXml" Target="../../customXml/item1741.xml"/><Relationship Id="rId64" Type="http://schemas.openxmlformats.org/officeDocument/2006/relationships/customXml" Target="../../customXml/item1536.xml"/><Relationship Id="rId69" Type="http://schemas.openxmlformats.org/officeDocument/2006/relationships/customXml" Target="../../customXml/item2495.xml"/><Relationship Id="rId80" Type="http://schemas.openxmlformats.org/officeDocument/2006/relationships/customXml" Target="../../customXml/item1564.xml"/><Relationship Id="rId85" Type="http://schemas.openxmlformats.org/officeDocument/2006/relationships/notesSlide" Target="../notesSlides/notesSlide47.xml"/><Relationship Id="rId12" Type="http://schemas.openxmlformats.org/officeDocument/2006/relationships/customXml" Target="../../customXml/item319.xml"/><Relationship Id="rId17" Type="http://schemas.openxmlformats.org/officeDocument/2006/relationships/customXml" Target="../../customXml/item911.xml"/><Relationship Id="rId33" Type="http://schemas.openxmlformats.org/officeDocument/2006/relationships/customXml" Target="../../customXml/item590.xml"/><Relationship Id="rId38" Type="http://schemas.openxmlformats.org/officeDocument/2006/relationships/customXml" Target="../../customXml/item1262.xml"/><Relationship Id="rId59" Type="http://schemas.openxmlformats.org/officeDocument/2006/relationships/customXml" Target="../../customXml/item1130.xml"/><Relationship Id="rId103" Type="http://schemas.openxmlformats.org/officeDocument/2006/relationships/image" Target="../media/image11.svg"/><Relationship Id="rId20" Type="http://schemas.openxmlformats.org/officeDocument/2006/relationships/customXml" Target="../../customXml/item386.xml"/><Relationship Id="rId41" Type="http://schemas.openxmlformats.org/officeDocument/2006/relationships/customXml" Target="../../customXml/item1521.xml"/><Relationship Id="rId54" Type="http://schemas.openxmlformats.org/officeDocument/2006/relationships/customXml" Target="../../customXml/item1632.xml"/><Relationship Id="rId62" Type="http://schemas.openxmlformats.org/officeDocument/2006/relationships/customXml" Target="../../customXml/item2663.xml"/><Relationship Id="rId70" Type="http://schemas.openxmlformats.org/officeDocument/2006/relationships/customXml" Target="../../customXml/item1513.xml"/><Relationship Id="rId75" Type="http://schemas.openxmlformats.org/officeDocument/2006/relationships/customXml" Target="../../customXml/item2023.xml"/><Relationship Id="rId83" Type="http://schemas.openxmlformats.org/officeDocument/2006/relationships/customXml" Target="../../customXml/item2262.xml"/><Relationship Id="rId88" Type="http://schemas.openxmlformats.org/officeDocument/2006/relationships/image" Target="../media/image3.png"/><Relationship Id="rId91" Type="http://schemas.openxmlformats.org/officeDocument/2006/relationships/image" Target="../media/image6.png"/><Relationship Id="rId96" Type="http://schemas.openxmlformats.org/officeDocument/2006/relationships/image" Target="../media/image38.png"/><Relationship Id="rId1" Type="http://schemas.openxmlformats.org/officeDocument/2006/relationships/customXml" Target="../../customXml/item207.xml"/><Relationship Id="rId6" Type="http://schemas.openxmlformats.org/officeDocument/2006/relationships/customXml" Target="../../customXml/item1980.xml"/><Relationship Id="rId15" Type="http://schemas.openxmlformats.org/officeDocument/2006/relationships/customXml" Target="../../customXml/item749.xml"/><Relationship Id="rId23" Type="http://schemas.openxmlformats.org/officeDocument/2006/relationships/customXml" Target="../../customXml/item1650.xml"/><Relationship Id="rId28" Type="http://schemas.openxmlformats.org/officeDocument/2006/relationships/customXml" Target="../../customXml/item281.xml"/><Relationship Id="rId36" Type="http://schemas.openxmlformats.org/officeDocument/2006/relationships/customXml" Target="../../customXml/item2003.xml"/><Relationship Id="rId49" Type="http://schemas.openxmlformats.org/officeDocument/2006/relationships/customXml" Target="../../customXml/item389.xml"/><Relationship Id="rId57" Type="http://schemas.openxmlformats.org/officeDocument/2006/relationships/customXml" Target="../../customXml/item1416.xml"/><Relationship Id="rId10" Type="http://schemas.openxmlformats.org/officeDocument/2006/relationships/customXml" Target="../../customXml/item2411.xml"/><Relationship Id="rId31" Type="http://schemas.openxmlformats.org/officeDocument/2006/relationships/customXml" Target="../../customXml/item846.xml"/><Relationship Id="rId44" Type="http://schemas.openxmlformats.org/officeDocument/2006/relationships/customXml" Target="../../customXml/item920.xml"/><Relationship Id="rId52" Type="http://schemas.openxmlformats.org/officeDocument/2006/relationships/customXml" Target="../../customXml/item2107.xml"/><Relationship Id="rId60" Type="http://schemas.openxmlformats.org/officeDocument/2006/relationships/customXml" Target="../../customXml/item1544.xml"/><Relationship Id="rId65" Type="http://schemas.openxmlformats.org/officeDocument/2006/relationships/customXml" Target="../../customXml/item619.xml"/><Relationship Id="rId73" Type="http://schemas.openxmlformats.org/officeDocument/2006/relationships/customXml" Target="../../customXml/item1759.xml"/><Relationship Id="rId78" Type="http://schemas.openxmlformats.org/officeDocument/2006/relationships/customXml" Target="../../customXml/item1339.xml"/><Relationship Id="rId81" Type="http://schemas.openxmlformats.org/officeDocument/2006/relationships/customXml" Target="../../customXml/item457.xml"/><Relationship Id="rId86" Type="http://schemas.openxmlformats.org/officeDocument/2006/relationships/image" Target="../media/image1.png"/><Relationship Id="rId94" Type="http://schemas.openxmlformats.org/officeDocument/2006/relationships/image" Target="../media/image71.png"/><Relationship Id="rId99" Type="http://schemas.openxmlformats.org/officeDocument/2006/relationships/image" Target="../media/image62.svg"/><Relationship Id="rId101" Type="http://schemas.openxmlformats.org/officeDocument/2006/relationships/image" Target="../media/image9.svg"/><Relationship Id="rId4" Type="http://schemas.openxmlformats.org/officeDocument/2006/relationships/customXml" Target="../../customXml/item563.xml"/><Relationship Id="rId9" Type="http://schemas.openxmlformats.org/officeDocument/2006/relationships/customXml" Target="../../customXml/item128.xml"/><Relationship Id="rId13" Type="http://schemas.openxmlformats.org/officeDocument/2006/relationships/customXml" Target="../../customXml/item1906.xml"/><Relationship Id="rId18" Type="http://schemas.openxmlformats.org/officeDocument/2006/relationships/customXml" Target="../../customXml/item1391.xml"/><Relationship Id="rId39" Type="http://schemas.openxmlformats.org/officeDocument/2006/relationships/customXml" Target="../../customXml/item2654.xml"/><Relationship Id="rId34" Type="http://schemas.openxmlformats.org/officeDocument/2006/relationships/customXml" Target="../../customXml/item2754.xml"/><Relationship Id="rId50" Type="http://schemas.openxmlformats.org/officeDocument/2006/relationships/customXml" Target="../../customXml/item153.xml"/><Relationship Id="rId55" Type="http://schemas.openxmlformats.org/officeDocument/2006/relationships/customXml" Target="../../customXml/item2484.xml"/><Relationship Id="rId76" Type="http://schemas.openxmlformats.org/officeDocument/2006/relationships/customXml" Target="../../customXml/item1705.xml"/><Relationship Id="rId97" Type="http://schemas.openxmlformats.org/officeDocument/2006/relationships/image" Target="../media/image39.svg"/><Relationship Id="rId104" Type="http://schemas.openxmlformats.org/officeDocument/2006/relationships/slide" Target="slide8.xml"/><Relationship Id="rId7" Type="http://schemas.openxmlformats.org/officeDocument/2006/relationships/customXml" Target="../../customXml/item435.xml"/><Relationship Id="rId71" Type="http://schemas.openxmlformats.org/officeDocument/2006/relationships/customXml" Target="../../customXml/item279.xml"/><Relationship Id="rId92" Type="http://schemas.openxmlformats.org/officeDocument/2006/relationships/image" Target="../media/image7.png"/><Relationship Id="rId2" Type="http://schemas.openxmlformats.org/officeDocument/2006/relationships/customXml" Target="../../customXml/item1171.xml"/><Relationship Id="rId29" Type="http://schemas.openxmlformats.org/officeDocument/2006/relationships/customXml" Target="../../customXml/item1203.xml"/><Relationship Id="rId24" Type="http://schemas.openxmlformats.org/officeDocument/2006/relationships/customXml" Target="../../customXml/item441.xml"/><Relationship Id="rId40" Type="http://schemas.openxmlformats.org/officeDocument/2006/relationships/customXml" Target="../../customXml/item1838.xml"/><Relationship Id="rId45" Type="http://schemas.openxmlformats.org/officeDocument/2006/relationships/customXml" Target="../../customXml/item1844.xml"/><Relationship Id="rId66" Type="http://schemas.openxmlformats.org/officeDocument/2006/relationships/customXml" Target="../../customXml/item1984.xml"/><Relationship Id="rId87" Type="http://schemas.openxmlformats.org/officeDocument/2006/relationships/image" Target="../media/image2.png"/><Relationship Id="rId61" Type="http://schemas.openxmlformats.org/officeDocument/2006/relationships/customXml" Target="../../customXml/item1131.xml"/><Relationship Id="rId82" Type="http://schemas.openxmlformats.org/officeDocument/2006/relationships/customXml" Target="../../customXml/item1057.xml"/><Relationship Id="rId19" Type="http://schemas.openxmlformats.org/officeDocument/2006/relationships/customXml" Target="../../customXml/item250.xml"/><Relationship Id="rId14" Type="http://schemas.openxmlformats.org/officeDocument/2006/relationships/customXml" Target="../../customXml/item1843.xml"/><Relationship Id="rId30" Type="http://schemas.openxmlformats.org/officeDocument/2006/relationships/customXml" Target="../../customXml/item2648.xml"/><Relationship Id="rId35" Type="http://schemas.openxmlformats.org/officeDocument/2006/relationships/customXml" Target="../../customXml/item980.xml"/><Relationship Id="rId56" Type="http://schemas.openxmlformats.org/officeDocument/2006/relationships/customXml" Target="../../customXml/item2642.xml"/><Relationship Id="rId77" Type="http://schemas.openxmlformats.org/officeDocument/2006/relationships/customXml" Target="../../customXml/item2528.xml"/><Relationship Id="rId100" Type="http://schemas.openxmlformats.org/officeDocument/2006/relationships/image" Target="../media/image8.png"/><Relationship Id="rId105" Type="http://schemas.openxmlformats.org/officeDocument/2006/relationships/slide" Target="slide50.xml"/><Relationship Id="rId8" Type="http://schemas.openxmlformats.org/officeDocument/2006/relationships/customXml" Target="../../customXml/item673.xml"/><Relationship Id="rId51" Type="http://schemas.openxmlformats.org/officeDocument/2006/relationships/customXml" Target="../../customXml/item890.xml"/><Relationship Id="rId72" Type="http://schemas.openxmlformats.org/officeDocument/2006/relationships/customXml" Target="../../customXml/item981.xml"/><Relationship Id="rId93" Type="http://schemas.openxmlformats.org/officeDocument/2006/relationships/slide" Target="slide53.xml"/><Relationship Id="rId98" Type="http://schemas.openxmlformats.org/officeDocument/2006/relationships/image" Target="../media/image61.png"/><Relationship Id="rId3" Type="http://schemas.openxmlformats.org/officeDocument/2006/relationships/customXml" Target="../../customXml/item12.xml"/><Relationship Id="rId25" Type="http://schemas.openxmlformats.org/officeDocument/2006/relationships/customXml" Target="../../customXml/item237.xml"/><Relationship Id="rId46" Type="http://schemas.openxmlformats.org/officeDocument/2006/relationships/customXml" Target="../../customXml/item2696.xml"/><Relationship Id="rId67" Type="http://schemas.openxmlformats.org/officeDocument/2006/relationships/customXml" Target="../../customXml/item208.xml"/></Relationships>
</file>

<file path=ppt/slides/_rels/slide53.xml.rels><?xml version="1.0" encoding="UTF-8" standalone="yes"?>
<Relationships xmlns="http://schemas.openxmlformats.org/package/2006/relationships"><Relationship Id="rId13" Type="http://schemas.openxmlformats.org/officeDocument/2006/relationships/customXml" Target="../../customXml/item1870.xml"/><Relationship Id="rId18" Type="http://schemas.openxmlformats.org/officeDocument/2006/relationships/image" Target="../media/image3.png"/><Relationship Id="rId26" Type="http://schemas.openxmlformats.org/officeDocument/2006/relationships/image" Target="../media/image38.png"/><Relationship Id="rId39" Type="http://schemas.openxmlformats.org/officeDocument/2006/relationships/image" Target="../media/image65.png"/><Relationship Id="rId21" Type="http://schemas.openxmlformats.org/officeDocument/2006/relationships/image" Target="../media/image6.png"/><Relationship Id="rId34" Type="http://schemas.openxmlformats.org/officeDocument/2006/relationships/image" Target="../media/image56.png"/><Relationship Id="rId7" Type="http://schemas.openxmlformats.org/officeDocument/2006/relationships/customXml" Target="../../customXml/item19.xml"/><Relationship Id="rId2" Type="http://schemas.openxmlformats.org/officeDocument/2006/relationships/customXml" Target="../../customXml/item2143.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62.svg"/><Relationship Id="rId41" Type="http://schemas.openxmlformats.org/officeDocument/2006/relationships/image" Target="../media/image67.svg"/><Relationship Id="rId1" Type="http://schemas.openxmlformats.org/officeDocument/2006/relationships/customXml" Target="../../customXml/item2227.xml"/><Relationship Id="rId6" Type="http://schemas.openxmlformats.org/officeDocument/2006/relationships/customXml" Target="../../customXml/item2386.xml"/><Relationship Id="rId11" Type="http://schemas.openxmlformats.org/officeDocument/2006/relationships/customXml" Target="../../customXml/item2158.xml"/><Relationship Id="rId24" Type="http://schemas.openxmlformats.org/officeDocument/2006/relationships/image" Target="../media/image71.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6.png"/><Relationship Id="rId5" Type="http://schemas.openxmlformats.org/officeDocument/2006/relationships/customXml" Target="../../customXml/item698.xml"/><Relationship Id="rId15" Type="http://schemas.openxmlformats.org/officeDocument/2006/relationships/notesSlide" Target="../notesSlides/notesSlide48.xml"/><Relationship Id="rId23" Type="http://schemas.openxmlformats.org/officeDocument/2006/relationships/slide" Target="slide54.xml"/><Relationship Id="rId28" Type="http://schemas.openxmlformats.org/officeDocument/2006/relationships/image" Target="../media/image61.png"/><Relationship Id="rId36" Type="http://schemas.openxmlformats.org/officeDocument/2006/relationships/image" Target="../media/image58.png"/><Relationship Id="rId10" Type="http://schemas.openxmlformats.org/officeDocument/2006/relationships/customXml" Target="../../customXml/item1740.xml"/><Relationship Id="rId19" Type="http://schemas.openxmlformats.org/officeDocument/2006/relationships/image" Target="../media/image4.png"/><Relationship Id="rId31" Type="http://schemas.openxmlformats.org/officeDocument/2006/relationships/image" Target="../media/image53.png"/><Relationship Id="rId4" Type="http://schemas.openxmlformats.org/officeDocument/2006/relationships/customXml" Target="../../customXml/item552.xml"/><Relationship Id="rId9" Type="http://schemas.openxmlformats.org/officeDocument/2006/relationships/customXml" Target="../../customXml/item1504.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1454.xml"/><Relationship Id="rId3" Type="http://schemas.openxmlformats.org/officeDocument/2006/relationships/customXml" Target="../../customXml/item1044.xml"/><Relationship Id="rId12" Type="http://schemas.openxmlformats.org/officeDocument/2006/relationships/customXml" Target="../../customXml/item1818.xml"/><Relationship Id="rId17" Type="http://schemas.openxmlformats.org/officeDocument/2006/relationships/image" Target="../media/image2.png"/><Relationship Id="rId25" Type="http://schemas.openxmlformats.org/officeDocument/2006/relationships/image" Target="../media/image72.svg"/><Relationship Id="rId33" Type="http://schemas.openxmlformats.org/officeDocument/2006/relationships/image" Target="../media/image55.png"/><Relationship Id="rId38" Type="http://schemas.openxmlformats.org/officeDocument/2006/relationships/image" Target="../media/image60.svg"/></Relationships>
</file>

<file path=ppt/slides/_rels/slide54.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2.png"/><Relationship Id="rId21" Type="http://schemas.openxmlformats.org/officeDocument/2006/relationships/image" Target="../media/image72.svg"/><Relationship Id="rId34" Type="http://schemas.openxmlformats.org/officeDocument/2006/relationships/image" Target="../media/image60.svg"/><Relationship Id="rId7" Type="http://schemas.openxmlformats.org/officeDocument/2006/relationships/customXml" Target="../../customXml/item1419.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2.svg"/><Relationship Id="rId33" Type="http://schemas.openxmlformats.org/officeDocument/2006/relationships/image" Target="../media/image59.png"/><Relationship Id="rId2" Type="http://schemas.openxmlformats.org/officeDocument/2006/relationships/customXml" Target="../../customXml/item2018.xml"/><Relationship Id="rId16" Type="http://schemas.openxmlformats.org/officeDocument/2006/relationships/image" Target="../media/image5.png"/><Relationship Id="rId20" Type="http://schemas.openxmlformats.org/officeDocument/2006/relationships/image" Target="../media/image71.png"/><Relationship Id="rId29" Type="http://schemas.openxmlformats.org/officeDocument/2006/relationships/image" Target="../media/image55.png"/><Relationship Id="rId1" Type="http://schemas.openxmlformats.org/officeDocument/2006/relationships/customXml" Target="../../customXml/item135.xml"/><Relationship Id="rId6" Type="http://schemas.openxmlformats.org/officeDocument/2006/relationships/customXml" Target="../../customXml/item510.xml"/><Relationship Id="rId11" Type="http://schemas.openxmlformats.org/officeDocument/2006/relationships/notesSlide" Target="../notesSlides/notesSlide49.xml"/><Relationship Id="rId24" Type="http://schemas.openxmlformats.org/officeDocument/2006/relationships/image" Target="../media/image61.png"/><Relationship Id="rId32" Type="http://schemas.openxmlformats.org/officeDocument/2006/relationships/image" Target="../media/image58.png"/><Relationship Id="rId37" Type="http://schemas.openxmlformats.org/officeDocument/2006/relationships/image" Target="../media/image67.svg"/><Relationship Id="rId5" Type="http://schemas.openxmlformats.org/officeDocument/2006/relationships/customXml" Target="../../customXml/item465.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54.png"/><Relationship Id="rId36" Type="http://schemas.openxmlformats.org/officeDocument/2006/relationships/image" Target="../media/image66.png"/><Relationship Id="rId10" Type="http://schemas.openxmlformats.org/officeDocument/2006/relationships/slideLayout" Target="../slideLayouts/slideLayout1.xml"/><Relationship Id="rId19" Type="http://schemas.openxmlformats.org/officeDocument/2006/relationships/slide" Target="slide55.xml"/><Relationship Id="rId31" Type="http://schemas.openxmlformats.org/officeDocument/2006/relationships/image" Target="../media/image57.png"/><Relationship Id="rId4" Type="http://schemas.openxmlformats.org/officeDocument/2006/relationships/customXml" Target="../../customXml/item1638.xml"/><Relationship Id="rId9" Type="http://schemas.openxmlformats.org/officeDocument/2006/relationships/customXml" Target="../../customXml/item2057.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5.png"/><Relationship Id="rId8" Type="http://schemas.openxmlformats.org/officeDocument/2006/relationships/customXml" Target="../../customXml/item953.xml"/><Relationship Id="rId3" Type="http://schemas.openxmlformats.org/officeDocument/2006/relationships/customXml" Target="../../customXml/item929.xml"/></Relationships>
</file>

<file path=ppt/slides/_rels/slide55.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3.png"/><Relationship Id="rId3" Type="http://schemas.openxmlformats.org/officeDocument/2006/relationships/customXml" Target="../../customXml/item1127.xml"/><Relationship Id="rId21" Type="http://schemas.openxmlformats.org/officeDocument/2006/relationships/image" Target="../media/image38.png"/><Relationship Id="rId34" Type="http://schemas.openxmlformats.org/officeDocument/2006/relationships/image" Target="../media/image65.png"/><Relationship Id="rId7" Type="http://schemas.openxmlformats.org/officeDocument/2006/relationships/customXml" Target="../../customXml/item491.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2.png"/><Relationship Id="rId33" Type="http://schemas.openxmlformats.org/officeDocument/2006/relationships/image" Target="../media/image60.svg"/><Relationship Id="rId2" Type="http://schemas.openxmlformats.org/officeDocument/2006/relationships/customXml" Target="../../customXml/item1142.xml"/><Relationship Id="rId16" Type="http://schemas.openxmlformats.org/officeDocument/2006/relationships/image" Target="../media/image5.png"/><Relationship Id="rId20" Type="http://schemas.openxmlformats.org/officeDocument/2006/relationships/image" Target="../media/image72.svg"/><Relationship Id="rId29" Type="http://schemas.openxmlformats.org/officeDocument/2006/relationships/image" Target="../media/image56.png"/><Relationship Id="rId1" Type="http://schemas.openxmlformats.org/officeDocument/2006/relationships/customXml" Target="../../customXml/item849.xml"/><Relationship Id="rId6" Type="http://schemas.openxmlformats.org/officeDocument/2006/relationships/customXml" Target="../../customXml/item2555.xml"/><Relationship Id="rId11" Type="http://schemas.openxmlformats.org/officeDocument/2006/relationships/notesSlide" Target="../notesSlides/notesSlide50.xml"/><Relationship Id="rId24" Type="http://schemas.openxmlformats.org/officeDocument/2006/relationships/image" Target="../media/image62.svg"/><Relationship Id="rId32" Type="http://schemas.openxmlformats.org/officeDocument/2006/relationships/image" Target="../media/image59.png"/><Relationship Id="rId5" Type="http://schemas.openxmlformats.org/officeDocument/2006/relationships/customXml" Target="../../customXml/item2681.xml"/><Relationship Id="rId15" Type="http://schemas.openxmlformats.org/officeDocument/2006/relationships/image" Target="../media/image4.png"/><Relationship Id="rId23" Type="http://schemas.openxmlformats.org/officeDocument/2006/relationships/image" Target="../media/image61.png"/><Relationship Id="rId28" Type="http://schemas.openxmlformats.org/officeDocument/2006/relationships/image" Target="../media/image55.png"/><Relationship Id="rId36" Type="http://schemas.openxmlformats.org/officeDocument/2006/relationships/image" Target="../media/image67.svg"/><Relationship Id="rId10" Type="http://schemas.openxmlformats.org/officeDocument/2006/relationships/slideLayout" Target="../slideLayouts/slideLayout1.xml"/><Relationship Id="rId19" Type="http://schemas.openxmlformats.org/officeDocument/2006/relationships/image" Target="../media/image71.png"/><Relationship Id="rId31" Type="http://schemas.openxmlformats.org/officeDocument/2006/relationships/image" Target="../media/image58.png"/><Relationship Id="rId4" Type="http://schemas.openxmlformats.org/officeDocument/2006/relationships/customXml" Target="../../customXml/item1382.xml"/><Relationship Id="rId9" Type="http://schemas.openxmlformats.org/officeDocument/2006/relationships/customXml" Target="../../customXml/item861.xml"/><Relationship Id="rId14" Type="http://schemas.openxmlformats.org/officeDocument/2006/relationships/image" Target="../media/image3.png"/><Relationship Id="rId22" Type="http://schemas.openxmlformats.org/officeDocument/2006/relationships/image" Target="../media/image39.sv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6.png"/><Relationship Id="rId8" Type="http://schemas.openxmlformats.org/officeDocument/2006/relationships/customXml" Target="../../customXml/item1733.xml"/></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slide" Target="slide57.xml"/><Relationship Id="rId3" Type="http://schemas.openxmlformats.org/officeDocument/2006/relationships/customXml" Target="../../customXml/item589.xml"/><Relationship Id="rId7" Type="http://schemas.openxmlformats.org/officeDocument/2006/relationships/customXml" Target="../../customXml/item44.xml"/><Relationship Id="rId12" Type="http://schemas.openxmlformats.org/officeDocument/2006/relationships/image" Target="../media/image3.png"/><Relationship Id="rId17" Type="http://schemas.openxmlformats.org/officeDocument/2006/relationships/slide" Target="slide4.xml"/><Relationship Id="rId2" Type="http://schemas.openxmlformats.org/officeDocument/2006/relationships/customXml" Target="../../customXml/item2140.xml"/><Relationship Id="rId16" Type="http://schemas.openxmlformats.org/officeDocument/2006/relationships/image" Target="../media/image7.png"/><Relationship Id="rId20" Type="http://schemas.openxmlformats.org/officeDocument/2006/relationships/image" Target="../media/image11.svg"/><Relationship Id="rId1" Type="http://schemas.openxmlformats.org/officeDocument/2006/relationships/customXml" Target="../../customXml/item1096.xml"/><Relationship Id="rId6" Type="http://schemas.openxmlformats.org/officeDocument/2006/relationships/customXml" Target="../../customXml/item1338.xml"/><Relationship Id="rId11" Type="http://schemas.openxmlformats.org/officeDocument/2006/relationships/image" Target="../media/image2.png"/><Relationship Id="rId5" Type="http://schemas.openxmlformats.org/officeDocument/2006/relationships/customXml" Target="../../customXml/item2368.xml"/><Relationship Id="rId15" Type="http://schemas.openxmlformats.org/officeDocument/2006/relationships/image" Target="../media/image6.png"/><Relationship Id="rId10" Type="http://schemas.openxmlformats.org/officeDocument/2006/relationships/image" Target="../media/image1.png"/><Relationship Id="rId19" Type="http://schemas.openxmlformats.org/officeDocument/2006/relationships/image" Target="../media/image10.png"/><Relationship Id="rId4" Type="http://schemas.openxmlformats.org/officeDocument/2006/relationships/customXml" Target="../../customXml/item29.xml"/><Relationship Id="rId9" Type="http://schemas.openxmlformats.org/officeDocument/2006/relationships/notesSlide" Target="../notesSlides/notesSlide51.xml"/><Relationship Id="rId14" Type="http://schemas.openxmlformats.org/officeDocument/2006/relationships/image" Target="../media/image5.png"/></Relationships>
</file>

<file path=ppt/slides/_rels/slide57.xml.rels><?xml version="1.0" encoding="UTF-8" standalone="yes"?>
<Relationships xmlns="http://schemas.openxmlformats.org/package/2006/relationships"><Relationship Id="rId26" Type="http://schemas.openxmlformats.org/officeDocument/2006/relationships/customXml" Target="../../customXml/item1071.xml"/><Relationship Id="rId21" Type="http://schemas.openxmlformats.org/officeDocument/2006/relationships/customXml" Target="../../customXml/item2221.xml"/><Relationship Id="rId42" Type="http://schemas.openxmlformats.org/officeDocument/2006/relationships/customXml" Target="../../customXml/item1719.xml"/><Relationship Id="rId47" Type="http://schemas.openxmlformats.org/officeDocument/2006/relationships/customXml" Target="../../customXml/item2445.xml"/><Relationship Id="rId63" Type="http://schemas.openxmlformats.org/officeDocument/2006/relationships/image" Target="../media/image37.svg"/><Relationship Id="rId68" Type="http://schemas.openxmlformats.org/officeDocument/2006/relationships/image" Target="../media/image87.svg"/><Relationship Id="rId7" Type="http://schemas.openxmlformats.org/officeDocument/2006/relationships/customXml" Target="../../customXml/item2556.xml"/><Relationship Id="rId2" Type="http://schemas.openxmlformats.org/officeDocument/2006/relationships/customXml" Target="../../customXml/item1851.xml"/><Relationship Id="rId16" Type="http://schemas.openxmlformats.org/officeDocument/2006/relationships/customXml" Target="../../customXml/item2311.xml"/><Relationship Id="rId29" Type="http://schemas.openxmlformats.org/officeDocument/2006/relationships/customXml" Target="../../customXml/item2521.xml"/><Relationship Id="rId11" Type="http://schemas.openxmlformats.org/officeDocument/2006/relationships/customXml" Target="../../customXml/item481.xml"/><Relationship Id="rId24" Type="http://schemas.openxmlformats.org/officeDocument/2006/relationships/customXml" Target="../../customXml/item1750.xml"/><Relationship Id="rId32" Type="http://schemas.openxmlformats.org/officeDocument/2006/relationships/customXml" Target="../../customXml/item1098.xml"/><Relationship Id="rId37" Type="http://schemas.openxmlformats.org/officeDocument/2006/relationships/customXml" Target="../../customXml/item626.xml"/><Relationship Id="rId40" Type="http://schemas.openxmlformats.org/officeDocument/2006/relationships/customXml" Target="../../customXml/item1523.xml"/><Relationship Id="rId45" Type="http://schemas.openxmlformats.org/officeDocument/2006/relationships/customXml" Target="../../customXml/item1277.xml"/><Relationship Id="rId53" Type="http://schemas.openxmlformats.org/officeDocument/2006/relationships/image" Target="../media/image4.png"/><Relationship Id="rId58" Type="http://schemas.openxmlformats.org/officeDocument/2006/relationships/image" Target="../media/image82.png"/><Relationship Id="rId66" Type="http://schemas.openxmlformats.org/officeDocument/2006/relationships/slide" Target="slide58.xml"/><Relationship Id="rId5" Type="http://schemas.openxmlformats.org/officeDocument/2006/relationships/customXml" Target="../../customXml/item2083.xml"/><Relationship Id="rId61" Type="http://schemas.openxmlformats.org/officeDocument/2006/relationships/image" Target="../media/image11.svg"/><Relationship Id="rId19" Type="http://schemas.openxmlformats.org/officeDocument/2006/relationships/customXml" Target="../../customXml/item2287.xml"/><Relationship Id="rId14" Type="http://schemas.openxmlformats.org/officeDocument/2006/relationships/customXml" Target="../../customXml/item2341.xml"/><Relationship Id="rId22" Type="http://schemas.openxmlformats.org/officeDocument/2006/relationships/customXml" Target="../../customXml/item1560.xml"/><Relationship Id="rId27" Type="http://schemas.openxmlformats.org/officeDocument/2006/relationships/customXml" Target="../../customXml/item1852.xml"/><Relationship Id="rId30" Type="http://schemas.openxmlformats.org/officeDocument/2006/relationships/customXml" Target="../../customXml/item2611.xml"/><Relationship Id="rId35" Type="http://schemas.openxmlformats.org/officeDocument/2006/relationships/customXml" Target="../../customXml/item902.xml"/><Relationship Id="rId43" Type="http://schemas.openxmlformats.org/officeDocument/2006/relationships/customXml" Target="../../customXml/item2545.xml"/><Relationship Id="rId48" Type="http://schemas.openxmlformats.org/officeDocument/2006/relationships/slideLayout" Target="../slideLayouts/slideLayout1.xml"/><Relationship Id="rId56" Type="http://schemas.openxmlformats.org/officeDocument/2006/relationships/image" Target="../media/image7.png"/><Relationship Id="rId64" Type="http://schemas.openxmlformats.org/officeDocument/2006/relationships/image" Target="../media/image84.png"/><Relationship Id="rId69" Type="http://schemas.openxmlformats.org/officeDocument/2006/relationships/image" Target="../media/image88.png"/><Relationship Id="rId8" Type="http://schemas.openxmlformats.org/officeDocument/2006/relationships/customXml" Target="../../customXml/item1411.xml"/><Relationship Id="rId51" Type="http://schemas.openxmlformats.org/officeDocument/2006/relationships/image" Target="../media/image2.png"/><Relationship Id="rId3" Type="http://schemas.openxmlformats.org/officeDocument/2006/relationships/customXml" Target="../../customXml/item2710.xml"/><Relationship Id="rId12" Type="http://schemas.openxmlformats.org/officeDocument/2006/relationships/customXml" Target="../../customXml/item1761.xml"/><Relationship Id="rId17" Type="http://schemas.openxmlformats.org/officeDocument/2006/relationships/customXml" Target="../../customXml/item1049.xml"/><Relationship Id="rId25" Type="http://schemas.openxmlformats.org/officeDocument/2006/relationships/customXml" Target="../../customXml/item2569.xml"/><Relationship Id="rId33" Type="http://schemas.openxmlformats.org/officeDocument/2006/relationships/customXml" Target="../../customXml/item193.xml"/><Relationship Id="rId38" Type="http://schemas.openxmlformats.org/officeDocument/2006/relationships/customXml" Target="../../customXml/item2525.xml"/><Relationship Id="rId46" Type="http://schemas.openxmlformats.org/officeDocument/2006/relationships/customXml" Target="../../customXml/item57.xml"/><Relationship Id="rId59" Type="http://schemas.openxmlformats.org/officeDocument/2006/relationships/image" Target="../media/image83.svg"/><Relationship Id="rId67" Type="http://schemas.openxmlformats.org/officeDocument/2006/relationships/image" Target="../media/image86.png"/><Relationship Id="rId20" Type="http://schemas.openxmlformats.org/officeDocument/2006/relationships/customXml" Target="../../customXml/item540.xml"/><Relationship Id="rId41" Type="http://schemas.openxmlformats.org/officeDocument/2006/relationships/customXml" Target="../../customXml/item1987.xml"/><Relationship Id="rId54" Type="http://schemas.openxmlformats.org/officeDocument/2006/relationships/image" Target="../media/image5.png"/><Relationship Id="rId62" Type="http://schemas.openxmlformats.org/officeDocument/2006/relationships/image" Target="../media/image36.png"/><Relationship Id="rId70" Type="http://schemas.openxmlformats.org/officeDocument/2006/relationships/image" Target="../media/image89.svg"/><Relationship Id="rId1" Type="http://schemas.openxmlformats.org/officeDocument/2006/relationships/customXml" Target="../../customXml/item1376.xml"/><Relationship Id="rId6" Type="http://schemas.openxmlformats.org/officeDocument/2006/relationships/customXml" Target="../../customXml/item1073.xml"/><Relationship Id="rId15" Type="http://schemas.openxmlformats.org/officeDocument/2006/relationships/customXml" Target="../../customXml/item1092.xml"/><Relationship Id="rId23" Type="http://schemas.openxmlformats.org/officeDocument/2006/relationships/customXml" Target="../../customXml/item2189.xml"/><Relationship Id="rId28" Type="http://schemas.openxmlformats.org/officeDocument/2006/relationships/customXml" Target="../../customXml/item117.xml"/><Relationship Id="rId36" Type="http://schemas.openxmlformats.org/officeDocument/2006/relationships/customXml" Target="../../customXml/item2531.xml"/><Relationship Id="rId49" Type="http://schemas.openxmlformats.org/officeDocument/2006/relationships/notesSlide" Target="../notesSlides/notesSlide52.xml"/><Relationship Id="rId57" Type="http://schemas.openxmlformats.org/officeDocument/2006/relationships/slide" Target="slide59.xml"/><Relationship Id="rId10" Type="http://schemas.openxmlformats.org/officeDocument/2006/relationships/customXml" Target="../../customXml/item2267.xml"/><Relationship Id="rId31" Type="http://schemas.openxmlformats.org/officeDocument/2006/relationships/customXml" Target="../../customXml/item2051.xml"/><Relationship Id="rId44" Type="http://schemas.openxmlformats.org/officeDocument/2006/relationships/customXml" Target="../../customXml/item2742.xml"/><Relationship Id="rId52" Type="http://schemas.openxmlformats.org/officeDocument/2006/relationships/image" Target="../media/image3.png"/><Relationship Id="rId60" Type="http://schemas.openxmlformats.org/officeDocument/2006/relationships/image" Target="../media/image10.png"/><Relationship Id="rId65" Type="http://schemas.openxmlformats.org/officeDocument/2006/relationships/image" Target="../media/image85.svg"/><Relationship Id="rId4" Type="http://schemas.openxmlformats.org/officeDocument/2006/relationships/customXml" Target="../../customXml/item2515.xml"/><Relationship Id="rId9" Type="http://schemas.openxmlformats.org/officeDocument/2006/relationships/customXml" Target="../../customXml/item2428.xml"/><Relationship Id="rId13" Type="http://schemas.openxmlformats.org/officeDocument/2006/relationships/customXml" Target="../../customXml/item1886.xml"/><Relationship Id="rId18" Type="http://schemas.openxmlformats.org/officeDocument/2006/relationships/customXml" Target="../../customXml/item1974.xml"/><Relationship Id="rId39" Type="http://schemas.openxmlformats.org/officeDocument/2006/relationships/customXml" Target="../../customXml/item714.xml"/><Relationship Id="rId34" Type="http://schemas.openxmlformats.org/officeDocument/2006/relationships/customXml" Target="../../customXml/item1237.xml"/><Relationship Id="rId50" Type="http://schemas.openxmlformats.org/officeDocument/2006/relationships/image" Target="../media/image1.png"/><Relationship Id="rId55" Type="http://schemas.openxmlformats.org/officeDocument/2006/relationships/image" Target="../media/image6.png"/></Relationships>
</file>

<file path=ppt/slides/_rels/slide58.xml.rels><?xml version="1.0" encoding="UTF-8" standalone="yes"?>
<Relationships xmlns="http://schemas.openxmlformats.org/package/2006/relationships"><Relationship Id="rId26" Type="http://schemas.openxmlformats.org/officeDocument/2006/relationships/customXml" Target="../../customXml/item2132.xml"/><Relationship Id="rId21" Type="http://schemas.openxmlformats.org/officeDocument/2006/relationships/customXml" Target="../../customXml/item751.xml"/><Relationship Id="rId42" Type="http://schemas.openxmlformats.org/officeDocument/2006/relationships/customXml" Target="../../customXml/item2170.xml"/><Relationship Id="rId47" Type="http://schemas.openxmlformats.org/officeDocument/2006/relationships/customXml" Target="../../customXml/item2624.xml"/><Relationship Id="rId63" Type="http://schemas.openxmlformats.org/officeDocument/2006/relationships/image" Target="../media/image6.png"/><Relationship Id="rId68" Type="http://schemas.openxmlformats.org/officeDocument/2006/relationships/image" Target="../media/image11.svg"/><Relationship Id="rId16" Type="http://schemas.openxmlformats.org/officeDocument/2006/relationships/customXml" Target="../../customXml/item1330.xml"/><Relationship Id="rId11" Type="http://schemas.openxmlformats.org/officeDocument/2006/relationships/customXml" Target="../../customXml/item2658.xml"/><Relationship Id="rId24" Type="http://schemas.openxmlformats.org/officeDocument/2006/relationships/customXml" Target="../../customXml/item273.xml"/><Relationship Id="rId32" Type="http://schemas.openxmlformats.org/officeDocument/2006/relationships/customXml" Target="../../customXml/item283.xml"/><Relationship Id="rId37" Type="http://schemas.openxmlformats.org/officeDocument/2006/relationships/customXml" Target="../../customXml/item2049.xml"/><Relationship Id="rId40" Type="http://schemas.openxmlformats.org/officeDocument/2006/relationships/customXml" Target="../../customXml/item2230.xml"/><Relationship Id="rId45" Type="http://schemas.openxmlformats.org/officeDocument/2006/relationships/customXml" Target="../../customXml/item2042.xml"/><Relationship Id="rId53" Type="http://schemas.openxmlformats.org/officeDocument/2006/relationships/customXml" Target="../../customXml/item723.xml"/><Relationship Id="rId58" Type="http://schemas.openxmlformats.org/officeDocument/2006/relationships/image" Target="../media/image1.png"/><Relationship Id="rId66" Type="http://schemas.openxmlformats.org/officeDocument/2006/relationships/image" Target="../media/image83.svg"/><Relationship Id="rId74" Type="http://schemas.openxmlformats.org/officeDocument/2006/relationships/image" Target="../media/image87.svg"/><Relationship Id="rId5" Type="http://schemas.openxmlformats.org/officeDocument/2006/relationships/customXml" Target="../../customXml/item1699.xml"/><Relationship Id="rId61" Type="http://schemas.openxmlformats.org/officeDocument/2006/relationships/image" Target="../media/image4.png"/><Relationship Id="rId19" Type="http://schemas.openxmlformats.org/officeDocument/2006/relationships/customXml" Target="../../customXml/item1363.xml"/><Relationship Id="rId14" Type="http://schemas.openxmlformats.org/officeDocument/2006/relationships/customXml" Target="../../customXml/item1915.xml"/><Relationship Id="rId22" Type="http://schemas.openxmlformats.org/officeDocument/2006/relationships/customXml" Target="../../customXml/item2553.xml"/><Relationship Id="rId27" Type="http://schemas.openxmlformats.org/officeDocument/2006/relationships/customXml" Target="../../customXml/item302.xml"/><Relationship Id="rId30" Type="http://schemas.openxmlformats.org/officeDocument/2006/relationships/customXml" Target="../../customXml/item2606.xml"/><Relationship Id="rId35" Type="http://schemas.openxmlformats.org/officeDocument/2006/relationships/customXml" Target="../../customXml/item288.xml"/><Relationship Id="rId43" Type="http://schemas.openxmlformats.org/officeDocument/2006/relationships/customXml" Target="../../customXml/item479.xml"/><Relationship Id="rId48" Type="http://schemas.openxmlformats.org/officeDocument/2006/relationships/customXml" Target="../../customXml/item1160.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36.png"/><Relationship Id="rId77" Type="http://schemas.openxmlformats.org/officeDocument/2006/relationships/slide" Target="slide57.xml"/><Relationship Id="rId8" Type="http://schemas.openxmlformats.org/officeDocument/2006/relationships/customXml" Target="../../customXml/item1669.xml"/><Relationship Id="rId51" Type="http://schemas.openxmlformats.org/officeDocument/2006/relationships/customXml" Target="../../customXml/item1668.xml"/><Relationship Id="rId72" Type="http://schemas.openxmlformats.org/officeDocument/2006/relationships/image" Target="../media/image85.svg"/><Relationship Id="rId3" Type="http://schemas.openxmlformats.org/officeDocument/2006/relationships/customXml" Target="../../customXml/item2375.xml"/><Relationship Id="rId12" Type="http://schemas.openxmlformats.org/officeDocument/2006/relationships/customXml" Target="../../customXml/item1890.xml"/><Relationship Id="rId17" Type="http://schemas.openxmlformats.org/officeDocument/2006/relationships/customXml" Target="../../customXml/item1921.xml"/><Relationship Id="rId25" Type="http://schemas.openxmlformats.org/officeDocument/2006/relationships/customXml" Target="../../customXml/item1258.xml"/><Relationship Id="rId33" Type="http://schemas.openxmlformats.org/officeDocument/2006/relationships/customXml" Target="../../customXml/item1867.xml"/><Relationship Id="rId38" Type="http://schemas.openxmlformats.org/officeDocument/2006/relationships/customXml" Target="../../customXml/item551.xml"/><Relationship Id="rId46" Type="http://schemas.openxmlformats.org/officeDocument/2006/relationships/customXml" Target="../../customXml/item258.xml"/><Relationship Id="rId59" Type="http://schemas.openxmlformats.org/officeDocument/2006/relationships/image" Target="../media/image2.png"/><Relationship Id="rId67" Type="http://schemas.openxmlformats.org/officeDocument/2006/relationships/image" Target="../media/image10.png"/><Relationship Id="rId20" Type="http://schemas.openxmlformats.org/officeDocument/2006/relationships/customXml" Target="../../customXml/item274.xml"/><Relationship Id="rId41" Type="http://schemas.openxmlformats.org/officeDocument/2006/relationships/customXml" Target="../../customXml/item1175.xml"/><Relationship Id="rId54" Type="http://schemas.openxmlformats.org/officeDocument/2006/relationships/customXml" Target="../../customXml/item63.xml"/><Relationship Id="rId62" Type="http://schemas.openxmlformats.org/officeDocument/2006/relationships/image" Target="../media/image5.png"/><Relationship Id="rId70" Type="http://schemas.openxmlformats.org/officeDocument/2006/relationships/image" Target="../media/image37.svg"/><Relationship Id="rId75" Type="http://schemas.openxmlformats.org/officeDocument/2006/relationships/image" Target="../media/image88.png"/><Relationship Id="rId1" Type="http://schemas.openxmlformats.org/officeDocument/2006/relationships/customXml" Target="../../customXml/item2047.xml"/><Relationship Id="rId6" Type="http://schemas.openxmlformats.org/officeDocument/2006/relationships/customXml" Target="../../customXml/item2274.xml"/><Relationship Id="rId15" Type="http://schemas.openxmlformats.org/officeDocument/2006/relationships/customXml" Target="../../customXml/item2636.xml"/><Relationship Id="rId23" Type="http://schemas.openxmlformats.org/officeDocument/2006/relationships/customXml" Target="../../customXml/item887.xml"/><Relationship Id="rId28" Type="http://schemas.openxmlformats.org/officeDocument/2006/relationships/customXml" Target="../../customXml/item1647.xml"/><Relationship Id="rId36" Type="http://schemas.openxmlformats.org/officeDocument/2006/relationships/customXml" Target="../../customXml/item159.xml"/><Relationship Id="rId49" Type="http://schemas.openxmlformats.org/officeDocument/2006/relationships/customXml" Target="../../customXml/item2244.xml"/><Relationship Id="rId57" Type="http://schemas.openxmlformats.org/officeDocument/2006/relationships/notesSlide" Target="../notesSlides/notesSlide53.xml"/><Relationship Id="rId10" Type="http://schemas.openxmlformats.org/officeDocument/2006/relationships/customXml" Target="../../customXml/item233.xml"/><Relationship Id="rId31" Type="http://schemas.openxmlformats.org/officeDocument/2006/relationships/customXml" Target="../../customXml/item2717.xml"/><Relationship Id="rId44" Type="http://schemas.openxmlformats.org/officeDocument/2006/relationships/customXml" Target="../../customXml/item2457.xml"/><Relationship Id="rId52" Type="http://schemas.openxmlformats.org/officeDocument/2006/relationships/customXml" Target="../../customXml/item2546.xml"/><Relationship Id="rId60" Type="http://schemas.openxmlformats.org/officeDocument/2006/relationships/image" Target="../media/image3.png"/><Relationship Id="rId65" Type="http://schemas.openxmlformats.org/officeDocument/2006/relationships/image" Target="../media/image82.png"/><Relationship Id="rId73" Type="http://schemas.openxmlformats.org/officeDocument/2006/relationships/image" Target="../media/image86.png"/><Relationship Id="rId4" Type="http://schemas.openxmlformats.org/officeDocument/2006/relationships/customXml" Target="../../customXml/item1193.xml"/><Relationship Id="rId9" Type="http://schemas.openxmlformats.org/officeDocument/2006/relationships/customXml" Target="../../customXml/item2675.xml"/><Relationship Id="rId13" Type="http://schemas.openxmlformats.org/officeDocument/2006/relationships/customXml" Target="../../customXml/item951.xml"/><Relationship Id="rId18" Type="http://schemas.openxmlformats.org/officeDocument/2006/relationships/customXml" Target="../../customXml/item1317.xml"/><Relationship Id="rId39" Type="http://schemas.openxmlformats.org/officeDocument/2006/relationships/customXml" Target="../../customXml/item2622.xml"/><Relationship Id="rId34" Type="http://schemas.openxmlformats.org/officeDocument/2006/relationships/customXml" Target="../../customXml/item1182.xml"/><Relationship Id="rId50" Type="http://schemas.openxmlformats.org/officeDocument/2006/relationships/customXml" Target="../../customXml/item2510.xml"/><Relationship Id="rId55" Type="http://schemas.openxmlformats.org/officeDocument/2006/relationships/customXml" Target="../../customXml/item756.xml"/><Relationship Id="rId76" Type="http://schemas.openxmlformats.org/officeDocument/2006/relationships/image" Target="../media/image89.svg"/><Relationship Id="rId7" Type="http://schemas.openxmlformats.org/officeDocument/2006/relationships/customXml" Target="../../customXml/item2688.xml"/><Relationship Id="rId71" Type="http://schemas.openxmlformats.org/officeDocument/2006/relationships/image" Target="../media/image84.png"/><Relationship Id="rId2" Type="http://schemas.openxmlformats.org/officeDocument/2006/relationships/customXml" Target="../../customXml/item2757.xml"/><Relationship Id="rId29" Type="http://schemas.openxmlformats.org/officeDocument/2006/relationships/customXml" Target="../../customXml/item659.xml"/></Relationships>
</file>

<file path=ppt/slides/_rels/slide59.xml.rels><?xml version="1.0" encoding="UTF-8" standalone="yes"?>
<Relationships xmlns="http://schemas.openxmlformats.org/package/2006/relationships"><Relationship Id="rId13" Type="http://schemas.openxmlformats.org/officeDocument/2006/relationships/customXml" Target="../../customXml/item2646.xml"/><Relationship Id="rId18" Type="http://schemas.openxmlformats.org/officeDocument/2006/relationships/customXml" Target="../../customXml/item365.xml"/><Relationship Id="rId26" Type="http://schemas.openxmlformats.org/officeDocument/2006/relationships/customXml" Target="../../customXml/item301.xml"/><Relationship Id="rId39" Type="http://schemas.openxmlformats.org/officeDocument/2006/relationships/image" Target="../media/image1.png"/><Relationship Id="rId21" Type="http://schemas.openxmlformats.org/officeDocument/2006/relationships/customXml" Target="../../customXml/item472.xml"/><Relationship Id="rId34" Type="http://schemas.openxmlformats.org/officeDocument/2006/relationships/customXml" Target="../../customXml/item110.xml"/><Relationship Id="rId42" Type="http://schemas.openxmlformats.org/officeDocument/2006/relationships/image" Target="../media/image4.png"/><Relationship Id="rId47" Type="http://schemas.openxmlformats.org/officeDocument/2006/relationships/image" Target="../media/image10.png"/><Relationship Id="rId50" Type="http://schemas.openxmlformats.org/officeDocument/2006/relationships/image" Target="../media/image76.svg"/><Relationship Id="rId55" Type="http://schemas.openxmlformats.org/officeDocument/2006/relationships/image" Target="../media/image25.svg"/><Relationship Id="rId7" Type="http://schemas.openxmlformats.org/officeDocument/2006/relationships/customXml" Target="../../customXml/item2619.xml"/><Relationship Id="rId2" Type="http://schemas.openxmlformats.org/officeDocument/2006/relationships/customXml" Target="../../customXml/item1302.xml"/><Relationship Id="rId16" Type="http://schemas.openxmlformats.org/officeDocument/2006/relationships/customXml" Target="../../customXml/item2053.xml"/><Relationship Id="rId29" Type="http://schemas.openxmlformats.org/officeDocument/2006/relationships/customXml" Target="../../customXml/item2159.xml"/><Relationship Id="rId11" Type="http://schemas.openxmlformats.org/officeDocument/2006/relationships/customXml" Target="../../customXml/item1423.xml"/><Relationship Id="rId24" Type="http://schemas.openxmlformats.org/officeDocument/2006/relationships/customXml" Target="../../customXml/item843.xml"/><Relationship Id="rId32" Type="http://schemas.openxmlformats.org/officeDocument/2006/relationships/customXml" Target="../../customXml/item2699.xml"/><Relationship Id="rId37" Type="http://schemas.openxmlformats.org/officeDocument/2006/relationships/slideLayout" Target="../slideLayouts/slideLayout1.xml"/><Relationship Id="rId40" Type="http://schemas.openxmlformats.org/officeDocument/2006/relationships/image" Target="../media/image2.png"/><Relationship Id="rId45" Type="http://schemas.openxmlformats.org/officeDocument/2006/relationships/image" Target="../media/image7.png"/><Relationship Id="rId53" Type="http://schemas.openxmlformats.org/officeDocument/2006/relationships/image" Target="../media/image83.svg"/><Relationship Id="rId5" Type="http://schemas.openxmlformats.org/officeDocument/2006/relationships/customXml" Target="../../customXml/item1829.xml"/><Relationship Id="rId10" Type="http://schemas.openxmlformats.org/officeDocument/2006/relationships/customXml" Target="../../customXml/item1910.xml"/><Relationship Id="rId19" Type="http://schemas.openxmlformats.org/officeDocument/2006/relationships/customXml" Target="../../customXml/item2290.xml"/><Relationship Id="rId31" Type="http://schemas.openxmlformats.org/officeDocument/2006/relationships/customXml" Target="../../customXml/item461.xml"/><Relationship Id="rId44" Type="http://schemas.openxmlformats.org/officeDocument/2006/relationships/image" Target="../media/image6.png"/><Relationship Id="rId52" Type="http://schemas.openxmlformats.org/officeDocument/2006/relationships/image" Target="../media/image82.png"/><Relationship Id="rId4" Type="http://schemas.openxmlformats.org/officeDocument/2006/relationships/customXml" Target="../../customXml/item691.xml"/><Relationship Id="rId9" Type="http://schemas.openxmlformats.org/officeDocument/2006/relationships/customXml" Target="../../customXml/item1470.xml"/><Relationship Id="rId14" Type="http://schemas.openxmlformats.org/officeDocument/2006/relationships/customXml" Target="../../customXml/item2459.xml"/><Relationship Id="rId22" Type="http://schemas.openxmlformats.org/officeDocument/2006/relationships/customXml" Target="../../customXml/item809.xml"/><Relationship Id="rId27" Type="http://schemas.openxmlformats.org/officeDocument/2006/relationships/customXml" Target="../../customXml/item722.xml"/><Relationship Id="rId30" Type="http://schemas.openxmlformats.org/officeDocument/2006/relationships/customXml" Target="../../customXml/item2239.xml"/><Relationship Id="rId35" Type="http://schemas.openxmlformats.org/officeDocument/2006/relationships/customXml" Target="../../customXml/item896.xml"/><Relationship Id="rId43" Type="http://schemas.openxmlformats.org/officeDocument/2006/relationships/image" Target="../media/image5.png"/><Relationship Id="rId48" Type="http://schemas.openxmlformats.org/officeDocument/2006/relationships/image" Target="../media/image11.svg"/><Relationship Id="rId8" Type="http://schemas.openxmlformats.org/officeDocument/2006/relationships/customXml" Target="../../customXml/item309.xml"/><Relationship Id="rId51" Type="http://schemas.openxmlformats.org/officeDocument/2006/relationships/image" Target="../media/image77.png"/><Relationship Id="rId3" Type="http://schemas.openxmlformats.org/officeDocument/2006/relationships/customXml" Target="../../customXml/item2695.xml"/><Relationship Id="rId12" Type="http://schemas.openxmlformats.org/officeDocument/2006/relationships/customXml" Target="../../customXml/item2466.xml"/><Relationship Id="rId17" Type="http://schemas.openxmlformats.org/officeDocument/2006/relationships/customXml" Target="../../customXml/item2670.xml"/><Relationship Id="rId25" Type="http://schemas.openxmlformats.org/officeDocument/2006/relationships/customXml" Target="../../customXml/item1749.xml"/><Relationship Id="rId33" Type="http://schemas.openxmlformats.org/officeDocument/2006/relationships/customXml" Target="../../customXml/item392.xml"/><Relationship Id="rId38" Type="http://schemas.openxmlformats.org/officeDocument/2006/relationships/notesSlide" Target="../notesSlides/notesSlide54.xml"/><Relationship Id="rId46" Type="http://schemas.openxmlformats.org/officeDocument/2006/relationships/slide" Target="slide60.xml"/><Relationship Id="rId20" Type="http://schemas.openxmlformats.org/officeDocument/2006/relationships/customXml" Target="../../customXml/item1019.xml"/><Relationship Id="rId41" Type="http://schemas.openxmlformats.org/officeDocument/2006/relationships/image" Target="../media/image3.png"/><Relationship Id="rId54" Type="http://schemas.openxmlformats.org/officeDocument/2006/relationships/image" Target="../media/image24.png"/><Relationship Id="rId1" Type="http://schemas.openxmlformats.org/officeDocument/2006/relationships/customXml" Target="../../customXml/item1549.xml"/><Relationship Id="rId6" Type="http://schemas.openxmlformats.org/officeDocument/2006/relationships/customXml" Target="../../customXml/item2750.xml"/><Relationship Id="rId15" Type="http://schemas.openxmlformats.org/officeDocument/2006/relationships/customXml" Target="../../customXml/item1617.xml"/><Relationship Id="rId23" Type="http://schemas.openxmlformats.org/officeDocument/2006/relationships/customXml" Target="../../customXml/item1404.xml"/><Relationship Id="rId28" Type="http://schemas.openxmlformats.org/officeDocument/2006/relationships/customXml" Target="../../customXml/item1166.xml"/><Relationship Id="rId36" Type="http://schemas.openxmlformats.org/officeDocument/2006/relationships/customXml" Target="../../customXml/item630.xml"/><Relationship Id="rId49" Type="http://schemas.openxmlformats.org/officeDocument/2006/relationships/image" Target="../media/image75.png"/></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1742.xml"/><Relationship Id="rId21" Type="http://schemas.openxmlformats.org/officeDocument/2006/relationships/customXml" Target="../../customXml/item2730.xml"/><Relationship Id="rId42" Type="http://schemas.openxmlformats.org/officeDocument/2006/relationships/customXml" Target="../../customXml/item1342.xml"/><Relationship Id="rId47" Type="http://schemas.openxmlformats.org/officeDocument/2006/relationships/slideLayout" Target="../slideLayouts/slideLayout1.xml"/><Relationship Id="rId63" Type="http://schemas.openxmlformats.org/officeDocument/2006/relationships/image" Target="../media/image14.png"/><Relationship Id="rId68" Type="http://schemas.openxmlformats.org/officeDocument/2006/relationships/image" Target="../media/image19.svg"/><Relationship Id="rId16" Type="http://schemas.openxmlformats.org/officeDocument/2006/relationships/customXml" Target="../../customXml/item1873.xml"/><Relationship Id="rId11" Type="http://schemas.openxmlformats.org/officeDocument/2006/relationships/customXml" Target="../../customXml/item535.xml"/><Relationship Id="rId24" Type="http://schemas.openxmlformats.org/officeDocument/2006/relationships/customXml" Target="../../customXml/item43.xml"/><Relationship Id="rId32" Type="http://schemas.openxmlformats.org/officeDocument/2006/relationships/customXml" Target="../../customXml/item842.xml"/><Relationship Id="rId37" Type="http://schemas.openxmlformats.org/officeDocument/2006/relationships/customXml" Target="../../customXml/item1673.xml"/><Relationship Id="rId40" Type="http://schemas.openxmlformats.org/officeDocument/2006/relationships/customXml" Target="../../customXml/item550.xml"/><Relationship Id="rId45" Type="http://schemas.openxmlformats.org/officeDocument/2006/relationships/customXml" Target="../../customXml/item934.xml"/><Relationship Id="rId53" Type="http://schemas.openxmlformats.org/officeDocument/2006/relationships/image" Target="../media/image5.png"/><Relationship Id="rId58" Type="http://schemas.openxmlformats.org/officeDocument/2006/relationships/image" Target="../media/image11.svg"/><Relationship Id="rId66" Type="http://schemas.openxmlformats.org/officeDocument/2006/relationships/image" Target="../media/image17.svg"/><Relationship Id="rId74" Type="http://schemas.openxmlformats.org/officeDocument/2006/relationships/image" Target="../media/image25.svg"/><Relationship Id="rId79" Type="http://schemas.openxmlformats.org/officeDocument/2006/relationships/image" Target="../media/image29.svg"/><Relationship Id="rId5" Type="http://schemas.openxmlformats.org/officeDocument/2006/relationships/customXml" Target="../../customXml/item1373.xml"/><Relationship Id="rId61" Type="http://schemas.openxmlformats.org/officeDocument/2006/relationships/image" Target="../media/image12.png"/><Relationship Id="rId19" Type="http://schemas.openxmlformats.org/officeDocument/2006/relationships/customXml" Target="../../customXml/item61.xml"/><Relationship Id="rId14" Type="http://schemas.openxmlformats.org/officeDocument/2006/relationships/customXml" Target="../../customXml/item247.xml"/><Relationship Id="rId22" Type="http://schemas.openxmlformats.org/officeDocument/2006/relationships/customXml" Target="../../customXml/item2483.xml"/><Relationship Id="rId27" Type="http://schemas.openxmlformats.org/officeDocument/2006/relationships/customXml" Target="../../customXml/item1911.xml"/><Relationship Id="rId30" Type="http://schemas.openxmlformats.org/officeDocument/2006/relationships/customXml" Target="../../customXml/item420.xml"/><Relationship Id="rId35" Type="http://schemas.openxmlformats.org/officeDocument/2006/relationships/customXml" Target="../../customXml/item2301.xml"/><Relationship Id="rId43" Type="http://schemas.openxmlformats.org/officeDocument/2006/relationships/customXml" Target="../../customXml/item713.xml"/><Relationship Id="rId48" Type="http://schemas.openxmlformats.org/officeDocument/2006/relationships/notesSlide" Target="../notesSlides/notesSlide6.xml"/><Relationship Id="rId56" Type="http://schemas.openxmlformats.org/officeDocument/2006/relationships/image" Target="../media/image7.png"/><Relationship Id="rId64" Type="http://schemas.openxmlformats.org/officeDocument/2006/relationships/image" Target="../media/image15.svg"/><Relationship Id="rId69" Type="http://schemas.openxmlformats.org/officeDocument/2006/relationships/image" Target="../media/image20.png"/><Relationship Id="rId77" Type="http://schemas.openxmlformats.org/officeDocument/2006/relationships/image" Target="../media/image27.svg"/><Relationship Id="rId8" Type="http://schemas.openxmlformats.org/officeDocument/2006/relationships/customXml" Target="../../customXml/item2595.xml"/><Relationship Id="rId51" Type="http://schemas.openxmlformats.org/officeDocument/2006/relationships/image" Target="../media/image3.png"/><Relationship Id="rId72" Type="http://schemas.openxmlformats.org/officeDocument/2006/relationships/image" Target="../media/image23.svg"/><Relationship Id="rId3" Type="http://schemas.openxmlformats.org/officeDocument/2006/relationships/customXml" Target="../../customXml/item1547.xml"/><Relationship Id="rId12" Type="http://schemas.openxmlformats.org/officeDocument/2006/relationships/customXml" Target="../../customXml/item1378.xml"/><Relationship Id="rId17" Type="http://schemas.openxmlformats.org/officeDocument/2006/relationships/customXml" Target="../../customXml/item1430.xml"/><Relationship Id="rId25" Type="http://schemas.openxmlformats.org/officeDocument/2006/relationships/customXml" Target="../../customXml/item1334.xml"/><Relationship Id="rId33" Type="http://schemas.openxmlformats.org/officeDocument/2006/relationships/customXml" Target="../../customXml/item2289.xml"/><Relationship Id="rId38" Type="http://schemas.openxmlformats.org/officeDocument/2006/relationships/customXml" Target="../../customXml/item155.xml"/><Relationship Id="rId46" Type="http://schemas.openxmlformats.org/officeDocument/2006/relationships/customXml" Target="../../customXml/item2348.xml"/><Relationship Id="rId59" Type="http://schemas.openxmlformats.org/officeDocument/2006/relationships/image" Target="../media/image8.png"/><Relationship Id="rId67" Type="http://schemas.openxmlformats.org/officeDocument/2006/relationships/image" Target="../media/image18.png"/><Relationship Id="rId20" Type="http://schemas.openxmlformats.org/officeDocument/2006/relationships/customXml" Target="../../customXml/item2303.xml"/><Relationship Id="rId41" Type="http://schemas.openxmlformats.org/officeDocument/2006/relationships/customXml" Target="../../customXml/item838.xml"/><Relationship Id="rId54" Type="http://schemas.openxmlformats.org/officeDocument/2006/relationships/image" Target="../media/image6.png"/><Relationship Id="rId62" Type="http://schemas.openxmlformats.org/officeDocument/2006/relationships/image" Target="../media/image13.svg"/><Relationship Id="rId70" Type="http://schemas.openxmlformats.org/officeDocument/2006/relationships/image" Target="../media/image21.svg"/><Relationship Id="rId75" Type="http://schemas.openxmlformats.org/officeDocument/2006/relationships/slide" Target="slide5.xml"/><Relationship Id="rId1" Type="http://schemas.openxmlformats.org/officeDocument/2006/relationships/customXml" Target="../../customXml/item593.xml"/><Relationship Id="rId6" Type="http://schemas.openxmlformats.org/officeDocument/2006/relationships/customXml" Target="../../customXml/item1466.xml"/><Relationship Id="rId15" Type="http://schemas.openxmlformats.org/officeDocument/2006/relationships/customXml" Target="../../customXml/item1811.xml"/><Relationship Id="rId23" Type="http://schemas.openxmlformats.org/officeDocument/2006/relationships/customXml" Target="../../customXml/item1321.xml"/><Relationship Id="rId28" Type="http://schemas.openxmlformats.org/officeDocument/2006/relationships/customXml" Target="../../customXml/item998.xml"/><Relationship Id="rId36" Type="http://schemas.openxmlformats.org/officeDocument/2006/relationships/customXml" Target="../../customXml/item719.xml"/><Relationship Id="rId49" Type="http://schemas.openxmlformats.org/officeDocument/2006/relationships/image" Target="../media/image1.png"/><Relationship Id="rId57" Type="http://schemas.openxmlformats.org/officeDocument/2006/relationships/image" Target="../media/image10.png"/><Relationship Id="rId10" Type="http://schemas.openxmlformats.org/officeDocument/2006/relationships/customXml" Target="../../customXml/item1694.xml"/><Relationship Id="rId31" Type="http://schemas.openxmlformats.org/officeDocument/2006/relationships/customXml" Target="../../customXml/item711.xml"/><Relationship Id="rId44" Type="http://schemas.openxmlformats.org/officeDocument/2006/relationships/customXml" Target="../../customXml/item705.xml"/><Relationship Id="rId52" Type="http://schemas.openxmlformats.org/officeDocument/2006/relationships/image" Target="../media/image4.png"/><Relationship Id="rId60" Type="http://schemas.openxmlformats.org/officeDocument/2006/relationships/image" Target="../media/image9.svg"/><Relationship Id="rId65" Type="http://schemas.openxmlformats.org/officeDocument/2006/relationships/image" Target="../media/image16.png"/><Relationship Id="rId73" Type="http://schemas.openxmlformats.org/officeDocument/2006/relationships/image" Target="../media/image24.png"/><Relationship Id="rId78" Type="http://schemas.openxmlformats.org/officeDocument/2006/relationships/image" Target="../media/image28.png"/><Relationship Id="rId4" Type="http://schemas.openxmlformats.org/officeDocument/2006/relationships/customXml" Target="../../customXml/item1209.xml"/><Relationship Id="rId9" Type="http://schemas.openxmlformats.org/officeDocument/2006/relationships/customXml" Target="../../customXml/item2342.xml"/><Relationship Id="rId13" Type="http://schemas.openxmlformats.org/officeDocument/2006/relationships/customXml" Target="../../customXml/item1822.xml"/><Relationship Id="rId18" Type="http://schemas.openxmlformats.org/officeDocument/2006/relationships/customXml" Target="../../customXml/item2299.xml"/><Relationship Id="rId39" Type="http://schemas.openxmlformats.org/officeDocument/2006/relationships/customXml" Target="../../customXml/item671.xml"/><Relationship Id="rId34" Type="http://schemas.openxmlformats.org/officeDocument/2006/relationships/customXml" Target="../../customXml/item2408.xml"/><Relationship Id="rId50" Type="http://schemas.openxmlformats.org/officeDocument/2006/relationships/image" Target="../media/image2.png"/><Relationship Id="rId55" Type="http://schemas.openxmlformats.org/officeDocument/2006/relationships/slide" Target="slide7.xml"/><Relationship Id="rId76" Type="http://schemas.openxmlformats.org/officeDocument/2006/relationships/image" Target="../media/image26.png"/><Relationship Id="rId7" Type="http://schemas.openxmlformats.org/officeDocument/2006/relationships/customXml" Target="../../customXml/item856.xml"/><Relationship Id="rId71" Type="http://schemas.openxmlformats.org/officeDocument/2006/relationships/image" Target="../media/image22.png"/><Relationship Id="rId2" Type="http://schemas.openxmlformats.org/officeDocument/2006/relationships/customXml" Target="../../customXml/item1950.xml"/><Relationship Id="rId29" Type="http://schemas.openxmlformats.org/officeDocument/2006/relationships/customXml" Target="../../customXml/item64.xml"/></Relationships>
</file>

<file path=ppt/slides/_rels/slide60.xml.rels><?xml version="1.0" encoding="UTF-8" standalone="yes"?>
<Relationships xmlns="http://schemas.openxmlformats.org/package/2006/relationships"><Relationship Id="rId13" Type="http://schemas.openxmlformats.org/officeDocument/2006/relationships/customXml" Target="../../customXml/item537.xml"/><Relationship Id="rId18" Type="http://schemas.openxmlformats.org/officeDocument/2006/relationships/customXml" Target="../../customXml/item2424.xml"/><Relationship Id="rId26" Type="http://schemas.openxmlformats.org/officeDocument/2006/relationships/customXml" Target="../../customXml/item1340.xml"/><Relationship Id="rId39" Type="http://schemas.openxmlformats.org/officeDocument/2006/relationships/image" Target="../media/image1.png"/><Relationship Id="rId21" Type="http://schemas.openxmlformats.org/officeDocument/2006/relationships/customXml" Target="../../customXml/item2121.xml"/><Relationship Id="rId34" Type="http://schemas.openxmlformats.org/officeDocument/2006/relationships/customXml" Target="../../customXml/item1649.xml"/><Relationship Id="rId42" Type="http://schemas.openxmlformats.org/officeDocument/2006/relationships/image" Target="../media/image4.png"/><Relationship Id="rId47" Type="http://schemas.openxmlformats.org/officeDocument/2006/relationships/slide" Target="slide61.xml"/><Relationship Id="rId50" Type="http://schemas.openxmlformats.org/officeDocument/2006/relationships/image" Target="../media/image20.png"/><Relationship Id="rId55" Type="http://schemas.openxmlformats.org/officeDocument/2006/relationships/image" Target="../media/image91.svg"/><Relationship Id="rId7" Type="http://schemas.openxmlformats.org/officeDocument/2006/relationships/customXml" Target="../../customXml/item1848.xml"/><Relationship Id="rId2" Type="http://schemas.openxmlformats.org/officeDocument/2006/relationships/customXml" Target="../../customXml/item771.xml"/><Relationship Id="rId16" Type="http://schemas.openxmlformats.org/officeDocument/2006/relationships/customXml" Target="../../customXml/item588.xml"/><Relationship Id="rId29" Type="http://schemas.openxmlformats.org/officeDocument/2006/relationships/customXml" Target="../../customXml/item1874.xml"/><Relationship Id="rId11" Type="http://schemas.openxmlformats.org/officeDocument/2006/relationships/customXml" Target="../../customXml/item86.xml"/><Relationship Id="rId24" Type="http://schemas.openxmlformats.org/officeDocument/2006/relationships/customXml" Target="../../customXml/item2060.xml"/><Relationship Id="rId32" Type="http://schemas.openxmlformats.org/officeDocument/2006/relationships/customXml" Target="../../customXml/item2548.xml"/><Relationship Id="rId37" Type="http://schemas.openxmlformats.org/officeDocument/2006/relationships/slideLayout" Target="../slideLayouts/slideLayout1.xml"/><Relationship Id="rId40" Type="http://schemas.openxmlformats.org/officeDocument/2006/relationships/image" Target="../media/image2.png"/><Relationship Id="rId45" Type="http://schemas.openxmlformats.org/officeDocument/2006/relationships/image" Target="../media/image7.png"/><Relationship Id="rId53" Type="http://schemas.openxmlformats.org/officeDocument/2006/relationships/image" Target="../media/image25.svg"/><Relationship Id="rId5" Type="http://schemas.openxmlformats.org/officeDocument/2006/relationships/customXml" Target="../../customXml/item2242.xml"/><Relationship Id="rId19" Type="http://schemas.openxmlformats.org/officeDocument/2006/relationships/customXml" Target="../../customXml/item165.xml"/><Relationship Id="rId4" Type="http://schemas.openxmlformats.org/officeDocument/2006/relationships/customXml" Target="../../customXml/item1464.xml"/><Relationship Id="rId9" Type="http://schemas.openxmlformats.org/officeDocument/2006/relationships/customXml" Target="../../customXml/item1011.xml"/><Relationship Id="rId14" Type="http://schemas.openxmlformats.org/officeDocument/2006/relationships/customXml" Target="../../customXml/item1603.xml"/><Relationship Id="rId22" Type="http://schemas.openxmlformats.org/officeDocument/2006/relationships/customXml" Target="../../customXml/item1422.xml"/><Relationship Id="rId27" Type="http://schemas.openxmlformats.org/officeDocument/2006/relationships/customXml" Target="../../customXml/item1917.xml"/><Relationship Id="rId30" Type="http://schemas.openxmlformats.org/officeDocument/2006/relationships/customXml" Target="../../customXml/item2069.xml"/><Relationship Id="rId35" Type="http://schemas.openxmlformats.org/officeDocument/2006/relationships/customXml" Target="../../customXml/item381.xml"/><Relationship Id="rId43" Type="http://schemas.openxmlformats.org/officeDocument/2006/relationships/image" Target="../media/image5.png"/><Relationship Id="rId48" Type="http://schemas.openxmlformats.org/officeDocument/2006/relationships/image" Target="../media/image10.png"/><Relationship Id="rId56" Type="http://schemas.openxmlformats.org/officeDocument/2006/relationships/image" Target="../media/image8.png"/><Relationship Id="rId8" Type="http://schemas.openxmlformats.org/officeDocument/2006/relationships/customXml" Target="../../customXml/item2013.xml"/><Relationship Id="rId51" Type="http://schemas.openxmlformats.org/officeDocument/2006/relationships/image" Target="../media/image21.svg"/><Relationship Id="rId3" Type="http://schemas.openxmlformats.org/officeDocument/2006/relationships/customXml" Target="../../customXml/item144.xml"/><Relationship Id="rId12" Type="http://schemas.openxmlformats.org/officeDocument/2006/relationships/customXml" Target="../../customXml/item329.xml"/><Relationship Id="rId17" Type="http://schemas.openxmlformats.org/officeDocument/2006/relationships/customXml" Target="../../customXml/item1502.xml"/><Relationship Id="rId25" Type="http://schemas.openxmlformats.org/officeDocument/2006/relationships/customXml" Target="../../customXml/item1957.xml"/><Relationship Id="rId33" Type="http://schemas.openxmlformats.org/officeDocument/2006/relationships/customXml" Target="../../customXml/item1356.xml"/><Relationship Id="rId38" Type="http://schemas.openxmlformats.org/officeDocument/2006/relationships/notesSlide" Target="../notesSlides/notesSlide55.xml"/><Relationship Id="rId46" Type="http://schemas.openxmlformats.org/officeDocument/2006/relationships/slide" Target="slide62.xml"/><Relationship Id="rId20" Type="http://schemas.openxmlformats.org/officeDocument/2006/relationships/customXml" Target="../../customXml/item991.xml"/><Relationship Id="rId41" Type="http://schemas.openxmlformats.org/officeDocument/2006/relationships/image" Target="../media/image3.png"/><Relationship Id="rId54" Type="http://schemas.openxmlformats.org/officeDocument/2006/relationships/image" Target="../media/image90.png"/><Relationship Id="rId1" Type="http://schemas.openxmlformats.org/officeDocument/2006/relationships/customXml" Target="../../customXml/item2725.xml"/><Relationship Id="rId6" Type="http://schemas.openxmlformats.org/officeDocument/2006/relationships/customXml" Target="../../customXml/item28.xml"/><Relationship Id="rId15" Type="http://schemas.openxmlformats.org/officeDocument/2006/relationships/customXml" Target="../../customXml/item1134.xml"/><Relationship Id="rId23" Type="http://schemas.openxmlformats.org/officeDocument/2006/relationships/customXml" Target="../../customXml/item876.xml"/><Relationship Id="rId28" Type="http://schemas.openxmlformats.org/officeDocument/2006/relationships/customXml" Target="../../customXml/item657.xml"/><Relationship Id="rId36" Type="http://schemas.openxmlformats.org/officeDocument/2006/relationships/customXml" Target="../../customXml/item2398.xml"/><Relationship Id="rId49" Type="http://schemas.openxmlformats.org/officeDocument/2006/relationships/image" Target="../media/image11.svg"/><Relationship Id="rId57" Type="http://schemas.openxmlformats.org/officeDocument/2006/relationships/image" Target="../media/image9.svg"/><Relationship Id="rId10" Type="http://schemas.openxmlformats.org/officeDocument/2006/relationships/customXml" Target="../../customXml/item1803.xml"/><Relationship Id="rId31" Type="http://schemas.openxmlformats.org/officeDocument/2006/relationships/customXml" Target="../../customXml/item921.xml"/><Relationship Id="rId44" Type="http://schemas.openxmlformats.org/officeDocument/2006/relationships/image" Target="../media/image6.png"/><Relationship Id="rId52" Type="http://schemas.openxmlformats.org/officeDocument/2006/relationships/image" Target="../media/image24.png"/></Relationships>
</file>

<file path=ppt/slides/_rels/slide61.xml.rels><?xml version="1.0" encoding="UTF-8" standalone="yes"?>
<Relationships xmlns="http://schemas.openxmlformats.org/package/2006/relationships"><Relationship Id="rId26" Type="http://schemas.openxmlformats.org/officeDocument/2006/relationships/customXml" Target="../../customXml/item2147.xml"/><Relationship Id="rId21" Type="http://schemas.openxmlformats.org/officeDocument/2006/relationships/customXml" Target="../../customXml/item2157.xml"/><Relationship Id="rId34" Type="http://schemas.openxmlformats.org/officeDocument/2006/relationships/customXml" Target="../../customXml/item1866.xml"/><Relationship Id="rId42" Type="http://schemas.openxmlformats.org/officeDocument/2006/relationships/customXml" Target="../../customXml/item2645.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11.svg"/><Relationship Id="rId63" Type="http://schemas.openxmlformats.org/officeDocument/2006/relationships/image" Target="../media/image9.svg"/><Relationship Id="rId7" Type="http://schemas.openxmlformats.org/officeDocument/2006/relationships/customXml" Target="../../customXml/item280.xml"/><Relationship Id="rId2" Type="http://schemas.openxmlformats.org/officeDocument/2006/relationships/customXml" Target="../../customXml/item220.xml"/><Relationship Id="rId16" Type="http://schemas.openxmlformats.org/officeDocument/2006/relationships/customXml" Target="../../customXml/item641.xml"/><Relationship Id="rId29" Type="http://schemas.openxmlformats.org/officeDocument/2006/relationships/customXml" Target="../../customXml/item88.xml"/><Relationship Id="rId11" Type="http://schemas.openxmlformats.org/officeDocument/2006/relationships/customXml" Target="../../customXml/item320.xml"/><Relationship Id="rId24" Type="http://schemas.openxmlformats.org/officeDocument/2006/relationships/customXml" Target="../../customXml/item1110.xml"/><Relationship Id="rId32" Type="http://schemas.openxmlformats.org/officeDocument/2006/relationships/customXml" Target="../../customXml/item363.xml"/><Relationship Id="rId37" Type="http://schemas.openxmlformats.org/officeDocument/2006/relationships/customXml" Target="../../customXml/item716.xml"/><Relationship Id="rId40" Type="http://schemas.openxmlformats.org/officeDocument/2006/relationships/customXml" Target="../../customXml/item2130.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246.xml"/><Relationship Id="rId61" Type="http://schemas.openxmlformats.org/officeDocument/2006/relationships/image" Target="../media/image91.svg"/><Relationship Id="rId19" Type="http://schemas.openxmlformats.org/officeDocument/2006/relationships/customXml" Target="../../customXml/item2043.xml"/><Relationship Id="rId14" Type="http://schemas.openxmlformats.org/officeDocument/2006/relationships/customXml" Target="../../customXml/item449.xml"/><Relationship Id="rId22" Type="http://schemas.openxmlformats.org/officeDocument/2006/relationships/customXml" Target="../../customXml/item517.xml"/><Relationship Id="rId27" Type="http://schemas.openxmlformats.org/officeDocument/2006/relationships/customXml" Target="../../customXml/item437.xml"/><Relationship Id="rId30" Type="http://schemas.openxmlformats.org/officeDocument/2006/relationships/customXml" Target="../../customXml/item2111.xml"/><Relationship Id="rId35" Type="http://schemas.openxmlformats.org/officeDocument/2006/relationships/customXml" Target="../../customXml/item1757.xml"/><Relationship Id="rId43" Type="http://schemas.openxmlformats.org/officeDocument/2006/relationships/customXml" Target="../../customXml/item1476.xml"/><Relationship Id="rId48" Type="http://schemas.openxmlformats.org/officeDocument/2006/relationships/image" Target="../media/image2.png"/><Relationship Id="rId56" Type="http://schemas.openxmlformats.org/officeDocument/2006/relationships/image" Target="../media/image20.png"/><Relationship Id="rId64" Type="http://schemas.openxmlformats.org/officeDocument/2006/relationships/slide" Target="slide60.xml"/><Relationship Id="rId8" Type="http://schemas.openxmlformats.org/officeDocument/2006/relationships/customXml" Target="../../customXml/item617.xml"/><Relationship Id="rId51" Type="http://schemas.openxmlformats.org/officeDocument/2006/relationships/image" Target="../media/image5.png"/><Relationship Id="rId3" Type="http://schemas.openxmlformats.org/officeDocument/2006/relationships/customXml" Target="../../customXml/item2249.xml"/><Relationship Id="rId12" Type="http://schemas.openxmlformats.org/officeDocument/2006/relationships/customXml" Target="../../customXml/item917.xml"/><Relationship Id="rId17" Type="http://schemas.openxmlformats.org/officeDocument/2006/relationships/customXml" Target="../../customXml/item1721.xml"/><Relationship Id="rId25" Type="http://schemas.openxmlformats.org/officeDocument/2006/relationships/customXml" Target="../../customXml/item1383.xml"/><Relationship Id="rId33" Type="http://schemas.openxmlformats.org/officeDocument/2006/relationships/customXml" Target="../../customXml/item1951.xml"/><Relationship Id="rId38" Type="http://schemas.openxmlformats.org/officeDocument/2006/relationships/customXml" Target="../../customXml/item1003.xml"/><Relationship Id="rId46" Type="http://schemas.openxmlformats.org/officeDocument/2006/relationships/notesSlide" Target="../notesSlides/notesSlide56.xml"/><Relationship Id="rId59" Type="http://schemas.openxmlformats.org/officeDocument/2006/relationships/image" Target="../media/image25.svg"/><Relationship Id="rId20" Type="http://schemas.openxmlformats.org/officeDocument/2006/relationships/customXml" Target="../../customXml/item923.xml"/><Relationship Id="rId41" Type="http://schemas.openxmlformats.org/officeDocument/2006/relationships/customXml" Target="../../customXml/item1839.xml"/><Relationship Id="rId54" Type="http://schemas.openxmlformats.org/officeDocument/2006/relationships/image" Target="../media/image10.png"/><Relationship Id="rId62" Type="http://schemas.openxmlformats.org/officeDocument/2006/relationships/image" Target="../media/image8.png"/><Relationship Id="rId1" Type="http://schemas.openxmlformats.org/officeDocument/2006/relationships/customXml" Target="../../customXml/item1561.xml"/><Relationship Id="rId6" Type="http://schemas.openxmlformats.org/officeDocument/2006/relationships/customXml" Target="../../customXml/item1827.xml"/><Relationship Id="rId15" Type="http://schemas.openxmlformats.org/officeDocument/2006/relationships/customXml" Target="../../customXml/item2171.xml"/><Relationship Id="rId23" Type="http://schemas.openxmlformats.org/officeDocument/2006/relationships/customXml" Target="../../customXml/item1358.xml"/><Relationship Id="rId28" Type="http://schemas.openxmlformats.org/officeDocument/2006/relationships/customXml" Target="../../customXml/item1490.xml"/><Relationship Id="rId36" Type="http://schemas.openxmlformats.org/officeDocument/2006/relationships/customXml" Target="../../customXml/item418.xml"/><Relationship Id="rId49" Type="http://schemas.openxmlformats.org/officeDocument/2006/relationships/image" Target="../media/image3.png"/><Relationship Id="rId57" Type="http://schemas.openxmlformats.org/officeDocument/2006/relationships/image" Target="../media/image21.svg"/><Relationship Id="rId10" Type="http://schemas.openxmlformats.org/officeDocument/2006/relationships/customXml" Target="../../customXml/item2551.xml"/><Relationship Id="rId31" Type="http://schemas.openxmlformats.org/officeDocument/2006/relationships/customXml" Target="../../customXml/item2031.xml"/><Relationship Id="rId44" Type="http://schemas.openxmlformats.org/officeDocument/2006/relationships/customXml" Target="../../customXml/item1814.xml"/><Relationship Id="rId52" Type="http://schemas.openxmlformats.org/officeDocument/2006/relationships/image" Target="../media/image6.png"/><Relationship Id="rId60" Type="http://schemas.openxmlformats.org/officeDocument/2006/relationships/image" Target="../media/image90.png"/><Relationship Id="rId65" Type="http://schemas.openxmlformats.org/officeDocument/2006/relationships/image" Target="../media/image32.png"/><Relationship Id="rId4" Type="http://schemas.openxmlformats.org/officeDocument/2006/relationships/customXml" Target="../../customXml/item1498.xml"/><Relationship Id="rId9" Type="http://schemas.openxmlformats.org/officeDocument/2006/relationships/customXml" Target="../../customXml/item783.xml"/><Relationship Id="rId13" Type="http://schemas.openxmlformats.org/officeDocument/2006/relationships/customXml" Target="../../customXml/item235.xml"/><Relationship Id="rId18" Type="http://schemas.openxmlformats.org/officeDocument/2006/relationships/customXml" Target="../../customXml/item2529.xml"/><Relationship Id="rId39" Type="http://schemas.openxmlformats.org/officeDocument/2006/relationships/customXml" Target="../../customXml/item2370.xml"/></Relationships>
</file>

<file path=ppt/slides/_rels/slide62.xml.rels><?xml version="1.0" encoding="UTF-8" standalone="yes"?>
<Relationships xmlns="http://schemas.openxmlformats.org/package/2006/relationships"><Relationship Id="rId8" Type="http://schemas.openxmlformats.org/officeDocument/2006/relationships/customXml" Target="../../customXml/item895.xml"/><Relationship Id="rId13" Type="http://schemas.openxmlformats.org/officeDocument/2006/relationships/customXml" Target="../../customXml/item597.xml"/><Relationship Id="rId18" Type="http://schemas.openxmlformats.org/officeDocument/2006/relationships/customXml" Target="../../customXml/item787.xml"/><Relationship Id="rId26" Type="http://schemas.openxmlformats.org/officeDocument/2006/relationships/image" Target="../media/image3.png"/><Relationship Id="rId3" Type="http://schemas.openxmlformats.org/officeDocument/2006/relationships/customXml" Target="../../customXml/item1327.xml"/><Relationship Id="rId21" Type="http://schemas.openxmlformats.org/officeDocument/2006/relationships/customXml" Target="../../customXml/item1297.xml"/><Relationship Id="rId7" Type="http://schemas.openxmlformats.org/officeDocument/2006/relationships/customXml" Target="../../customXml/item556.xml"/><Relationship Id="rId12" Type="http://schemas.openxmlformats.org/officeDocument/2006/relationships/customXml" Target="../../customXml/item2162.xml"/><Relationship Id="rId17" Type="http://schemas.openxmlformats.org/officeDocument/2006/relationships/customXml" Target="../../customXml/item1930.xml"/><Relationship Id="rId25" Type="http://schemas.openxmlformats.org/officeDocument/2006/relationships/image" Target="../media/image2.png"/><Relationship Id="rId2" Type="http://schemas.openxmlformats.org/officeDocument/2006/relationships/customXml" Target="../../customXml/item2350.xml"/><Relationship Id="rId16" Type="http://schemas.openxmlformats.org/officeDocument/2006/relationships/customXml" Target="../../customXml/item1871.xml"/><Relationship Id="rId20" Type="http://schemas.openxmlformats.org/officeDocument/2006/relationships/customXml" Target="../../customXml/item901.xml"/><Relationship Id="rId29" Type="http://schemas.openxmlformats.org/officeDocument/2006/relationships/image" Target="../media/image6.png"/><Relationship Id="rId1" Type="http://schemas.openxmlformats.org/officeDocument/2006/relationships/customXml" Target="../../customXml/item2421.xml"/><Relationship Id="rId6" Type="http://schemas.openxmlformats.org/officeDocument/2006/relationships/customXml" Target="../../customXml/item553.xml"/><Relationship Id="rId11" Type="http://schemas.openxmlformats.org/officeDocument/2006/relationships/customXml" Target="../../customXml/item151.xml"/><Relationship Id="rId24" Type="http://schemas.openxmlformats.org/officeDocument/2006/relationships/image" Target="../media/image1.png"/><Relationship Id="rId5" Type="http://schemas.openxmlformats.org/officeDocument/2006/relationships/customXml" Target="../../customXml/item2316.xml"/><Relationship Id="rId15" Type="http://schemas.openxmlformats.org/officeDocument/2006/relationships/customXml" Target="../../customXml/item2336.xml"/><Relationship Id="rId23" Type="http://schemas.openxmlformats.org/officeDocument/2006/relationships/notesSlide" Target="../notesSlides/notesSlide57.xml"/><Relationship Id="rId28" Type="http://schemas.openxmlformats.org/officeDocument/2006/relationships/image" Target="../media/image5.png"/><Relationship Id="rId10" Type="http://schemas.openxmlformats.org/officeDocument/2006/relationships/customXml" Target="../../customXml/item1108.xml"/><Relationship Id="rId19" Type="http://schemas.openxmlformats.org/officeDocument/2006/relationships/customXml" Target="../../customXml/item2617.xml"/><Relationship Id="rId4" Type="http://schemas.openxmlformats.org/officeDocument/2006/relationships/customXml" Target="../../customXml/item1009.xml"/><Relationship Id="rId9" Type="http://schemas.openxmlformats.org/officeDocument/2006/relationships/customXml" Target="../../customXml/item1895.xml"/><Relationship Id="rId14" Type="http://schemas.openxmlformats.org/officeDocument/2006/relationships/customXml" Target="../../customXml/item2039.xml"/><Relationship Id="rId22" Type="http://schemas.openxmlformats.org/officeDocument/2006/relationships/slideLayout" Target="../slideLayouts/slideLayout1.xml"/><Relationship Id="rId27" Type="http://schemas.openxmlformats.org/officeDocument/2006/relationships/image" Target="../media/image4.png"/><Relationship Id="rId30" Type="http://schemas.openxmlformats.org/officeDocument/2006/relationships/image" Target="../media/image7.png"/></Relationships>
</file>

<file path=ppt/slides/_rels/slide7.xml.rels><?xml version="1.0" encoding="UTF-8" standalone="yes"?>
<Relationships xmlns="http://schemas.openxmlformats.org/package/2006/relationships"><Relationship Id="rId26" Type="http://schemas.openxmlformats.org/officeDocument/2006/relationships/customXml" Target="../../customXml/item1154.xml"/><Relationship Id="rId21" Type="http://schemas.openxmlformats.org/officeDocument/2006/relationships/customXml" Target="../../customXml/item883.xml"/><Relationship Id="rId34" Type="http://schemas.openxmlformats.org/officeDocument/2006/relationships/customXml" Target="../../customXml/item1893.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slide" Target="slide56.xml"/><Relationship Id="rId7" Type="http://schemas.openxmlformats.org/officeDocument/2006/relationships/customXml" Target="../../customXml/item1173.xml"/><Relationship Id="rId2" Type="http://schemas.openxmlformats.org/officeDocument/2006/relationships/customXml" Target="../../customXml/item2280.xml"/><Relationship Id="rId16" Type="http://schemas.openxmlformats.org/officeDocument/2006/relationships/customXml" Target="../../customXml/item1432.xml"/><Relationship Id="rId29" Type="http://schemas.openxmlformats.org/officeDocument/2006/relationships/customXml" Target="../../customXml/item1271.xml"/><Relationship Id="rId11" Type="http://schemas.openxmlformats.org/officeDocument/2006/relationships/customXml" Target="../../customXml/item1783.xml"/><Relationship Id="rId24" Type="http://schemas.openxmlformats.org/officeDocument/2006/relationships/customXml" Target="../../customXml/item2378.xml"/><Relationship Id="rId32" Type="http://schemas.openxmlformats.org/officeDocument/2006/relationships/customXml" Target="../../customXml/item2469.xml"/><Relationship Id="rId37" Type="http://schemas.openxmlformats.org/officeDocument/2006/relationships/customXml" Target="../../customXml/item448.xml"/><Relationship Id="rId40" Type="http://schemas.openxmlformats.org/officeDocument/2006/relationships/customXml" Target="../../customXml/item328.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32.png"/><Relationship Id="rId5" Type="http://schemas.openxmlformats.org/officeDocument/2006/relationships/customXml" Target="../../customXml/item1609.xml"/><Relationship Id="rId61" Type="http://schemas.openxmlformats.org/officeDocument/2006/relationships/slide" Target="slide4.xml"/><Relationship Id="rId19" Type="http://schemas.openxmlformats.org/officeDocument/2006/relationships/customXml" Target="../../customXml/item1129.xml"/><Relationship Id="rId14" Type="http://schemas.openxmlformats.org/officeDocument/2006/relationships/customXml" Target="../../customXml/item877.xml"/><Relationship Id="rId22" Type="http://schemas.openxmlformats.org/officeDocument/2006/relationships/customXml" Target="../../customXml/item164.xml"/><Relationship Id="rId27" Type="http://schemas.openxmlformats.org/officeDocument/2006/relationships/customXml" Target="../../customXml/item1797.xml"/><Relationship Id="rId30" Type="http://schemas.openxmlformats.org/officeDocument/2006/relationships/customXml" Target="../../customXml/item872.xml"/><Relationship Id="rId35" Type="http://schemas.openxmlformats.org/officeDocument/2006/relationships/customXml" Target="../../customXml/item910.xml"/><Relationship Id="rId43" Type="http://schemas.openxmlformats.org/officeDocument/2006/relationships/notesSlide" Target="../notesSlides/notesSlide7.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30.png"/><Relationship Id="rId8" Type="http://schemas.openxmlformats.org/officeDocument/2006/relationships/customXml" Target="../../customXml/item1111.xml"/><Relationship Id="rId51" Type="http://schemas.openxmlformats.org/officeDocument/2006/relationships/image" Target="../media/image10.png"/><Relationship Id="rId3" Type="http://schemas.openxmlformats.org/officeDocument/2006/relationships/customXml" Target="../../customXml/item2080.xml"/><Relationship Id="rId12" Type="http://schemas.openxmlformats.org/officeDocument/2006/relationships/customXml" Target="../../customXml/item881.xml"/><Relationship Id="rId17" Type="http://schemas.openxmlformats.org/officeDocument/2006/relationships/customXml" Target="../../customXml/item2753.xml"/><Relationship Id="rId25" Type="http://schemas.openxmlformats.org/officeDocument/2006/relationships/customXml" Target="../../customXml/item2331.xml"/><Relationship Id="rId33" Type="http://schemas.openxmlformats.org/officeDocument/2006/relationships/customXml" Target="../../customXml/item453.xml"/><Relationship Id="rId38" Type="http://schemas.openxmlformats.org/officeDocument/2006/relationships/customXml" Target="../../customXml/item1335.xml"/><Relationship Id="rId46" Type="http://schemas.openxmlformats.org/officeDocument/2006/relationships/image" Target="../media/image3.png"/><Relationship Id="rId59" Type="http://schemas.openxmlformats.org/officeDocument/2006/relationships/image" Target="../media/image8.png"/><Relationship Id="rId67" Type="http://schemas.openxmlformats.org/officeDocument/2006/relationships/image" Target="../media/image33.svg"/><Relationship Id="rId20" Type="http://schemas.openxmlformats.org/officeDocument/2006/relationships/customXml" Target="../../customXml/item327.xml"/><Relationship Id="rId41" Type="http://schemas.openxmlformats.org/officeDocument/2006/relationships/customXml" Target="../../customXml/item1143.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2197.xml"/><Relationship Id="rId6" Type="http://schemas.openxmlformats.org/officeDocument/2006/relationships/customXml" Target="../../customXml/item2038.xml"/><Relationship Id="rId15" Type="http://schemas.openxmlformats.org/officeDocument/2006/relationships/customXml" Target="../../customXml/item1372.xml"/><Relationship Id="rId23" Type="http://schemas.openxmlformats.org/officeDocument/2006/relationships/customXml" Target="../../customXml/item677.xml"/><Relationship Id="rId28" Type="http://schemas.openxmlformats.org/officeDocument/2006/relationships/customXml" Target="../../customXml/item493.xml"/><Relationship Id="rId36" Type="http://schemas.openxmlformats.org/officeDocument/2006/relationships/customXml" Target="../../customXml/item2647.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1440.xml"/><Relationship Id="rId31" Type="http://schemas.openxmlformats.org/officeDocument/2006/relationships/customXml" Target="../../customXml/item1316.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31.svg"/><Relationship Id="rId4" Type="http://schemas.openxmlformats.org/officeDocument/2006/relationships/customXml" Target="../../customXml/item464.xml"/><Relationship Id="rId9" Type="http://schemas.openxmlformats.org/officeDocument/2006/relationships/customXml" Target="../../customXml/item1969.xml"/><Relationship Id="rId13" Type="http://schemas.openxmlformats.org/officeDocument/2006/relationships/customXml" Target="../../customXml/item1944.xml"/><Relationship Id="rId18" Type="http://schemas.openxmlformats.org/officeDocument/2006/relationships/customXml" Target="../../customXml/item2517.xml"/><Relationship Id="rId39" Type="http://schemas.openxmlformats.org/officeDocument/2006/relationships/customXml" Target="../../customXml/item370.xml"/></Relationships>
</file>

<file path=ppt/slides/_rels/slide8.xml.rels><?xml version="1.0" encoding="UTF-8" standalone="yes"?>
<Relationships xmlns="http://schemas.openxmlformats.org/package/2006/relationships"><Relationship Id="rId13" Type="http://schemas.openxmlformats.org/officeDocument/2006/relationships/customXml" Target="../../customXml/item1785.xml"/><Relationship Id="rId18" Type="http://schemas.openxmlformats.org/officeDocument/2006/relationships/customXml" Target="../../customXml/item568.xml"/><Relationship Id="rId26" Type="http://schemas.openxmlformats.org/officeDocument/2006/relationships/customXml" Target="../../customXml/item1194.xml"/><Relationship Id="rId39" Type="http://schemas.openxmlformats.org/officeDocument/2006/relationships/image" Target="../media/image2.png"/><Relationship Id="rId21" Type="http://schemas.openxmlformats.org/officeDocument/2006/relationships/customXml" Target="../../customXml/item1920.xml"/><Relationship Id="rId34" Type="http://schemas.openxmlformats.org/officeDocument/2006/relationships/customXml" Target="../../customXml/item463.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1952.xml"/><Relationship Id="rId2" Type="http://schemas.openxmlformats.org/officeDocument/2006/relationships/customXml" Target="../../customXml/item270.xml"/><Relationship Id="rId16" Type="http://schemas.openxmlformats.org/officeDocument/2006/relationships/customXml" Target="../../customXml/item2124.xml"/><Relationship Id="rId29" Type="http://schemas.openxmlformats.org/officeDocument/2006/relationships/customXml" Target="../../customXml/item2379.xml"/><Relationship Id="rId11" Type="http://schemas.openxmlformats.org/officeDocument/2006/relationships/customXml" Target="../../customXml/item2497.xml"/><Relationship Id="rId24" Type="http://schemas.openxmlformats.org/officeDocument/2006/relationships/customXml" Target="../../customXml/item2296.xml"/><Relationship Id="rId32" Type="http://schemas.openxmlformats.org/officeDocument/2006/relationships/customXml" Target="../../customXml/item2120.xml"/><Relationship Id="rId37" Type="http://schemas.openxmlformats.org/officeDocument/2006/relationships/notesSlide" Target="../notesSlides/notesSlide8.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5.svg"/><Relationship Id="rId5" Type="http://schemas.openxmlformats.org/officeDocument/2006/relationships/customXml" Target="../../customXml/item1626.xml"/><Relationship Id="rId19" Type="http://schemas.openxmlformats.org/officeDocument/2006/relationships/customXml" Target="../../customXml/item466.xml"/><Relationship Id="rId4" Type="http://schemas.openxmlformats.org/officeDocument/2006/relationships/customXml" Target="../../customXml/item2480.xml"/><Relationship Id="rId9" Type="http://schemas.openxmlformats.org/officeDocument/2006/relationships/customXml" Target="../../customXml/item495.xml"/><Relationship Id="rId14" Type="http://schemas.openxmlformats.org/officeDocument/2006/relationships/customXml" Target="../../customXml/item2473.xml"/><Relationship Id="rId22" Type="http://schemas.openxmlformats.org/officeDocument/2006/relationships/customXml" Target="../../customXml/item1679.xml"/><Relationship Id="rId27" Type="http://schemas.openxmlformats.org/officeDocument/2006/relationships/customXml" Target="../../customXml/item1559.xml"/><Relationship Id="rId30" Type="http://schemas.openxmlformats.org/officeDocument/2006/relationships/customXml" Target="../../customXml/item2141.xml"/><Relationship Id="rId35" Type="http://schemas.openxmlformats.org/officeDocument/2006/relationships/customXml" Target="../../customXml/item889.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9.xml"/><Relationship Id="rId8" Type="http://schemas.openxmlformats.org/officeDocument/2006/relationships/customXml" Target="../../customXml/item115.xml"/><Relationship Id="rId51" Type="http://schemas.openxmlformats.org/officeDocument/2006/relationships/image" Target="../media/image13.svg"/><Relationship Id="rId3" Type="http://schemas.openxmlformats.org/officeDocument/2006/relationships/customXml" Target="../../customXml/item708.xml"/><Relationship Id="rId12" Type="http://schemas.openxmlformats.org/officeDocument/2006/relationships/customXml" Target="../../customXml/item1153.xml"/><Relationship Id="rId17" Type="http://schemas.openxmlformats.org/officeDocument/2006/relationships/customXml" Target="../../customXml/item1655.xml"/><Relationship Id="rId25" Type="http://schemas.openxmlformats.org/officeDocument/2006/relationships/customXml" Target="../../customXml/item1493.xml"/><Relationship Id="rId33" Type="http://schemas.openxmlformats.org/officeDocument/2006/relationships/customXml" Target="../../customXml/item1479.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6.png"/><Relationship Id="rId20" Type="http://schemas.openxmlformats.org/officeDocument/2006/relationships/customXml" Target="../../customXml/item1120.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2333.xml"/><Relationship Id="rId6" Type="http://schemas.openxmlformats.org/officeDocument/2006/relationships/customXml" Target="../../customXml/item67.xml"/><Relationship Id="rId15" Type="http://schemas.openxmlformats.org/officeDocument/2006/relationships/customXml" Target="../../customXml/item282.xml"/><Relationship Id="rId23" Type="http://schemas.openxmlformats.org/officeDocument/2006/relationships/customXml" Target="../../customXml/item1276.xml"/><Relationship Id="rId28" Type="http://schemas.openxmlformats.org/officeDocument/2006/relationships/customXml" Target="../../customXml/item2160.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4.png"/><Relationship Id="rId10" Type="http://schemas.openxmlformats.org/officeDocument/2006/relationships/customXml" Target="../../customXml/item214.xml"/><Relationship Id="rId31" Type="http://schemas.openxmlformats.org/officeDocument/2006/relationships/customXml" Target="../../customXml/item533.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customXml" Target="../../customXml/item2711.xml"/><Relationship Id="rId13" Type="http://schemas.openxmlformats.org/officeDocument/2006/relationships/image" Target="../media/image3.png"/><Relationship Id="rId18" Type="http://schemas.openxmlformats.org/officeDocument/2006/relationships/slide" Target="slide10.xml"/><Relationship Id="rId26" Type="http://schemas.openxmlformats.org/officeDocument/2006/relationships/image" Target="../media/image41.svg"/><Relationship Id="rId3" Type="http://schemas.openxmlformats.org/officeDocument/2006/relationships/customXml" Target="../../customXml/item36.xml"/><Relationship Id="rId21" Type="http://schemas.openxmlformats.org/officeDocument/2006/relationships/slide" Target="slide13.xml"/><Relationship Id="rId7" Type="http://schemas.openxmlformats.org/officeDocument/2006/relationships/customXml" Target="../../customXml/item2383.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40.png"/><Relationship Id="rId2" Type="http://schemas.openxmlformats.org/officeDocument/2006/relationships/customXml" Target="../../customXml/item2089.xml"/><Relationship Id="rId16" Type="http://schemas.openxmlformats.org/officeDocument/2006/relationships/image" Target="../media/image6.png"/><Relationship Id="rId20" Type="http://schemas.openxmlformats.org/officeDocument/2006/relationships/image" Target="../media/image39.svg"/><Relationship Id="rId1" Type="http://schemas.openxmlformats.org/officeDocument/2006/relationships/customXml" Target="../../customXml/item1215.xml"/><Relationship Id="rId6" Type="http://schemas.openxmlformats.org/officeDocument/2006/relationships/customXml" Target="../../customXml/item1223.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423.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9.xml"/><Relationship Id="rId19" Type="http://schemas.openxmlformats.org/officeDocument/2006/relationships/image" Target="../media/image38.png"/><Relationship Id="rId4" Type="http://schemas.openxmlformats.org/officeDocument/2006/relationships/customXml" Target="../../customXml/item558.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3" name="Grupo 2">
            <a:extLst>
              <a:ext uri="{FF2B5EF4-FFF2-40B4-BE49-F238E27FC236}">
                <a16:creationId xmlns:a16="http://schemas.microsoft.com/office/drawing/2014/main" id="{D5E21238-B274-4F5B-A9EF-DB87A8871242}"/>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209911"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hlinkClick r:id="rId48" action="ppaction://hlinksldjump"/>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spTree>
    <p:extLst>
      <p:ext uri="{BB962C8B-B14F-4D97-AF65-F5344CB8AC3E}">
        <p14:creationId xmlns:p14="http://schemas.microsoft.com/office/powerpoint/2010/main" val="605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7"/>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7"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0" action="ppaction://hlinksldjump"/>
              <a:extLst>
                <a:ext uri="{FF2B5EF4-FFF2-40B4-BE49-F238E27FC236}">
                  <a16:creationId xmlns:a16="http://schemas.microsoft.com/office/drawing/2014/main" id="{E63BC99B-E73F-4F66-868B-2E3094EB5B9C}"/>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7"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2"/>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7"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1"/>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9"/>
                  <p:custData r:id="rId20"/>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7"/>
                  <p:custData r:id="rId18"/>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5"/>
                  <p:custData r:id="rId16"/>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3"/>
                  <p:custData r:id="rId14"/>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1"/>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grpSp>
        <p:nvGrpSpPr>
          <p:cNvPr id="81" name="Grupo 80">
            <a:extLst>
              <a:ext uri="{FF2B5EF4-FFF2-40B4-BE49-F238E27FC236}">
                <a16:creationId xmlns:a16="http://schemas.microsoft.com/office/drawing/2014/main" id="{98792E30-CD1C-4E53-BA37-71E6209957AE}"/>
              </a:ext>
            </a:extLst>
          </p:cNvPr>
          <p:cNvGrpSpPr/>
          <p:nvPr/>
        </p:nvGrpSpPr>
        <p:grpSpPr>
          <a:xfrm>
            <a:off x="3527370" y="4078683"/>
            <a:ext cx="2413056" cy="1220016"/>
            <a:chOff x="2633673" y="3024857"/>
            <a:chExt cx="2413056" cy="1220016"/>
          </a:xfrm>
        </p:grpSpPr>
        <p:sp>
          <p:nvSpPr>
            <p:cNvPr id="82" name="Rectángulo: esquinas redondeadas 81">
              <a:extLst>
                <a:ext uri="{FF2B5EF4-FFF2-40B4-BE49-F238E27FC236}">
                  <a16:creationId xmlns:a16="http://schemas.microsoft.com/office/drawing/2014/main" id="{2E1F4437-AAE9-41D5-AD33-3622D43B5C9A}"/>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7" name="Content">
              <a:hlinkClick r:id="rId55" action="ppaction://hlinksldjump"/>
              <a:extLst>
                <a:ext uri="{FF2B5EF4-FFF2-40B4-BE49-F238E27FC236}">
                  <a16:creationId xmlns:a16="http://schemas.microsoft.com/office/drawing/2014/main" id="{6413160C-B5CC-42FF-B08D-18C218E52020}"/>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Firmar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89" name="Gráfico 88">
              <a:hlinkClick r:id="rId52" action="ppaction://hlinksldjump"/>
              <a:extLst>
                <a:ext uri="{FF2B5EF4-FFF2-40B4-BE49-F238E27FC236}">
                  <a16:creationId xmlns:a16="http://schemas.microsoft.com/office/drawing/2014/main" id="{EB381DF2-2C2D-4AF7-8362-A775910D48DA}"/>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2689981" y="3203670"/>
              <a:ext cx="252000" cy="252000"/>
            </a:xfrm>
            <a:prstGeom prst="rect">
              <a:avLst/>
            </a:prstGeom>
          </p:spPr>
        </p:pic>
      </p:grpSp>
    </p:spTree>
    <p:extLst>
      <p:ext uri="{BB962C8B-B14F-4D97-AF65-F5344CB8AC3E}">
        <p14:creationId xmlns:p14="http://schemas.microsoft.com/office/powerpoint/2010/main" val="364434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76" name="Grupo 75">
            <a:extLst>
              <a:ext uri="{FF2B5EF4-FFF2-40B4-BE49-F238E27FC236}">
                <a16:creationId xmlns:a16="http://schemas.microsoft.com/office/drawing/2014/main" id="{5E5ADE2A-C98A-4F70-93D8-998456CE55C5}"/>
              </a:ext>
            </a:extLst>
          </p:cNvPr>
          <p:cNvGrpSpPr/>
          <p:nvPr/>
        </p:nvGrpSpPr>
        <p:grpSpPr>
          <a:xfrm>
            <a:off x="9069125" y="1998000"/>
            <a:ext cx="180000" cy="3507451"/>
            <a:chOff x="10045700" y="1993900"/>
            <a:chExt cx="180000" cy="4533900"/>
          </a:xfrm>
        </p:grpSpPr>
        <p:sp>
          <p:nvSpPr>
            <p:cNvPr id="79" name="Rectángulo: esquinas redondeadas 78">
              <a:extLst>
                <a:ext uri="{FF2B5EF4-FFF2-40B4-BE49-F238E27FC236}">
                  <a16:creationId xmlns:a16="http://schemas.microsoft.com/office/drawing/2014/main" id="{672CCEEA-A8F0-400A-B6DB-88FC65DCE2D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Rectángulo: esquinas redondeadas 88">
              <a:extLst>
                <a:ext uri="{FF2B5EF4-FFF2-40B4-BE49-F238E27FC236}">
                  <a16:creationId xmlns:a16="http://schemas.microsoft.com/office/drawing/2014/main" id="{ADE821C8-50C8-47DF-B02D-C0AF136E84B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22113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4"/>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236922" y="2616046"/>
            <a:ext cx="252000" cy="252000"/>
          </a:xfrm>
          <a:prstGeom prst="rect">
            <a:avLst/>
          </a:prstGeom>
        </p:spPr>
      </p:pic>
      <p:pic>
        <p:nvPicPr>
          <p:cNvPr id="3" name="Gráfico 2">
            <a:hlinkClick r:id="rId45"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8" action="ppaction://hlinksldjump"/>
              <a:extLst>
                <a:ext uri="{FF2B5EF4-FFF2-40B4-BE49-F238E27FC236}">
                  <a16:creationId xmlns:a16="http://schemas.microsoft.com/office/drawing/2014/main" id="{D9D731B8-4602-449F-8EB4-881F3BBD0528}"/>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34122" y="2614075"/>
            <a:ext cx="252000" cy="252000"/>
          </a:xfrm>
          <a:prstGeom prst="rect">
            <a:avLst/>
          </a:prstGeom>
        </p:spPr>
      </p:pic>
      <p:sp>
        <p:nvSpPr>
          <p:cNvPr id="82" name="Content">
            <a:extLst>
              <a:ext uri="{FF2B5EF4-FFF2-40B4-BE49-F238E27FC236}">
                <a16:creationId xmlns:a16="http://schemas.microsoft.com/office/drawing/2014/main" id="{652C757F-7CD4-43F7-8BE8-BE367F78315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3" name="Content">
            <a:extLst>
              <a:ext uri="{FF2B5EF4-FFF2-40B4-BE49-F238E27FC236}">
                <a16:creationId xmlns:a16="http://schemas.microsoft.com/office/drawing/2014/main" id="{F367BADA-4BCE-41D7-97C6-B625ACA50CF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4" name="Content">
            <a:extLst>
              <a:ext uri="{FF2B5EF4-FFF2-40B4-BE49-F238E27FC236}">
                <a16:creationId xmlns:a16="http://schemas.microsoft.com/office/drawing/2014/main" id="{D67A7CD8-67AE-46FF-A686-3EF8029DB50B}"/>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85" name="Content">
            <a:extLst>
              <a:ext uri="{FF2B5EF4-FFF2-40B4-BE49-F238E27FC236}">
                <a16:creationId xmlns:a16="http://schemas.microsoft.com/office/drawing/2014/main" id="{2BE1D50A-1C0D-4546-A2C8-0A3E207BA058}"/>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86" name="Content">
            <a:extLst>
              <a:ext uri="{FF2B5EF4-FFF2-40B4-BE49-F238E27FC236}">
                <a16:creationId xmlns:a16="http://schemas.microsoft.com/office/drawing/2014/main" id="{4B0EDF04-3F0B-4301-8DE5-80CACD4EA3DD}"/>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7" name="Content">
            <a:extLst>
              <a:ext uri="{FF2B5EF4-FFF2-40B4-BE49-F238E27FC236}">
                <a16:creationId xmlns:a16="http://schemas.microsoft.com/office/drawing/2014/main" id="{D73D2E6C-865B-404F-8FCC-76E4A55EC9E6}"/>
              </a:ext>
            </a:extLst>
          </p:cNvPr>
          <p:cNvSpPr txBox="1"/>
          <p:nvPr>
            <p:custDataLst>
              <p:custData r:id="rId12"/>
            </p:custDataLst>
          </p:nvPr>
        </p:nvSpPr>
        <p:spPr>
          <a:xfrm>
            <a:off x="4685864" y="293779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7338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8"/>
                  <p:custData r:id="rId19"/>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12"/>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6"/>
                  <p:custData r:id="rId17"/>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13"/>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14"/>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9" action="ppaction://hlinksldjump"/>
                <a:extLst>
                  <a:ext uri="{FF2B5EF4-FFF2-40B4-BE49-F238E27FC236}">
                    <a16:creationId xmlns:a16="http://schemas.microsoft.com/office/drawing/2014/main" id="{A7ED7800-CF85-477B-8B86-5DBFAE3B250F}"/>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09" name="Content">
            <a:extLst>
              <a:ext uri="{FF2B5EF4-FFF2-40B4-BE49-F238E27FC236}">
                <a16:creationId xmlns:a16="http://schemas.microsoft.com/office/drawing/2014/main" id="{7FEE3CE9-2167-4C50-84E9-580037D34AB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FB6AE2A7-FDFF-4DFB-957D-AF11BCDF687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2" name="Content">
            <a:extLst>
              <a:ext uri="{FF2B5EF4-FFF2-40B4-BE49-F238E27FC236}">
                <a16:creationId xmlns:a16="http://schemas.microsoft.com/office/drawing/2014/main" id="{E947AED4-B391-4979-9B30-7AFDDD9AFCBE}"/>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589D185-E2B2-495E-B5A1-D11CAD296473}"/>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CF4E5A14-D71A-4AED-9689-694C35F0D73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311946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34"/>
                <p:custData r:id="rId35"/>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1"/>
                <p:custData r:id="rId32"/>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12"/>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13"/>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9" action="ppaction://hlinksldjump"/>
                <a:extLst>
                  <a:ext uri="{FF2B5EF4-FFF2-40B4-BE49-F238E27FC236}">
                    <a16:creationId xmlns:a16="http://schemas.microsoft.com/office/drawing/2014/main" id="{4AC80876-35C0-4E3A-89E8-CD10F4EB828E}"/>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7"/>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8"/>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9"/>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14"/>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5"/>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6"/>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3913054"/>
                <a:ext cx="252000" cy="252000"/>
              </a:xfrm>
              <a:prstGeom prst="rect">
                <a:avLst/>
              </a:prstGeom>
            </p:spPr>
          </p:pic>
        </p:grpSp>
      </p:grpSp>
      <p:sp>
        <p:nvSpPr>
          <p:cNvPr id="106" name="Content">
            <a:extLst>
              <a:ext uri="{FF2B5EF4-FFF2-40B4-BE49-F238E27FC236}">
                <a16:creationId xmlns:a16="http://schemas.microsoft.com/office/drawing/2014/main" id="{194FD720-BB12-417C-B242-800C134E4E60}"/>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4A141C4B-541C-4AC2-89E8-456CEE5FF3E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7" name="Content">
            <a:extLst>
              <a:ext uri="{FF2B5EF4-FFF2-40B4-BE49-F238E27FC236}">
                <a16:creationId xmlns:a16="http://schemas.microsoft.com/office/drawing/2014/main" id="{E6FF3C57-39C9-41C1-A99F-C03D8F1DE97D}"/>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8" name="Content">
            <a:extLst>
              <a:ext uri="{FF2B5EF4-FFF2-40B4-BE49-F238E27FC236}">
                <a16:creationId xmlns:a16="http://schemas.microsoft.com/office/drawing/2014/main" id="{FFA94184-8EA5-4459-B9A3-D07D08686ACF}"/>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9" name="Content">
            <a:extLst>
              <a:ext uri="{FF2B5EF4-FFF2-40B4-BE49-F238E27FC236}">
                <a16:creationId xmlns:a16="http://schemas.microsoft.com/office/drawing/2014/main" id="{E0271DCC-F947-4040-962C-D3DD6403310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8180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5" action="ppaction://hlinksldjump"/>
              <a:extLst>
                <a:ext uri="{FF2B5EF4-FFF2-40B4-BE49-F238E27FC236}">
                  <a16:creationId xmlns:a16="http://schemas.microsoft.com/office/drawing/2014/main" id="{E63BC99B-E73F-4F66-868B-2E3094EB5B9C}"/>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7"/>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89051" y="2252732"/>
              <a:ext cx="301634" cy="252000"/>
            </a:xfrm>
            <a:prstGeom prst="rect">
              <a:avLst/>
            </a:prstGeom>
          </p:spPr>
        </p:pic>
      </p:grpSp>
      <p:pic>
        <p:nvPicPr>
          <p:cNvPr id="3" name="Gráfico 2">
            <a:hlinkClick r:id="rId58" action="ppaction://hlinksldjump"/>
            <a:extLst>
              <a:ext uri="{FF2B5EF4-FFF2-40B4-BE49-F238E27FC236}">
                <a16:creationId xmlns:a16="http://schemas.microsoft.com/office/drawing/2014/main" id="{35C23507-6F9F-4258-B3A6-6208F8988BB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34122" y="5965601"/>
            <a:ext cx="252000" cy="252000"/>
          </a:xfrm>
          <a:prstGeom prst="rect">
            <a:avLst/>
          </a:prstGeom>
        </p:spPr>
      </p:pic>
      <p:sp>
        <p:nvSpPr>
          <p:cNvPr id="108" name="Content">
            <a:extLst>
              <a:ext uri="{FF2B5EF4-FFF2-40B4-BE49-F238E27FC236}">
                <a16:creationId xmlns:a16="http://schemas.microsoft.com/office/drawing/2014/main" id="{946E273D-E33B-4989-B90D-9AE11EFA8F85}"/>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09" name="Content">
            <a:extLst>
              <a:ext uri="{FF2B5EF4-FFF2-40B4-BE49-F238E27FC236}">
                <a16:creationId xmlns:a16="http://schemas.microsoft.com/office/drawing/2014/main" id="{06079A12-7680-4507-8B53-FEB88F461A1C}"/>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5592956C-4102-4FC0-9AAA-2D61D908CE32}"/>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2" name="Content">
            <a:extLst>
              <a:ext uri="{FF2B5EF4-FFF2-40B4-BE49-F238E27FC236}">
                <a16:creationId xmlns:a16="http://schemas.microsoft.com/office/drawing/2014/main" id="{8DC53301-50FC-4161-825B-097B02F12C7A}"/>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3" name="Content">
            <a:extLst>
              <a:ext uri="{FF2B5EF4-FFF2-40B4-BE49-F238E27FC236}">
                <a16:creationId xmlns:a16="http://schemas.microsoft.com/office/drawing/2014/main" id="{9C522A01-6BB6-40C2-980E-8CDB4E2B70C4}"/>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9DB0C2CC-8798-4067-A6E0-1B4780A8FB3B}"/>
              </a:ext>
            </a:extLst>
          </p:cNvPr>
          <p:cNvSpPr txBox="1"/>
          <p:nvPr>
            <p:custDataLst>
              <p:custData r:id="rId12"/>
            </p:custDataLst>
          </p:nvPr>
        </p:nvSpPr>
        <p:spPr>
          <a:xfrm>
            <a:off x="4719672" y="2948006"/>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5" name="Content">
            <a:extLst>
              <a:ext uri="{FF2B5EF4-FFF2-40B4-BE49-F238E27FC236}">
                <a16:creationId xmlns:a16="http://schemas.microsoft.com/office/drawing/2014/main" id="{179CC7D3-3402-434E-8A6B-0490D436CD99}"/>
              </a:ext>
            </a:extLst>
          </p:cNvPr>
          <p:cNvSpPr txBox="1"/>
          <p:nvPr>
            <p:custDataLst>
              <p:custData r:id="rId13"/>
            </p:custDataLst>
          </p:nvPr>
        </p:nvSpPr>
        <p:spPr>
          <a:xfrm>
            <a:off x="4719672" y="376757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6A46EA9B-DC7A-44E8-B973-562AF32FD027}"/>
              </a:ext>
            </a:extLst>
          </p:cNvPr>
          <p:cNvSpPr txBox="1"/>
          <p:nvPr>
            <p:custDataLst>
              <p:custData r:id="rId14"/>
            </p:custDataLst>
          </p:nvPr>
        </p:nvSpPr>
        <p:spPr>
          <a:xfrm>
            <a:off x="4455531" y="4599551"/>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9D1F401-3499-41B5-9D49-706407087EDF}"/>
              </a:ext>
            </a:extLst>
          </p:cNvPr>
          <p:cNvSpPr txBox="1"/>
          <p:nvPr>
            <p:custDataLst>
              <p:custData r:id="rId15"/>
            </p:custDataLst>
          </p:nvPr>
        </p:nvSpPr>
        <p:spPr>
          <a:xfrm>
            <a:off x="4658810" y="5436443"/>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9E202848-7B9F-40BB-BFD9-82A57CB3200A}"/>
              </a:ext>
            </a:extLst>
          </p:cNvPr>
          <p:cNvSpPr txBox="1"/>
          <p:nvPr>
            <p:custDataLst>
              <p:custData r:id="rId16"/>
            </p:custDataLst>
          </p:nvPr>
        </p:nvSpPr>
        <p:spPr>
          <a:xfrm>
            <a:off x="4736872" y="6271661"/>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3570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989051" y="2252732"/>
              <a:ext cx="301634" cy="252000"/>
            </a:xfrm>
            <a:prstGeom prst="rect">
              <a:avLst/>
            </a:prstGeom>
          </p:spPr>
        </p:pic>
      </p:grpSp>
      <p:pic>
        <p:nvPicPr>
          <p:cNvPr id="3" name="Gráfico 2">
            <a:extLst>
              <a:ext uri="{FF2B5EF4-FFF2-40B4-BE49-F238E27FC236}">
                <a16:creationId xmlns:a16="http://schemas.microsoft.com/office/drawing/2014/main" id="{35C23507-6F9F-4258-B3A6-6208F8988B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34122" y="5965601"/>
            <a:ext cx="252000" cy="252000"/>
          </a:xfrm>
          <a:prstGeom prst="rect">
            <a:avLst/>
          </a:prstGeom>
        </p:spPr>
      </p:pic>
      <p:sp>
        <p:nvSpPr>
          <p:cNvPr id="109" name="Rectángulo: esquinas redondeadas 108">
            <a:extLst>
              <a:ext uri="{FF2B5EF4-FFF2-40B4-BE49-F238E27FC236}">
                <a16:creationId xmlns:a16="http://schemas.microsoft.com/office/drawing/2014/main" id="{428B9F05-CA9B-4ABB-88E9-03E772D8E48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Content">
            <a:extLst>
              <a:ext uri="{FF2B5EF4-FFF2-40B4-BE49-F238E27FC236}">
                <a16:creationId xmlns:a16="http://schemas.microsoft.com/office/drawing/2014/main" id="{EB778854-56F8-49EE-A86C-B68AB62598BD}"/>
              </a:ext>
            </a:extLst>
          </p:cNvPr>
          <p:cNvSpPr txBox="1"/>
          <p:nvPr>
            <p:custDataLst>
              <p:custData r:id="rId7"/>
            </p:custDataLst>
          </p:nvPr>
        </p:nvSpPr>
        <p:spPr>
          <a:xfrm>
            <a:off x="3049217" y="1526803"/>
            <a:ext cx="109356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Puesto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D6FCE1A-3FB3-4238-89DC-F4012FEC329F}"/>
              </a:ext>
            </a:extLst>
          </p:cNvPr>
          <p:cNvGrpSpPr/>
          <p:nvPr>
            <p:custDataLst>
              <p:custData r:id="rId8"/>
            </p:custDataLst>
          </p:nvPr>
        </p:nvGrpSpPr>
        <p:grpSpPr>
          <a:xfrm>
            <a:off x="7791579" y="5624971"/>
            <a:ext cx="1457546" cy="292388"/>
            <a:chOff x="4760668" y="4237301"/>
            <a:chExt cx="2616422" cy="292388"/>
          </a:xfrm>
        </p:grpSpPr>
        <p:sp>
          <p:nvSpPr>
            <p:cNvPr id="129" name="Rectángulo: esquinas redondeadas 128">
              <a:extLst>
                <a:ext uri="{FF2B5EF4-FFF2-40B4-BE49-F238E27FC236}">
                  <a16:creationId xmlns:a16="http://schemas.microsoft.com/office/drawing/2014/main" id="{D0334DF5-6BA3-4CA1-A552-372AD8A47B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64" action="ppaction://hlinksldjump"/>
              <a:extLst>
                <a:ext uri="{FF2B5EF4-FFF2-40B4-BE49-F238E27FC236}">
                  <a16:creationId xmlns:a16="http://schemas.microsoft.com/office/drawing/2014/main" id="{944C88D3-9728-40BB-B71C-4DF813B6993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7" name="Grupo 136">
            <a:extLst>
              <a:ext uri="{FF2B5EF4-FFF2-40B4-BE49-F238E27FC236}">
                <a16:creationId xmlns:a16="http://schemas.microsoft.com/office/drawing/2014/main" id="{168D44EE-9576-4A5A-B5F6-5FD2519DEBDE}"/>
              </a:ext>
            </a:extLst>
          </p:cNvPr>
          <p:cNvGrpSpPr/>
          <p:nvPr>
            <p:custDataLst>
              <p:custData r:id="rId9"/>
            </p:custDataLst>
          </p:nvPr>
        </p:nvGrpSpPr>
        <p:grpSpPr>
          <a:xfrm>
            <a:off x="3051578" y="2007844"/>
            <a:ext cx="2904962" cy="292388"/>
            <a:chOff x="4760668" y="4237301"/>
            <a:chExt cx="2616422" cy="292388"/>
          </a:xfrm>
        </p:grpSpPr>
        <p:sp>
          <p:nvSpPr>
            <p:cNvPr id="138" name="Rectángulo: esquinas redondeadas 137">
              <a:extLst>
                <a:ext uri="{FF2B5EF4-FFF2-40B4-BE49-F238E27FC236}">
                  <a16:creationId xmlns:a16="http://schemas.microsoft.com/office/drawing/2014/main" id="{F6BFD8EA-3D48-4966-8606-638D4C9B4B95}"/>
                </a:ext>
              </a:extLst>
            </p:cNvPr>
            <p:cNvSpPr/>
            <p:nvPr/>
          </p:nvSpPr>
          <p:spPr>
            <a:xfrm>
              <a:off x="4760668" y="4237301"/>
              <a:ext cx="2616422" cy="292388"/>
            </a:xfrm>
            <a:prstGeom prst="roundRect">
              <a:avLst>
                <a:gd name="adj" fmla="val 17795"/>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0B5D6A65-41E5-45ED-8EEE-5834B8A5A93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regional</a:t>
              </a:r>
            </a:p>
          </p:txBody>
        </p:sp>
      </p:grpSp>
      <p:grpSp>
        <p:nvGrpSpPr>
          <p:cNvPr id="141" name="Grupo 140">
            <a:extLst>
              <a:ext uri="{FF2B5EF4-FFF2-40B4-BE49-F238E27FC236}">
                <a16:creationId xmlns:a16="http://schemas.microsoft.com/office/drawing/2014/main" id="{CC001C7C-5D63-4512-A6E6-B2204EDC4CDE}"/>
              </a:ext>
            </a:extLst>
          </p:cNvPr>
          <p:cNvGrpSpPr/>
          <p:nvPr>
            <p:custDataLst>
              <p:custData r:id="rId10"/>
            </p:custDataLst>
          </p:nvPr>
        </p:nvGrpSpPr>
        <p:grpSpPr>
          <a:xfrm>
            <a:off x="6339098" y="2000305"/>
            <a:ext cx="2904962" cy="292388"/>
            <a:chOff x="4760668" y="4237301"/>
            <a:chExt cx="2616422" cy="292388"/>
          </a:xfrm>
        </p:grpSpPr>
        <p:sp>
          <p:nvSpPr>
            <p:cNvPr id="142" name="Rectángulo: esquinas redondeadas 141">
              <a:extLst>
                <a:ext uri="{FF2B5EF4-FFF2-40B4-BE49-F238E27FC236}">
                  <a16:creationId xmlns:a16="http://schemas.microsoft.com/office/drawing/2014/main" id="{0CC732E9-4410-414D-9747-C70D16B502C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Content">
              <a:extLst>
                <a:ext uri="{FF2B5EF4-FFF2-40B4-BE49-F238E27FC236}">
                  <a16:creationId xmlns:a16="http://schemas.microsoft.com/office/drawing/2014/main" id="{94528FDC-CEFA-4830-895D-F583AB2BFC1D}"/>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estatal</a:t>
              </a:r>
              <a:endParaRPr lang="en-US" sz="1600" dirty="0">
                <a:latin typeface="Raleway" panose="020B0503030101060003" pitchFamily="34" charset="0"/>
                <a:ea typeface="Segoe UI" pitchFamily="34" charset="0"/>
                <a:cs typeface="Segoe UI" pitchFamily="34" charset="0"/>
              </a:endParaRPr>
            </a:p>
          </p:txBody>
        </p:sp>
      </p:grpSp>
      <p:grpSp>
        <p:nvGrpSpPr>
          <p:cNvPr id="144" name="Grupo 143">
            <a:extLst>
              <a:ext uri="{FF2B5EF4-FFF2-40B4-BE49-F238E27FC236}">
                <a16:creationId xmlns:a16="http://schemas.microsoft.com/office/drawing/2014/main" id="{003BE2B3-BDF4-4E25-A710-DB89B0030852}"/>
              </a:ext>
            </a:extLst>
          </p:cNvPr>
          <p:cNvGrpSpPr/>
          <p:nvPr>
            <p:custDataLst>
              <p:custData r:id="rId11"/>
            </p:custDataLst>
          </p:nvPr>
        </p:nvGrpSpPr>
        <p:grpSpPr>
          <a:xfrm>
            <a:off x="3051578" y="2450489"/>
            <a:ext cx="2904962" cy="292388"/>
            <a:chOff x="4760668" y="4237301"/>
            <a:chExt cx="2616422" cy="292388"/>
          </a:xfrm>
        </p:grpSpPr>
        <p:sp>
          <p:nvSpPr>
            <p:cNvPr id="145" name="Rectángulo: esquinas redondeadas 144">
              <a:extLst>
                <a:ext uri="{FF2B5EF4-FFF2-40B4-BE49-F238E27FC236}">
                  <a16:creationId xmlns:a16="http://schemas.microsoft.com/office/drawing/2014/main" id="{E9A2836D-CAF9-4F9C-967D-BCF1616E2E9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Content">
              <a:extLst>
                <a:ext uri="{FF2B5EF4-FFF2-40B4-BE49-F238E27FC236}">
                  <a16:creationId xmlns:a16="http://schemas.microsoft.com/office/drawing/2014/main" id="{513604F0-A41D-42FF-9BEA-64FE938B6D9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comisión</a:t>
              </a:r>
              <a:endParaRPr lang="en-US" sz="1600" dirty="0">
                <a:latin typeface="Raleway" panose="020B0503030101060003" pitchFamily="34" charset="0"/>
                <a:ea typeface="Segoe UI" pitchFamily="34" charset="0"/>
                <a:cs typeface="Segoe UI" pitchFamily="34" charset="0"/>
              </a:endParaRPr>
            </a:p>
          </p:txBody>
        </p:sp>
      </p:grpSp>
      <p:sp>
        <p:nvSpPr>
          <p:cNvPr id="151" name="Content">
            <a:extLst>
              <a:ext uri="{FF2B5EF4-FFF2-40B4-BE49-F238E27FC236}">
                <a16:creationId xmlns:a16="http://schemas.microsoft.com/office/drawing/2014/main" id="{AA7748CE-D7F7-4712-86CE-CBB4B349F760}"/>
              </a:ext>
            </a:extLst>
          </p:cNvPr>
          <p:cNvSpPr txBox="1"/>
          <p:nvPr>
            <p:custDataLst>
              <p:custData r:id="rId12"/>
            </p:custDataLst>
          </p:nvPr>
        </p:nvSpPr>
        <p:spPr>
          <a:xfrm>
            <a:off x="3028853" y="2925480"/>
            <a:ext cx="833883"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2" name="Gráfico 151">
            <a:extLst>
              <a:ext uri="{FF2B5EF4-FFF2-40B4-BE49-F238E27FC236}">
                <a16:creationId xmlns:a16="http://schemas.microsoft.com/office/drawing/2014/main" id="{A4D211D8-DBF1-4F07-9128-45F27CC20D6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932944" y="2939359"/>
            <a:ext cx="252000" cy="252000"/>
          </a:xfrm>
          <a:prstGeom prst="rect">
            <a:avLst/>
          </a:prstGeom>
        </p:spPr>
      </p:pic>
      <p:sp>
        <p:nvSpPr>
          <p:cNvPr id="153" name="Content">
            <a:extLst>
              <a:ext uri="{FF2B5EF4-FFF2-40B4-BE49-F238E27FC236}">
                <a16:creationId xmlns:a16="http://schemas.microsoft.com/office/drawing/2014/main" id="{B7E74C95-5537-4F42-B0BF-47514D7DFC79}"/>
              </a:ext>
            </a:extLst>
          </p:cNvPr>
          <p:cNvSpPr txBox="1"/>
          <p:nvPr>
            <p:custDataLst>
              <p:custData r:id="rId13"/>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4" name="Content">
            <a:extLst>
              <a:ext uri="{FF2B5EF4-FFF2-40B4-BE49-F238E27FC236}">
                <a16:creationId xmlns:a16="http://schemas.microsoft.com/office/drawing/2014/main" id="{C85C94B6-8B87-4901-9381-630B815A577C}"/>
              </a:ext>
            </a:extLst>
          </p:cNvPr>
          <p:cNvSpPr txBox="1"/>
          <p:nvPr>
            <p:custDataLst>
              <p:custData r:id="rId14"/>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5" name="Content">
            <a:extLst>
              <a:ext uri="{FF2B5EF4-FFF2-40B4-BE49-F238E27FC236}">
                <a16:creationId xmlns:a16="http://schemas.microsoft.com/office/drawing/2014/main" id="{0790441B-F1CA-412E-8B15-D223D6DD5ACE}"/>
              </a:ext>
            </a:extLst>
          </p:cNvPr>
          <p:cNvSpPr txBox="1"/>
          <p:nvPr>
            <p:custDataLst>
              <p:custData r:id="rId15"/>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56" name="Content">
            <a:extLst>
              <a:ext uri="{FF2B5EF4-FFF2-40B4-BE49-F238E27FC236}">
                <a16:creationId xmlns:a16="http://schemas.microsoft.com/office/drawing/2014/main" id="{AD5C7235-31D3-4489-ACC1-B9D744811139}"/>
              </a:ext>
            </a:extLst>
          </p:cNvPr>
          <p:cNvSpPr txBox="1"/>
          <p:nvPr>
            <p:custDataLst>
              <p:custData r:id="rId16"/>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57" name="Content">
            <a:extLst>
              <a:ext uri="{FF2B5EF4-FFF2-40B4-BE49-F238E27FC236}">
                <a16:creationId xmlns:a16="http://schemas.microsoft.com/office/drawing/2014/main" id="{1B2091E9-6DA7-4036-A9DC-D14DC7DD9A04}"/>
              </a:ext>
            </a:extLst>
          </p:cNvPr>
          <p:cNvSpPr txBox="1"/>
          <p:nvPr>
            <p:custDataLst>
              <p:custData r:id="rId17"/>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8" name="Content">
            <a:extLst>
              <a:ext uri="{FF2B5EF4-FFF2-40B4-BE49-F238E27FC236}">
                <a16:creationId xmlns:a16="http://schemas.microsoft.com/office/drawing/2014/main" id="{BF256B5B-FEF1-4E86-BABF-AC21E1F3F48A}"/>
              </a:ext>
            </a:extLst>
          </p:cNvPr>
          <p:cNvSpPr txBox="1"/>
          <p:nvPr>
            <p:custDataLst>
              <p:custData r:id="rId18"/>
            </p:custDataLst>
          </p:nvPr>
        </p:nvSpPr>
        <p:spPr>
          <a:xfrm>
            <a:off x="470650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965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13"/>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14"/>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5"/>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5" action="ppaction://hlinksldjump"/>
                <a:extLst>
                  <a:ext uri="{FF2B5EF4-FFF2-40B4-BE49-F238E27FC236}">
                    <a16:creationId xmlns:a16="http://schemas.microsoft.com/office/drawing/2014/main" id="{7D50BB25-D20C-45F3-A724-F3D22B9FD232}"/>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2" name="Content">
            <a:extLst>
              <a:ext uri="{FF2B5EF4-FFF2-40B4-BE49-F238E27FC236}">
                <a16:creationId xmlns:a16="http://schemas.microsoft.com/office/drawing/2014/main" id="{B284E592-FC8C-4BE4-AB1D-279273F5D931}"/>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DA7672D7-DD17-4B1B-A3CA-AAAEF885DC6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4" name="Content">
            <a:extLst>
              <a:ext uri="{FF2B5EF4-FFF2-40B4-BE49-F238E27FC236}">
                <a16:creationId xmlns:a16="http://schemas.microsoft.com/office/drawing/2014/main" id="{054BDAB7-DFB7-4543-812C-7C1B1FD2C398}"/>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25" name="Content">
            <a:extLst>
              <a:ext uri="{FF2B5EF4-FFF2-40B4-BE49-F238E27FC236}">
                <a16:creationId xmlns:a16="http://schemas.microsoft.com/office/drawing/2014/main" id="{51E805BE-B69A-4EB8-85EC-CA9E371C46D4}"/>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26" name="Content">
            <a:extLst>
              <a:ext uri="{FF2B5EF4-FFF2-40B4-BE49-F238E27FC236}">
                <a16:creationId xmlns:a16="http://schemas.microsoft.com/office/drawing/2014/main" id="{1EB6E2F2-ECCE-4035-A164-C8D470B7EFCB}"/>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7" name="Content">
            <a:extLst>
              <a:ext uri="{FF2B5EF4-FFF2-40B4-BE49-F238E27FC236}">
                <a16:creationId xmlns:a16="http://schemas.microsoft.com/office/drawing/2014/main" id="{34F24A19-4136-4BCF-B5F3-DEE13B013D00}"/>
              </a:ext>
            </a:extLst>
          </p:cNvPr>
          <p:cNvSpPr txBox="1"/>
          <p:nvPr>
            <p:custDataLst>
              <p:custData r:id="rId12"/>
            </p:custDataLst>
          </p:nvPr>
        </p:nvSpPr>
        <p:spPr>
          <a:xfrm>
            <a:off x="469157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75500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34" name="Grupo 33">
            <a:extLst>
              <a:ext uri="{FF2B5EF4-FFF2-40B4-BE49-F238E27FC236}">
                <a16:creationId xmlns:a16="http://schemas.microsoft.com/office/drawing/2014/main" id="{228756D0-1EE3-479F-A0F4-29EED6B95BB3}"/>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522000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12"/>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892238" y="1746520"/>
            <a:ext cx="252000" cy="252000"/>
          </a:xfrm>
          <a:prstGeom prst="rect">
            <a:avLst/>
          </a:prstGeom>
        </p:spPr>
      </p:pic>
      <p:grpSp>
        <p:nvGrpSpPr>
          <p:cNvPr id="57" name="Grupo 56">
            <a:extLst>
              <a:ext uri="{FF2B5EF4-FFF2-40B4-BE49-F238E27FC236}">
                <a16:creationId xmlns:a16="http://schemas.microsoft.com/office/drawing/2014/main" id="{06F6CD00-D435-42D7-8719-689C199CBF9D}"/>
              </a:ext>
            </a:extLst>
          </p:cNvPr>
          <p:cNvGrpSpPr/>
          <p:nvPr/>
        </p:nvGrpSpPr>
        <p:grpSpPr>
          <a:xfrm>
            <a:off x="7105985" y="1709318"/>
            <a:ext cx="1402993" cy="292388"/>
            <a:chOff x="3224009" y="2253139"/>
            <a:chExt cx="1402993" cy="292388"/>
          </a:xfrm>
        </p:grpSpPr>
        <p:sp>
          <p:nvSpPr>
            <p:cNvPr id="58" name="Content">
              <a:extLst>
                <a:ext uri="{FF2B5EF4-FFF2-40B4-BE49-F238E27FC236}">
                  <a16:creationId xmlns:a16="http://schemas.microsoft.com/office/drawing/2014/main" id="{2E51E771-91CA-4A43-820B-EB313B6CD8F8}"/>
                </a:ext>
              </a:extLst>
            </p:cNvPr>
            <p:cNvSpPr txBox="1"/>
            <p:nvPr>
              <p:custDataLst>
                <p:custData r:id="rId11"/>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9" name="Gráfico 58">
              <a:extLst>
                <a:ext uri="{FF2B5EF4-FFF2-40B4-BE49-F238E27FC236}">
                  <a16:creationId xmlns:a16="http://schemas.microsoft.com/office/drawing/2014/main" id="{44445D44-7C2D-42A6-9942-1ED050283C9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60" name="Gráfico 59">
            <a:extLst>
              <a:ext uri="{FF2B5EF4-FFF2-40B4-BE49-F238E27FC236}">
                <a16:creationId xmlns:a16="http://schemas.microsoft.com/office/drawing/2014/main" id="{82A51E7E-BB05-4B06-9759-8251C9229D0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851087" y="1723197"/>
            <a:ext cx="252000" cy="252000"/>
          </a:xfrm>
          <a:prstGeom prst="rect">
            <a:avLst/>
          </a:prstGeom>
        </p:spPr>
      </p:pic>
      <p:grpSp>
        <p:nvGrpSpPr>
          <p:cNvPr id="81" name="Grupo 80">
            <a:extLst>
              <a:ext uri="{FF2B5EF4-FFF2-40B4-BE49-F238E27FC236}">
                <a16:creationId xmlns:a16="http://schemas.microsoft.com/office/drawing/2014/main" id="{B09BA3B6-ED0D-4AAF-862C-5FC12FAFCFD8}"/>
              </a:ext>
            </a:extLst>
          </p:cNvPr>
          <p:cNvGrpSpPr/>
          <p:nvPr>
            <p:custDataLst>
              <p:custData r:id="rId7"/>
            </p:custDataLst>
          </p:nvPr>
        </p:nvGrpSpPr>
        <p:grpSpPr>
          <a:xfrm>
            <a:off x="6021115" y="2591693"/>
            <a:ext cx="5220000" cy="3979918"/>
            <a:chOff x="3671888" y="3718560"/>
            <a:chExt cx="3557587" cy="292388"/>
          </a:xfrm>
        </p:grpSpPr>
        <p:sp>
          <p:nvSpPr>
            <p:cNvPr id="82" name="Rectángulo: esquinas redondeadas 81">
              <a:extLst>
                <a:ext uri="{FF2B5EF4-FFF2-40B4-BE49-F238E27FC236}">
                  <a16:creationId xmlns:a16="http://schemas.microsoft.com/office/drawing/2014/main" id="{E7B8F5EA-504C-40BE-B3B8-D79F8B368E8A}"/>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7088BA7F-FAC4-45A2-8C30-49F857406EE9}"/>
                </a:ext>
              </a:extLst>
            </p:cNvPr>
            <p:cNvSpPr txBox="1"/>
            <p:nvPr>
              <p:custDataLst>
                <p:custData r:id="rId1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4" name="Conector recto 83">
            <a:extLst>
              <a:ext uri="{FF2B5EF4-FFF2-40B4-BE49-F238E27FC236}">
                <a16:creationId xmlns:a16="http://schemas.microsoft.com/office/drawing/2014/main" id="{6FEBAB6C-9304-4088-BA9C-B85E59AB2184}"/>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5" name="Imagen 84">
            <a:extLst>
              <a:ext uri="{FF2B5EF4-FFF2-40B4-BE49-F238E27FC236}">
                <a16:creationId xmlns:a16="http://schemas.microsoft.com/office/drawing/2014/main" id="{4181E1FB-039B-4C4C-8683-A216333340B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86" name="Imagen 85">
            <a:extLst>
              <a:ext uri="{FF2B5EF4-FFF2-40B4-BE49-F238E27FC236}">
                <a16:creationId xmlns:a16="http://schemas.microsoft.com/office/drawing/2014/main" id="{7735D0C9-438C-4600-B191-7E1B6A0DD45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87" name="Imagen 86">
            <a:extLst>
              <a:ext uri="{FF2B5EF4-FFF2-40B4-BE49-F238E27FC236}">
                <a16:creationId xmlns:a16="http://schemas.microsoft.com/office/drawing/2014/main" id="{03B3F04F-7D6D-4AD2-9D34-29F9FEF36AB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88" name="Imagen 87">
            <a:extLst>
              <a:ext uri="{FF2B5EF4-FFF2-40B4-BE49-F238E27FC236}">
                <a16:creationId xmlns:a16="http://schemas.microsoft.com/office/drawing/2014/main" id="{CF35CCF1-1A1A-42D5-81F7-B7CCC99B29F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89" name="Imagen 88">
            <a:extLst>
              <a:ext uri="{FF2B5EF4-FFF2-40B4-BE49-F238E27FC236}">
                <a16:creationId xmlns:a16="http://schemas.microsoft.com/office/drawing/2014/main" id="{28790BE9-0148-48CE-878A-E3AAED79BF0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90" name="Imagen 89">
            <a:extLst>
              <a:ext uri="{FF2B5EF4-FFF2-40B4-BE49-F238E27FC236}">
                <a16:creationId xmlns:a16="http://schemas.microsoft.com/office/drawing/2014/main" id="{39BAE532-B4DD-461C-B16C-EE1C2DC2300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91" name="Imagen 90">
            <a:extLst>
              <a:ext uri="{FF2B5EF4-FFF2-40B4-BE49-F238E27FC236}">
                <a16:creationId xmlns:a16="http://schemas.microsoft.com/office/drawing/2014/main" id="{B0A80C2A-324D-4B25-A633-D19031D37E9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92" name="Imagen 91">
            <a:extLst>
              <a:ext uri="{FF2B5EF4-FFF2-40B4-BE49-F238E27FC236}">
                <a16:creationId xmlns:a16="http://schemas.microsoft.com/office/drawing/2014/main" id="{B2744826-8342-4707-BE6D-B48587AFF95C}"/>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8699370" y="2662661"/>
            <a:ext cx="234906" cy="234906"/>
          </a:xfrm>
          <a:prstGeom prst="rect">
            <a:avLst/>
          </a:prstGeom>
        </p:spPr>
      </p:pic>
      <p:sp>
        <p:nvSpPr>
          <p:cNvPr id="93" name="Content">
            <a:extLst>
              <a:ext uri="{FF2B5EF4-FFF2-40B4-BE49-F238E27FC236}">
                <a16:creationId xmlns:a16="http://schemas.microsoft.com/office/drawing/2014/main" id="{E3CBBF38-A6AB-4933-BD82-8AF92F83663B}"/>
              </a:ext>
            </a:extLst>
          </p:cNvPr>
          <p:cNvSpPr txBox="1"/>
          <p:nvPr>
            <p:custDataLst>
              <p:custData r:id="rId8"/>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8E4F9343-A3D8-4B40-AFDB-5D85F6257856}"/>
              </a:ext>
            </a:extLst>
          </p:cNvPr>
          <p:cNvGrpSpPr/>
          <p:nvPr/>
        </p:nvGrpSpPr>
        <p:grpSpPr>
          <a:xfrm>
            <a:off x="8219698" y="2249953"/>
            <a:ext cx="1954534" cy="292388"/>
            <a:chOff x="2672468" y="2253139"/>
            <a:chExt cx="1954534" cy="292388"/>
          </a:xfrm>
        </p:grpSpPr>
        <p:sp>
          <p:nvSpPr>
            <p:cNvPr id="95" name="Content">
              <a:extLst>
                <a:ext uri="{FF2B5EF4-FFF2-40B4-BE49-F238E27FC236}">
                  <a16:creationId xmlns:a16="http://schemas.microsoft.com/office/drawing/2014/main" id="{3F140902-1257-4EFC-BF48-7EA43C3DE810}"/>
                </a:ext>
              </a:extLst>
            </p:cNvPr>
            <p:cNvSpPr txBox="1"/>
            <p:nvPr>
              <p:custDataLst>
                <p:custData r:id="rId9"/>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8DCA6386-A442-4CF5-8508-1192C58922F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8942110F-BFBF-4909-BFF8-AB91D2E1F6D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E4802144-D10F-4F39-8EDB-B08A1AFA489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9236344" y="2662661"/>
            <a:ext cx="234906" cy="234906"/>
          </a:xfrm>
          <a:prstGeom prst="rect">
            <a:avLst/>
          </a:prstGeom>
        </p:spPr>
      </p:pic>
      <p:pic>
        <p:nvPicPr>
          <p:cNvPr id="97" name="Gráfico 96">
            <a:extLst>
              <a:ext uri="{FF2B5EF4-FFF2-40B4-BE49-F238E27FC236}">
                <a16:creationId xmlns:a16="http://schemas.microsoft.com/office/drawing/2014/main" id="{D28A3EDE-3EE3-4C00-89E5-DE6250D0914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71616" y="1746520"/>
            <a:ext cx="252000" cy="252000"/>
          </a:xfrm>
          <a:prstGeom prst="rect">
            <a:avLst/>
          </a:prstGeom>
        </p:spPr>
      </p:pic>
    </p:spTree>
    <p:extLst>
      <p:ext uri="{BB962C8B-B14F-4D97-AF65-F5344CB8AC3E}">
        <p14:creationId xmlns:p14="http://schemas.microsoft.com/office/powerpoint/2010/main" val="3426779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142" name="Content">
            <a:extLst>
              <a:ext uri="{FF2B5EF4-FFF2-40B4-BE49-F238E27FC236}">
                <a16:creationId xmlns:a16="http://schemas.microsoft.com/office/drawing/2014/main" id="{8A377D12-2C9B-4BD4-B41F-37220A0CCF77}"/>
              </a:ext>
            </a:extLst>
          </p:cNvPr>
          <p:cNvSpPr txBox="1"/>
          <p:nvPr>
            <p:custDataLst>
              <p:custData r:id="rId6"/>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43" name="Grupo 142">
            <a:extLst>
              <a:ext uri="{FF2B5EF4-FFF2-40B4-BE49-F238E27FC236}">
                <a16:creationId xmlns:a16="http://schemas.microsoft.com/office/drawing/2014/main" id="{0AC490D7-573E-4306-9D6D-72FB6D8C7E21}"/>
              </a:ext>
            </a:extLst>
          </p:cNvPr>
          <p:cNvGrpSpPr/>
          <p:nvPr>
            <p:custDataLst>
              <p:custData r:id="rId7"/>
            </p:custDataLst>
          </p:nvPr>
        </p:nvGrpSpPr>
        <p:grpSpPr>
          <a:xfrm>
            <a:off x="470752" y="2591693"/>
            <a:ext cx="5220000" cy="3979918"/>
            <a:chOff x="3671888" y="3718560"/>
            <a:chExt cx="3557587" cy="292388"/>
          </a:xfrm>
        </p:grpSpPr>
        <p:sp>
          <p:nvSpPr>
            <p:cNvPr id="144" name="Rectángulo: esquinas redondeadas 143">
              <a:extLst>
                <a:ext uri="{FF2B5EF4-FFF2-40B4-BE49-F238E27FC236}">
                  <a16:creationId xmlns:a16="http://schemas.microsoft.com/office/drawing/2014/main" id="{5DC4CD03-7269-4284-98C5-FE560CD565F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132B5697-4D11-4B41-9D46-56A4C367BD40}"/>
                </a:ext>
              </a:extLst>
            </p:cNvPr>
            <p:cNvSpPr txBox="1"/>
            <p:nvPr>
              <p:custDataLst>
                <p:custData r:id="rId2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9" name="Conector recto 148">
            <a:extLst>
              <a:ext uri="{FF2B5EF4-FFF2-40B4-BE49-F238E27FC236}">
                <a16:creationId xmlns:a16="http://schemas.microsoft.com/office/drawing/2014/main" id="{AF61426D-B5AA-4974-8609-B1E8DE7D5D7D}"/>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0" name="Imagen 149">
            <a:extLst>
              <a:ext uri="{FF2B5EF4-FFF2-40B4-BE49-F238E27FC236}">
                <a16:creationId xmlns:a16="http://schemas.microsoft.com/office/drawing/2014/main" id="{AD912AA9-6B9E-4BBC-8A58-EB724D47E360}"/>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1" name="Imagen 150">
            <a:extLst>
              <a:ext uri="{FF2B5EF4-FFF2-40B4-BE49-F238E27FC236}">
                <a16:creationId xmlns:a16="http://schemas.microsoft.com/office/drawing/2014/main" id="{72DFAB62-3531-4670-9D10-A214A6D3BE6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2" name="Imagen 151">
            <a:extLst>
              <a:ext uri="{FF2B5EF4-FFF2-40B4-BE49-F238E27FC236}">
                <a16:creationId xmlns:a16="http://schemas.microsoft.com/office/drawing/2014/main" id="{74F29FC3-5E06-44D6-BD59-7C34330AE8E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3" name="Imagen 152">
            <a:extLst>
              <a:ext uri="{FF2B5EF4-FFF2-40B4-BE49-F238E27FC236}">
                <a16:creationId xmlns:a16="http://schemas.microsoft.com/office/drawing/2014/main" id="{BEF704F4-42E3-4258-94E5-B2E05A00423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4" name="Imagen 153">
            <a:extLst>
              <a:ext uri="{FF2B5EF4-FFF2-40B4-BE49-F238E27FC236}">
                <a16:creationId xmlns:a16="http://schemas.microsoft.com/office/drawing/2014/main" id="{46F8EF36-A790-421A-B777-0D0FE5C1B3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5" name="Imagen 154">
            <a:extLst>
              <a:ext uri="{FF2B5EF4-FFF2-40B4-BE49-F238E27FC236}">
                <a16:creationId xmlns:a16="http://schemas.microsoft.com/office/drawing/2014/main" id="{54D9793C-AD6F-4919-BA03-E45F7A7BB33C}"/>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6" name="Imagen 155">
            <a:extLst>
              <a:ext uri="{FF2B5EF4-FFF2-40B4-BE49-F238E27FC236}">
                <a16:creationId xmlns:a16="http://schemas.microsoft.com/office/drawing/2014/main" id="{4D6608A0-1C5E-4856-9252-32325C52FFD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7" name="Imagen 156">
            <a:extLst>
              <a:ext uri="{FF2B5EF4-FFF2-40B4-BE49-F238E27FC236}">
                <a16:creationId xmlns:a16="http://schemas.microsoft.com/office/drawing/2014/main" id="{B3C9F66E-FD71-4845-9217-C22A9A740EE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8" name="Grupo 157">
            <a:extLst>
              <a:ext uri="{FF2B5EF4-FFF2-40B4-BE49-F238E27FC236}">
                <a16:creationId xmlns:a16="http://schemas.microsoft.com/office/drawing/2014/main" id="{2C0A12FA-3655-4A87-84BB-F8A35490ABE1}"/>
              </a:ext>
            </a:extLst>
          </p:cNvPr>
          <p:cNvGrpSpPr/>
          <p:nvPr/>
        </p:nvGrpSpPr>
        <p:grpSpPr>
          <a:xfrm>
            <a:off x="2672468" y="2253139"/>
            <a:ext cx="1954534" cy="292388"/>
            <a:chOff x="2672468" y="2253139"/>
            <a:chExt cx="1954534" cy="292388"/>
          </a:xfrm>
        </p:grpSpPr>
        <p:sp>
          <p:nvSpPr>
            <p:cNvPr id="159" name="Content">
              <a:extLst>
                <a:ext uri="{FF2B5EF4-FFF2-40B4-BE49-F238E27FC236}">
                  <a16:creationId xmlns:a16="http://schemas.microsoft.com/office/drawing/2014/main" id="{2F5E715F-5E3D-4C18-9254-DDC7A92449BA}"/>
                </a:ext>
              </a:extLst>
            </p:cNvPr>
            <p:cNvSpPr txBox="1"/>
            <p:nvPr>
              <p:custDataLst>
                <p:custData r:id="rId27"/>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D58DCAE0-F049-4D76-A1F2-7142F8526E4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61" name="Grupo 160">
            <a:extLst>
              <a:ext uri="{FF2B5EF4-FFF2-40B4-BE49-F238E27FC236}">
                <a16:creationId xmlns:a16="http://schemas.microsoft.com/office/drawing/2014/main" id="{2A4D7C4D-11DD-4B71-A9BB-7C1240EC49C7}"/>
              </a:ext>
            </a:extLst>
          </p:cNvPr>
          <p:cNvGrpSpPr/>
          <p:nvPr/>
        </p:nvGrpSpPr>
        <p:grpSpPr>
          <a:xfrm>
            <a:off x="6515435" y="1709318"/>
            <a:ext cx="1402993" cy="292388"/>
            <a:chOff x="3224009" y="2253139"/>
            <a:chExt cx="1402993" cy="292388"/>
          </a:xfrm>
        </p:grpSpPr>
        <p:sp>
          <p:nvSpPr>
            <p:cNvPr id="162" name="Content">
              <a:extLst>
                <a:ext uri="{FF2B5EF4-FFF2-40B4-BE49-F238E27FC236}">
                  <a16:creationId xmlns:a16="http://schemas.microsoft.com/office/drawing/2014/main" id="{147C9212-EAAF-4AC2-ABF5-712D278E888E}"/>
                </a:ext>
              </a:extLst>
            </p:cNvPr>
            <p:cNvSpPr txBox="1"/>
            <p:nvPr>
              <p:custDataLst>
                <p:custData r:id="rId26"/>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F4C0508B-CC3C-4805-AECD-415794B3066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pic>
        <p:nvPicPr>
          <p:cNvPr id="164" name="Gráfico 163">
            <a:extLst>
              <a:ext uri="{FF2B5EF4-FFF2-40B4-BE49-F238E27FC236}">
                <a16:creationId xmlns:a16="http://schemas.microsoft.com/office/drawing/2014/main" id="{E7AD9814-CC47-413A-B204-788E9ED08B3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60537" y="1723197"/>
            <a:ext cx="252000" cy="252000"/>
          </a:xfrm>
          <a:prstGeom prst="rect">
            <a:avLst/>
          </a:prstGeom>
        </p:spPr>
      </p:pic>
      <p:grpSp>
        <p:nvGrpSpPr>
          <p:cNvPr id="165" name="Grupo 164">
            <a:extLst>
              <a:ext uri="{FF2B5EF4-FFF2-40B4-BE49-F238E27FC236}">
                <a16:creationId xmlns:a16="http://schemas.microsoft.com/office/drawing/2014/main" id="{BF85DE33-FB8F-4402-8A5F-31363CA7A2FF}"/>
              </a:ext>
            </a:extLst>
          </p:cNvPr>
          <p:cNvGrpSpPr/>
          <p:nvPr>
            <p:custDataLst>
              <p:custData r:id="rId8"/>
            </p:custDataLst>
          </p:nvPr>
        </p:nvGrpSpPr>
        <p:grpSpPr>
          <a:xfrm>
            <a:off x="6021115" y="2591693"/>
            <a:ext cx="5220000" cy="3979918"/>
            <a:chOff x="3671888" y="3718560"/>
            <a:chExt cx="3557587" cy="292388"/>
          </a:xfrm>
        </p:grpSpPr>
        <p:sp>
          <p:nvSpPr>
            <p:cNvPr id="166" name="Rectángulo: esquinas redondeadas 165">
              <a:extLst>
                <a:ext uri="{FF2B5EF4-FFF2-40B4-BE49-F238E27FC236}">
                  <a16:creationId xmlns:a16="http://schemas.microsoft.com/office/drawing/2014/main" id="{CBB65390-2EE5-4461-8197-BA6382F4F97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5F360BA5-0008-4D98-A79D-F1DDFC8BC067}"/>
                </a:ext>
              </a:extLst>
            </p:cNvPr>
            <p:cNvSpPr txBox="1"/>
            <p:nvPr>
              <p:custDataLst>
                <p:custData r:id="rId24"/>
                <p:custData r:id="rId2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8" name="Conector recto 167">
            <a:extLst>
              <a:ext uri="{FF2B5EF4-FFF2-40B4-BE49-F238E27FC236}">
                <a16:creationId xmlns:a16="http://schemas.microsoft.com/office/drawing/2014/main" id="{2D61DB37-6EDE-4FC8-A281-299061B9A2A5}"/>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9" name="Imagen 168">
            <a:extLst>
              <a:ext uri="{FF2B5EF4-FFF2-40B4-BE49-F238E27FC236}">
                <a16:creationId xmlns:a16="http://schemas.microsoft.com/office/drawing/2014/main" id="{72284E51-5B82-4877-A47D-F2482FE0C32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70" name="Imagen 169">
            <a:extLst>
              <a:ext uri="{FF2B5EF4-FFF2-40B4-BE49-F238E27FC236}">
                <a16:creationId xmlns:a16="http://schemas.microsoft.com/office/drawing/2014/main" id="{DC983700-4E82-45CE-8B46-A60E161CE48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71" name="Imagen 170">
            <a:extLst>
              <a:ext uri="{FF2B5EF4-FFF2-40B4-BE49-F238E27FC236}">
                <a16:creationId xmlns:a16="http://schemas.microsoft.com/office/drawing/2014/main" id="{C5B9B5EE-D17F-475B-88D9-57E14092ED5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72" name="Imagen 171">
            <a:extLst>
              <a:ext uri="{FF2B5EF4-FFF2-40B4-BE49-F238E27FC236}">
                <a16:creationId xmlns:a16="http://schemas.microsoft.com/office/drawing/2014/main" id="{B1427955-4A43-401E-942B-DD29E1596BF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73" name="Imagen 172">
            <a:extLst>
              <a:ext uri="{FF2B5EF4-FFF2-40B4-BE49-F238E27FC236}">
                <a16:creationId xmlns:a16="http://schemas.microsoft.com/office/drawing/2014/main" id="{5D0807C7-C17A-4E3A-9545-449BE9FEE4FC}"/>
              </a:ext>
            </a:extLst>
          </p:cNvPr>
          <p:cNvPicPr>
            <a:picLocks noChangeAspect="1"/>
          </p:cNvPicPr>
          <p:nvPr>
            <p:custDataLst>
              <p:custData r:id="rId9"/>
            </p:custDataLst>
          </p:nvPr>
        </p:nvPicPr>
        <p:blipFill>
          <a:blip r:embed="rId44">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74" name="Imagen 173">
            <a:extLst>
              <a:ext uri="{FF2B5EF4-FFF2-40B4-BE49-F238E27FC236}">
                <a16:creationId xmlns:a16="http://schemas.microsoft.com/office/drawing/2014/main" id="{57FA67A3-4150-449A-8B2E-F0C3FAC3372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75" name="Imagen 174">
            <a:extLst>
              <a:ext uri="{FF2B5EF4-FFF2-40B4-BE49-F238E27FC236}">
                <a16:creationId xmlns:a16="http://schemas.microsoft.com/office/drawing/2014/main" id="{3E5988C7-9A79-4445-B2D5-E2EFA1E5552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76" name="Imagen 175">
            <a:extLst>
              <a:ext uri="{FF2B5EF4-FFF2-40B4-BE49-F238E27FC236}">
                <a16:creationId xmlns:a16="http://schemas.microsoft.com/office/drawing/2014/main" id="{53D3CDDC-64D1-47F9-A233-F710C72D173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77" name="Content">
            <a:extLst>
              <a:ext uri="{FF2B5EF4-FFF2-40B4-BE49-F238E27FC236}">
                <a16:creationId xmlns:a16="http://schemas.microsoft.com/office/drawing/2014/main" id="{24B19165-5895-4D60-B966-8F391976047E}"/>
              </a:ext>
            </a:extLst>
          </p:cNvPr>
          <p:cNvSpPr txBox="1"/>
          <p:nvPr>
            <p:custDataLst>
              <p:custData r:id="rId10"/>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78" name="Grupo 177">
            <a:extLst>
              <a:ext uri="{FF2B5EF4-FFF2-40B4-BE49-F238E27FC236}">
                <a16:creationId xmlns:a16="http://schemas.microsoft.com/office/drawing/2014/main" id="{9CCDF78B-BAC1-4A82-BB76-86D659C268F5}"/>
              </a:ext>
            </a:extLst>
          </p:cNvPr>
          <p:cNvGrpSpPr/>
          <p:nvPr/>
        </p:nvGrpSpPr>
        <p:grpSpPr>
          <a:xfrm>
            <a:off x="8219698" y="2249953"/>
            <a:ext cx="1954534" cy="292388"/>
            <a:chOff x="2672468" y="2253139"/>
            <a:chExt cx="1954534" cy="292388"/>
          </a:xfrm>
        </p:grpSpPr>
        <p:sp>
          <p:nvSpPr>
            <p:cNvPr id="179" name="Content">
              <a:extLst>
                <a:ext uri="{FF2B5EF4-FFF2-40B4-BE49-F238E27FC236}">
                  <a16:creationId xmlns:a16="http://schemas.microsoft.com/office/drawing/2014/main" id="{235CD6A7-CB12-4A54-8ECA-445C3525D826}"/>
                </a:ext>
              </a:extLst>
            </p:cNvPr>
            <p:cNvSpPr txBox="1"/>
            <p:nvPr>
              <p:custDataLst>
                <p:custData r:id="rId23"/>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80" name="Gráfico 179">
              <a:extLst>
                <a:ext uri="{FF2B5EF4-FFF2-40B4-BE49-F238E27FC236}">
                  <a16:creationId xmlns:a16="http://schemas.microsoft.com/office/drawing/2014/main" id="{0228D69A-493C-484E-88E4-C2249D5EF64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81" name="Grupo 180">
            <a:extLst>
              <a:ext uri="{FF2B5EF4-FFF2-40B4-BE49-F238E27FC236}">
                <a16:creationId xmlns:a16="http://schemas.microsoft.com/office/drawing/2014/main" id="{5697A716-C2C2-49C2-8271-EA064D7F0C24}"/>
              </a:ext>
            </a:extLst>
          </p:cNvPr>
          <p:cNvGrpSpPr/>
          <p:nvPr/>
        </p:nvGrpSpPr>
        <p:grpSpPr>
          <a:xfrm>
            <a:off x="2782859" y="1299492"/>
            <a:ext cx="6626281" cy="4812595"/>
            <a:chOff x="2782859" y="1299492"/>
            <a:chExt cx="6626281" cy="4812595"/>
          </a:xfrm>
        </p:grpSpPr>
        <p:grpSp>
          <p:nvGrpSpPr>
            <p:cNvPr id="182" name="Grupo 181">
              <a:extLst>
                <a:ext uri="{FF2B5EF4-FFF2-40B4-BE49-F238E27FC236}">
                  <a16:creationId xmlns:a16="http://schemas.microsoft.com/office/drawing/2014/main" id="{03475009-BB1D-48A2-A08E-2A070A3BCEED}"/>
                </a:ext>
              </a:extLst>
            </p:cNvPr>
            <p:cNvGrpSpPr/>
            <p:nvPr/>
          </p:nvGrpSpPr>
          <p:grpSpPr>
            <a:xfrm>
              <a:off x="2782859" y="1299492"/>
              <a:ext cx="6626281" cy="4812595"/>
              <a:chOff x="2782859" y="1299492"/>
              <a:chExt cx="6626281" cy="4812595"/>
            </a:xfrm>
          </p:grpSpPr>
          <p:sp>
            <p:nvSpPr>
              <p:cNvPr id="189" name="Rectángulo: esquinas redondeadas 188">
                <a:extLst>
                  <a:ext uri="{FF2B5EF4-FFF2-40B4-BE49-F238E27FC236}">
                    <a16:creationId xmlns:a16="http://schemas.microsoft.com/office/drawing/2014/main" id="{278277D5-AC7A-49A7-92FF-F588E8B938FB}"/>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0" name="Grupo 189">
                <a:extLst>
                  <a:ext uri="{FF2B5EF4-FFF2-40B4-BE49-F238E27FC236}">
                    <a16:creationId xmlns:a16="http://schemas.microsoft.com/office/drawing/2014/main" id="{F3332C52-180E-42B5-8CEF-D4BEFAE7D6D0}"/>
                  </a:ext>
                </a:extLst>
              </p:cNvPr>
              <p:cNvGrpSpPr/>
              <p:nvPr/>
            </p:nvGrpSpPr>
            <p:grpSpPr>
              <a:xfrm>
                <a:off x="3054477" y="2001478"/>
                <a:ext cx="2317751" cy="868680"/>
                <a:chOff x="2476499" y="3048000"/>
                <a:chExt cx="2317751" cy="868680"/>
              </a:xfrm>
            </p:grpSpPr>
            <p:sp>
              <p:nvSpPr>
                <p:cNvPr id="212" name="Rectángulo: esquinas redondeadas 211">
                  <a:extLst>
                    <a:ext uri="{FF2B5EF4-FFF2-40B4-BE49-F238E27FC236}">
                      <a16:creationId xmlns:a16="http://schemas.microsoft.com/office/drawing/2014/main" id="{25FA3874-97F8-41E9-9D26-9447AA46731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3" name="Gráfico 212">
                  <a:extLst>
                    <a:ext uri="{FF2B5EF4-FFF2-40B4-BE49-F238E27FC236}">
                      <a16:creationId xmlns:a16="http://schemas.microsoft.com/office/drawing/2014/main" id="{B0E25F99-353F-4B90-92B6-E12D297D415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4" name="Content">
                  <a:extLst>
                    <a:ext uri="{FF2B5EF4-FFF2-40B4-BE49-F238E27FC236}">
                      <a16:creationId xmlns:a16="http://schemas.microsoft.com/office/drawing/2014/main" id="{978BAAC7-B2AC-4D5E-B0DB-8C1EB256B137}"/>
                    </a:ext>
                  </a:extLst>
                </p:cNvPr>
                <p:cNvSpPr txBox="1"/>
                <p:nvPr>
                  <p:custDataLst>
                    <p:custData r:id="rId21"/>
                    <p:custData r:id="rId22"/>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5" name="Gráfico 214">
                  <a:extLst>
                    <a:ext uri="{FF2B5EF4-FFF2-40B4-BE49-F238E27FC236}">
                      <a16:creationId xmlns:a16="http://schemas.microsoft.com/office/drawing/2014/main" id="{93CE9B10-BE7A-4841-9898-C62120D26F12}"/>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sp>
            <p:nvSpPr>
              <p:cNvPr id="191" name="Content">
                <a:extLst>
                  <a:ext uri="{FF2B5EF4-FFF2-40B4-BE49-F238E27FC236}">
                    <a16:creationId xmlns:a16="http://schemas.microsoft.com/office/drawing/2014/main" id="{EDE8D7C1-07F2-43E4-865F-3B843893DB49}"/>
                  </a:ext>
                </a:extLst>
              </p:cNvPr>
              <p:cNvSpPr txBox="1"/>
              <p:nvPr>
                <p:custDataLst>
                  <p:custData r:id="rId11"/>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2" name="Grupo 191">
                <a:extLst>
                  <a:ext uri="{FF2B5EF4-FFF2-40B4-BE49-F238E27FC236}">
                    <a16:creationId xmlns:a16="http://schemas.microsoft.com/office/drawing/2014/main" id="{46B67DE1-AF79-4307-925A-59712EDC168D}"/>
                  </a:ext>
                </a:extLst>
              </p:cNvPr>
              <p:cNvGrpSpPr/>
              <p:nvPr/>
            </p:nvGrpSpPr>
            <p:grpSpPr>
              <a:xfrm>
                <a:off x="3054477" y="3630843"/>
                <a:ext cx="2317751" cy="868680"/>
                <a:chOff x="470752" y="3840736"/>
                <a:chExt cx="2317751" cy="868680"/>
              </a:xfrm>
            </p:grpSpPr>
            <p:sp>
              <p:nvSpPr>
                <p:cNvPr id="208" name="Rectángulo: esquinas redondeadas 207">
                  <a:extLst>
                    <a:ext uri="{FF2B5EF4-FFF2-40B4-BE49-F238E27FC236}">
                      <a16:creationId xmlns:a16="http://schemas.microsoft.com/office/drawing/2014/main" id="{43DBD875-B010-478E-9C06-C5338B19B95E}"/>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FDE9632A-728C-4E08-B2CA-8D1A87BAA85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041D2B3E-9DF3-4437-84B9-630BBE0D6E59}"/>
                    </a:ext>
                  </a:extLst>
                </p:cNvPr>
                <p:cNvSpPr txBox="1"/>
                <p:nvPr>
                  <p:custDataLst>
                    <p:custData r:id="rId19"/>
                    <p:custData r:id="rId20"/>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59651ADD-3430-4A06-ACB2-234AE7D2BC3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499901" y="3842391"/>
                  <a:ext cx="252000" cy="252000"/>
                </a:xfrm>
                <a:prstGeom prst="rect">
                  <a:avLst/>
                </a:prstGeom>
              </p:spPr>
            </p:pic>
          </p:grpSp>
          <p:sp>
            <p:nvSpPr>
              <p:cNvPr id="193" name="Content">
                <a:extLst>
                  <a:ext uri="{FF2B5EF4-FFF2-40B4-BE49-F238E27FC236}">
                    <a16:creationId xmlns:a16="http://schemas.microsoft.com/office/drawing/2014/main" id="{269A68EA-7906-468F-9D80-8B811B6CFC7A}"/>
                  </a:ext>
                </a:extLst>
              </p:cNvPr>
              <p:cNvSpPr txBox="1"/>
              <p:nvPr>
                <p:custDataLst>
                  <p:custData r:id="rId12"/>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4" name="Grupo 193">
                <a:extLst>
                  <a:ext uri="{FF2B5EF4-FFF2-40B4-BE49-F238E27FC236}">
                    <a16:creationId xmlns:a16="http://schemas.microsoft.com/office/drawing/2014/main" id="{BE4F9205-43A6-417E-9464-5BF4B455AC38}"/>
                  </a:ext>
                </a:extLst>
              </p:cNvPr>
              <p:cNvGrpSpPr/>
              <p:nvPr>
                <p:custDataLst>
                  <p:custData r:id="rId13"/>
                </p:custDataLst>
              </p:nvPr>
            </p:nvGrpSpPr>
            <p:grpSpPr>
              <a:xfrm>
                <a:off x="7791579" y="5624971"/>
                <a:ext cx="1457546" cy="292388"/>
                <a:chOff x="4760668" y="4237301"/>
                <a:chExt cx="2616422" cy="292388"/>
              </a:xfrm>
            </p:grpSpPr>
            <p:sp>
              <p:nvSpPr>
                <p:cNvPr id="206" name="Rectángulo: esquinas redondeadas 205">
                  <a:extLst>
                    <a:ext uri="{FF2B5EF4-FFF2-40B4-BE49-F238E27FC236}">
                      <a16:creationId xmlns:a16="http://schemas.microsoft.com/office/drawing/2014/main" id="{9876B82F-DE1E-4F0E-AA45-9FEF1562E539}"/>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Content">
                  <a:hlinkClick r:id="rId58" action="ppaction://hlinksldjump"/>
                  <a:extLst>
                    <a:ext uri="{FF2B5EF4-FFF2-40B4-BE49-F238E27FC236}">
                      <a16:creationId xmlns:a16="http://schemas.microsoft.com/office/drawing/2014/main" id="{680FCFF3-B268-4499-9441-778CC513D6EA}"/>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5" name="Grupo 194">
                <a:extLst>
                  <a:ext uri="{FF2B5EF4-FFF2-40B4-BE49-F238E27FC236}">
                    <a16:creationId xmlns:a16="http://schemas.microsoft.com/office/drawing/2014/main" id="{8A903BCC-4933-488D-B542-A19EC09322DC}"/>
                  </a:ext>
                </a:extLst>
              </p:cNvPr>
              <p:cNvGrpSpPr/>
              <p:nvPr/>
            </p:nvGrpSpPr>
            <p:grpSpPr>
              <a:xfrm>
                <a:off x="5473828" y="2001478"/>
                <a:ext cx="2317751" cy="868680"/>
                <a:chOff x="2476499" y="3048000"/>
                <a:chExt cx="2317751" cy="868680"/>
              </a:xfrm>
            </p:grpSpPr>
            <p:sp>
              <p:nvSpPr>
                <p:cNvPr id="201" name="Rectángulo: esquinas redondeadas 200">
                  <a:extLst>
                    <a:ext uri="{FF2B5EF4-FFF2-40B4-BE49-F238E27FC236}">
                      <a16:creationId xmlns:a16="http://schemas.microsoft.com/office/drawing/2014/main" id="{BC3764DA-5884-4929-A2C0-6C509474719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2" name="Gráfico 201">
                  <a:extLst>
                    <a:ext uri="{FF2B5EF4-FFF2-40B4-BE49-F238E27FC236}">
                      <a16:creationId xmlns:a16="http://schemas.microsoft.com/office/drawing/2014/main" id="{20533659-9F85-4D10-B9D5-90C4B2DBFDA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04" name="Content">
                  <a:extLst>
                    <a:ext uri="{FF2B5EF4-FFF2-40B4-BE49-F238E27FC236}">
                      <a16:creationId xmlns:a16="http://schemas.microsoft.com/office/drawing/2014/main" id="{AAEFCBC3-6FAF-4FB2-A778-A12AB7D052EE}"/>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205" name="Gráfico 204">
                  <a:extLst>
                    <a:ext uri="{FF2B5EF4-FFF2-40B4-BE49-F238E27FC236}">
                      <a16:creationId xmlns:a16="http://schemas.microsoft.com/office/drawing/2014/main" id="{6ED589ED-9073-449D-9CFF-BC4C2A77B19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grpSp>
            <p:nvGrpSpPr>
              <p:cNvPr id="196" name="Grupo 195">
                <a:extLst>
                  <a:ext uri="{FF2B5EF4-FFF2-40B4-BE49-F238E27FC236}">
                    <a16:creationId xmlns:a16="http://schemas.microsoft.com/office/drawing/2014/main" id="{1237CBC2-1F9C-4F9E-A02D-A770FE9C17BB}"/>
                  </a:ext>
                </a:extLst>
              </p:cNvPr>
              <p:cNvGrpSpPr/>
              <p:nvPr/>
            </p:nvGrpSpPr>
            <p:grpSpPr>
              <a:xfrm>
                <a:off x="5473828" y="3630843"/>
                <a:ext cx="2317751" cy="868680"/>
                <a:chOff x="2890103" y="3840736"/>
                <a:chExt cx="2317751" cy="868680"/>
              </a:xfrm>
            </p:grpSpPr>
            <p:sp>
              <p:nvSpPr>
                <p:cNvPr id="197" name="Rectángulo: esquinas redondeadas 196">
                  <a:extLst>
                    <a:ext uri="{FF2B5EF4-FFF2-40B4-BE49-F238E27FC236}">
                      <a16:creationId xmlns:a16="http://schemas.microsoft.com/office/drawing/2014/main" id="{A9374AF3-3030-43B2-8AEB-C12522AABF04}"/>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6FF65AF-F45C-493B-9307-C918710444AF}"/>
                    </a:ext>
                  </a:extLst>
                </p:cNvPr>
                <p:cNvPicPr>
                  <a:picLocks noChangeAspect="1"/>
                </p:cNvPicPr>
                <p:nvPr/>
              </p:nvPicPr>
              <p:blipFill>
                <a:blip r:embed="rId5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C5681C89-169F-4B34-BC73-F514B28BB8D4}"/>
                    </a:ext>
                  </a:extLst>
                </p:cNvPr>
                <p:cNvSpPr txBox="1"/>
                <p:nvPr>
                  <p:custDataLst>
                    <p:custData r:id="rId14"/>
                    <p:custData r:id="rId15"/>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200" name="Gráfico 199">
                  <a:extLst>
                    <a:ext uri="{FF2B5EF4-FFF2-40B4-BE49-F238E27FC236}">
                      <a16:creationId xmlns:a16="http://schemas.microsoft.com/office/drawing/2014/main" id="{03B83A25-B4DE-4964-A2C5-0B0EF3042DD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920841" y="3842391"/>
                  <a:ext cx="252000" cy="252000"/>
                </a:xfrm>
                <a:prstGeom prst="rect">
                  <a:avLst/>
                </a:prstGeom>
              </p:spPr>
            </p:pic>
          </p:grpSp>
        </p:grpSp>
        <p:grpSp>
          <p:nvGrpSpPr>
            <p:cNvPr id="183" name="Grupo 182">
              <a:extLst>
                <a:ext uri="{FF2B5EF4-FFF2-40B4-BE49-F238E27FC236}">
                  <a16:creationId xmlns:a16="http://schemas.microsoft.com/office/drawing/2014/main" id="{EBBE72A7-0448-459D-9F30-F0CA16A22F5F}"/>
                </a:ext>
              </a:extLst>
            </p:cNvPr>
            <p:cNvGrpSpPr/>
            <p:nvPr/>
          </p:nvGrpSpPr>
          <p:grpSpPr>
            <a:xfrm rot="5400000">
              <a:off x="5991859" y="-25135"/>
              <a:ext cx="180002" cy="6065287"/>
              <a:chOff x="10045700" y="1993900"/>
              <a:chExt cx="180002" cy="4533900"/>
            </a:xfrm>
          </p:grpSpPr>
          <p:sp>
            <p:nvSpPr>
              <p:cNvPr id="187" name="Rectángulo: esquinas redondeadas 186">
                <a:extLst>
                  <a:ext uri="{FF2B5EF4-FFF2-40B4-BE49-F238E27FC236}">
                    <a16:creationId xmlns:a16="http://schemas.microsoft.com/office/drawing/2014/main" id="{7E8C63FE-5610-4120-A2A5-764E1B57778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Rectángulo: esquinas redondeadas 187">
                <a:extLst>
                  <a:ext uri="{FF2B5EF4-FFF2-40B4-BE49-F238E27FC236}">
                    <a16:creationId xmlns:a16="http://schemas.microsoft.com/office/drawing/2014/main" id="{4DD5BC7E-35F6-4573-A404-B26C4F592E4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4" name="Grupo 183">
              <a:extLst>
                <a:ext uri="{FF2B5EF4-FFF2-40B4-BE49-F238E27FC236}">
                  <a16:creationId xmlns:a16="http://schemas.microsoft.com/office/drawing/2014/main" id="{1C065597-3429-4C67-8FDA-F2C409B2E255}"/>
                </a:ext>
              </a:extLst>
            </p:cNvPr>
            <p:cNvGrpSpPr/>
            <p:nvPr/>
          </p:nvGrpSpPr>
          <p:grpSpPr>
            <a:xfrm rot="5400000">
              <a:off x="5991860" y="1609950"/>
              <a:ext cx="180000" cy="6065286"/>
              <a:chOff x="10045700" y="1993900"/>
              <a:chExt cx="180000" cy="4533900"/>
            </a:xfrm>
          </p:grpSpPr>
          <p:sp>
            <p:nvSpPr>
              <p:cNvPr id="185" name="Rectángulo: esquinas redondeadas 184">
                <a:extLst>
                  <a:ext uri="{FF2B5EF4-FFF2-40B4-BE49-F238E27FC236}">
                    <a16:creationId xmlns:a16="http://schemas.microsoft.com/office/drawing/2014/main" id="{39587137-B530-4DF2-AF12-C8839D803E5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Rectángulo: esquinas redondeadas 185">
                <a:extLst>
                  <a:ext uri="{FF2B5EF4-FFF2-40B4-BE49-F238E27FC236}">
                    <a16:creationId xmlns:a16="http://schemas.microsoft.com/office/drawing/2014/main" id="{9FCB1ED7-486B-4DEA-A9A8-42F2660F3451}"/>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grpSp>
        <p:nvGrpSpPr>
          <p:cNvPr id="216" name="Grupo 215">
            <a:extLst>
              <a:ext uri="{FF2B5EF4-FFF2-40B4-BE49-F238E27FC236}">
                <a16:creationId xmlns:a16="http://schemas.microsoft.com/office/drawing/2014/main" id="{1877A842-4D9B-4737-A698-D160E92B12CF}"/>
              </a:ext>
            </a:extLst>
          </p:cNvPr>
          <p:cNvGrpSpPr/>
          <p:nvPr/>
        </p:nvGrpSpPr>
        <p:grpSpPr>
          <a:xfrm>
            <a:off x="11455839" y="2591693"/>
            <a:ext cx="180000" cy="3979918"/>
            <a:chOff x="10045700" y="1993900"/>
            <a:chExt cx="180000" cy="4533900"/>
          </a:xfrm>
        </p:grpSpPr>
        <p:sp>
          <p:nvSpPr>
            <p:cNvPr id="217" name="Rectángulo: esquinas redondeadas 216">
              <a:extLst>
                <a:ext uri="{FF2B5EF4-FFF2-40B4-BE49-F238E27FC236}">
                  <a16:creationId xmlns:a16="http://schemas.microsoft.com/office/drawing/2014/main" id="{D226D916-C0C9-4FD6-A299-75A3187503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8" name="Rectángulo: esquinas redondeadas 217">
              <a:extLst>
                <a:ext uri="{FF2B5EF4-FFF2-40B4-BE49-F238E27FC236}">
                  <a16:creationId xmlns:a16="http://schemas.microsoft.com/office/drawing/2014/main" id="{DEF14418-01A9-404E-983B-7B11E952945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2373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8382423"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8326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181538" y="1746520"/>
            <a:ext cx="252000" cy="252000"/>
          </a:xfrm>
          <a:prstGeom prst="rect">
            <a:avLst/>
          </a:prstGeom>
        </p:spPr>
      </p:pic>
      <p:grpSp>
        <p:nvGrpSpPr>
          <p:cNvPr id="118" name="Grupo 117">
            <a:extLst>
              <a:ext uri="{FF2B5EF4-FFF2-40B4-BE49-F238E27FC236}">
                <a16:creationId xmlns:a16="http://schemas.microsoft.com/office/drawing/2014/main" id="{B316F290-4E52-4932-89AE-3F7B4C6282BE}"/>
              </a:ext>
            </a:extLst>
          </p:cNvPr>
          <p:cNvGrpSpPr/>
          <p:nvPr>
            <p:custDataLst>
              <p:custData r:id="rId6"/>
            </p:custDataLst>
          </p:nvPr>
        </p:nvGrpSpPr>
        <p:grpSpPr>
          <a:xfrm>
            <a:off x="470752" y="2591693"/>
            <a:ext cx="5220000" cy="3979918"/>
            <a:chOff x="3671888" y="3718560"/>
            <a:chExt cx="3557587" cy="292388"/>
          </a:xfrm>
        </p:grpSpPr>
        <p:sp>
          <p:nvSpPr>
            <p:cNvPr id="119" name="Rectángulo: esquinas redondeadas 118">
              <a:extLst>
                <a:ext uri="{FF2B5EF4-FFF2-40B4-BE49-F238E27FC236}">
                  <a16:creationId xmlns:a16="http://schemas.microsoft.com/office/drawing/2014/main" id="{59B52ADC-61A5-47A4-8FE6-F6DADD00561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95495F84-64B7-4C24-8A73-EB9ED63C0FF3}"/>
                </a:ext>
              </a:extLst>
            </p:cNvPr>
            <p:cNvSpPr txBox="1"/>
            <p:nvPr>
              <p:custDataLst>
                <p:custData r:id="rId1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21" name="Conector recto 120">
            <a:extLst>
              <a:ext uri="{FF2B5EF4-FFF2-40B4-BE49-F238E27FC236}">
                <a16:creationId xmlns:a16="http://schemas.microsoft.com/office/drawing/2014/main" id="{C8606BEF-AA17-4E91-B10E-F50FAC09EAF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2" name="Imagen 121">
            <a:extLst>
              <a:ext uri="{FF2B5EF4-FFF2-40B4-BE49-F238E27FC236}">
                <a16:creationId xmlns:a16="http://schemas.microsoft.com/office/drawing/2014/main" id="{935DF1FB-C8CA-422E-993D-6C699764CF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23" name="Imagen 122">
            <a:extLst>
              <a:ext uri="{FF2B5EF4-FFF2-40B4-BE49-F238E27FC236}">
                <a16:creationId xmlns:a16="http://schemas.microsoft.com/office/drawing/2014/main" id="{480062A4-922E-4E33-A723-3E826823750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24" name="Imagen 123">
            <a:extLst>
              <a:ext uri="{FF2B5EF4-FFF2-40B4-BE49-F238E27FC236}">
                <a16:creationId xmlns:a16="http://schemas.microsoft.com/office/drawing/2014/main" id="{08712423-070C-43B1-9362-35B0126BF3B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25" name="Imagen 124">
            <a:extLst>
              <a:ext uri="{FF2B5EF4-FFF2-40B4-BE49-F238E27FC236}">
                <a16:creationId xmlns:a16="http://schemas.microsoft.com/office/drawing/2014/main" id="{D44E81C2-79A5-4C2A-A77A-188F3067A21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6" name="Imagen 125">
            <a:extLst>
              <a:ext uri="{FF2B5EF4-FFF2-40B4-BE49-F238E27FC236}">
                <a16:creationId xmlns:a16="http://schemas.microsoft.com/office/drawing/2014/main" id="{9C18DC54-1812-45D3-811D-BDC6F9B2838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7" name="Imagen 126">
            <a:extLst>
              <a:ext uri="{FF2B5EF4-FFF2-40B4-BE49-F238E27FC236}">
                <a16:creationId xmlns:a16="http://schemas.microsoft.com/office/drawing/2014/main" id="{A6DBBF07-1DC4-4B37-A3DC-19AFBF466F5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8" name="Imagen 127">
            <a:extLst>
              <a:ext uri="{FF2B5EF4-FFF2-40B4-BE49-F238E27FC236}">
                <a16:creationId xmlns:a16="http://schemas.microsoft.com/office/drawing/2014/main" id="{7B75554C-642F-4310-91F8-BA00ADF8CBA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9" name="Imagen 128">
            <a:extLst>
              <a:ext uri="{FF2B5EF4-FFF2-40B4-BE49-F238E27FC236}">
                <a16:creationId xmlns:a16="http://schemas.microsoft.com/office/drawing/2014/main" id="{5F3AEBE7-351B-4CC6-BC1C-5C14FCA77E4E}"/>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3149007" y="2662661"/>
            <a:ext cx="234906" cy="234906"/>
          </a:xfrm>
          <a:prstGeom prst="rect">
            <a:avLst/>
          </a:prstGeom>
        </p:spPr>
      </p:pic>
      <p:grpSp>
        <p:nvGrpSpPr>
          <p:cNvPr id="130" name="Grupo 129">
            <a:extLst>
              <a:ext uri="{FF2B5EF4-FFF2-40B4-BE49-F238E27FC236}">
                <a16:creationId xmlns:a16="http://schemas.microsoft.com/office/drawing/2014/main" id="{C1EA39B1-9737-41E1-AA8F-DFBCA9CB7DD9}"/>
              </a:ext>
            </a:extLst>
          </p:cNvPr>
          <p:cNvGrpSpPr/>
          <p:nvPr>
            <p:custDataLst>
              <p:custData r:id="rId7"/>
            </p:custDataLst>
          </p:nvPr>
        </p:nvGrpSpPr>
        <p:grpSpPr>
          <a:xfrm>
            <a:off x="6021115" y="2591693"/>
            <a:ext cx="5220000" cy="3979918"/>
            <a:chOff x="3671888" y="3718560"/>
            <a:chExt cx="3557587" cy="292388"/>
          </a:xfrm>
        </p:grpSpPr>
        <p:sp>
          <p:nvSpPr>
            <p:cNvPr id="131" name="Rectángulo: esquinas redondeadas 130">
              <a:extLst>
                <a:ext uri="{FF2B5EF4-FFF2-40B4-BE49-F238E27FC236}">
                  <a16:creationId xmlns:a16="http://schemas.microsoft.com/office/drawing/2014/main" id="{50883CC0-3379-4504-96B2-817D064F37E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58F06ADB-66A9-4219-B44F-8C79B8F99B5B}"/>
                </a:ext>
              </a:extLst>
            </p:cNvPr>
            <p:cNvSpPr txBox="1"/>
            <p:nvPr>
              <p:custDataLst>
                <p:custData r:id="rId1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33" name="Conector recto 132">
            <a:extLst>
              <a:ext uri="{FF2B5EF4-FFF2-40B4-BE49-F238E27FC236}">
                <a16:creationId xmlns:a16="http://schemas.microsoft.com/office/drawing/2014/main" id="{4C160ABA-D7DA-4D8C-84ED-21A78B4616CD}"/>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4" name="Imagen 133">
            <a:extLst>
              <a:ext uri="{FF2B5EF4-FFF2-40B4-BE49-F238E27FC236}">
                <a16:creationId xmlns:a16="http://schemas.microsoft.com/office/drawing/2014/main" id="{DC74D46D-ABFA-43F4-B736-FD6B1445981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35" name="Imagen 134">
            <a:extLst>
              <a:ext uri="{FF2B5EF4-FFF2-40B4-BE49-F238E27FC236}">
                <a16:creationId xmlns:a16="http://schemas.microsoft.com/office/drawing/2014/main" id="{36FE5A53-EB20-426A-9474-F7764F63EDD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36" name="Imagen 135">
            <a:extLst>
              <a:ext uri="{FF2B5EF4-FFF2-40B4-BE49-F238E27FC236}">
                <a16:creationId xmlns:a16="http://schemas.microsoft.com/office/drawing/2014/main" id="{63E58B50-D205-4B79-B90B-50C21B29184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37" name="Imagen 136">
            <a:extLst>
              <a:ext uri="{FF2B5EF4-FFF2-40B4-BE49-F238E27FC236}">
                <a16:creationId xmlns:a16="http://schemas.microsoft.com/office/drawing/2014/main" id="{48514D05-1988-4D79-8929-4DD066ED0C5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38" name="Imagen 137">
            <a:extLst>
              <a:ext uri="{FF2B5EF4-FFF2-40B4-BE49-F238E27FC236}">
                <a16:creationId xmlns:a16="http://schemas.microsoft.com/office/drawing/2014/main" id="{FC26CBE7-91D0-4EFB-B7B7-EFE9D966037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39" name="Imagen 138">
            <a:extLst>
              <a:ext uri="{FF2B5EF4-FFF2-40B4-BE49-F238E27FC236}">
                <a16:creationId xmlns:a16="http://schemas.microsoft.com/office/drawing/2014/main" id="{4729C1C8-FD5E-4ED4-8996-71626ABD4E9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40" name="Imagen 139">
            <a:extLst>
              <a:ext uri="{FF2B5EF4-FFF2-40B4-BE49-F238E27FC236}">
                <a16:creationId xmlns:a16="http://schemas.microsoft.com/office/drawing/2014/main" id="{A79E075F-3A7B-40BC-BC78-B706A1E98CF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41" name="Imagen 140">
            <a:extLst>
              <a:ext uri="{FF2B5EF4-FFF2-40B4-BE49-F238E27FC236}">
                <a16:creationId xmlns:a16="http://schemas.microsoft.com/office/drawing/2014/main" id="{98A9D50C-D4C7-4C3A-AC88-32363CFE49F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8699370" y="2662661"/>
            <a:ext cx="234906" cy="234906"/>
          </a:xfrm>
          <a:prstGeom prst="rect">
            <a:avLst/>
          </a:prstGeom>
        </p:spPr>
      </p:pic>
      <p:grpSp>
        <p:nvGrpSpPr>
          <p:cNvPr id="142" name="Grupo 141">
            <a:extLst>
              <a:ext uri="{FF2B5EF4-FFF2-40B4-BE49-F238E27FC236}">
                <a16:creationId xmlns:a16="http://schemas.microsoft.com/office/drawing/2014/main" id="{BBBB690E-52B6-4043-9238-817E84226764}"/>
              </a:ext>
            </a:extLst>
          </p:cNvPr>
          <p:cNvGrpSpPr/>
          <p:nvPr/>
        </p:nvGrpSpPr>
        <p:grpSpPr>
          <a:xfrm>
            <a:off x="11455839" y="2591693"/>
            <a:ext cx="180000" cy="3979918"/>
            <a:chOff x="10045700" y="1993900"/>
            <a:chExt cx="180000" cy="4533900"/>
          </a:xfrm>
        </p:grpSpPr>
        <p:sp>
          <p:nvSpPr>
            <p:cNvPr id="143" name="Rectángulo: esquinas redondeadas 142">
              <a:extLst>
                <a:ext uri="{FF2B5EF4-FFF2-40B4-BE49-F238E27FC236}">
                  <a16:creationId xmlns:a16="http://schemas.microsoft.com/office/drawing/2014/main" id="{4D393A71-47DA-4AC7-98A7-6A80004C7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Rectángulo: esquinas redondeadas 143">
              <a:extLst>
                <a:ext uri="{FF2B5EF4-FFF2-40B4-BE49-F238E27FC236}">
                  <a16:creationId xmlns:a16="http://schemas.microsoft.com/office/drawing/2014/main" id="{BDAEBA73-1D34-4FDD-A537-6DCC9A4E651F}"/>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45" name="Grupo 144">
            <a:extLst>
              <a:ext uri="{FF2B5EF4-FFF2-40B4-BE49-F238E27FC236}">
                <a16:creationId xmlns:a16="http://schemas.microsoft.com/office/drawing/2014/main" id="{CC57772E-2CC6-4C1D-90CA-A3212E29657E}"/>
              </a:ext>
            </a:extLst>
          </p:cNvPr>
          <p:cNvGrpSpPr/>
          <p:nvPr/>
        </p:nvGrpSpPr>
        <p:grpSpPr>
          <a:xfrm>
            <a:off x="10236535" y="1709318"/>
            <a:ext cx="1402993" cy="292388"/>
            <a:chOff x="3224009" y="2253139"/>
            <a:chExt cx="1402993" cy="292388"/>
          </a:xfrm>
        </p:grpSpPr>
        <p:sp>
          <p:nvSpPr>
            <p:cNvPr id="146" name="Content">
              <a:extLst>
                <a:ext uri="{FF2B5EF4-FFF2-40B4-BE49-F238E27FC236}">
                  <a16:creationId xmlns:a16="http://schemas.microsoft.com/office/drawing/2014/main" id="{FFE094BB-ECD4-45AA-B210-D2A493FFB643}"/>
                </a:ext>
              </a:extLst>
            </p:cNvPr>
            <p:cNvSpPr txBox="1"/>
            <p:nvPr>
              <p:custDataLst>
                <p:custData r:id="rId10"/>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7" name="Gráfico 146">
              <a:extLst>
                <a:ext uri="{FF2B5EF4-FFF2-40B4-BE49-F238E27FC236}">
                  <a16:creationId xmlns:a16="http://schemas.microsoft.com/office/drawing/2014/main" id="{D4E3F5CA-D406-4E14-931D-8F633459617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148" name="Gráfico 147">
            <a:extLst>
              <a:ext uri="{FF2B5EF4-FFF2-40B4-BE49-F238E27FC236}">
                <a16:creationId xmlns:a16="http://schemas.microsoft.com/office/drawing/2014/main" id="{D0E769C4-3E64-4B7D-B294-83D66F2FEAF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981637" y="1723197"/>
            <a:ext cx="252000" cy="252000"/>
          </a:xfrm>
          <a:prstGeom prst="rect">
            <a:avLst/>
          </a:prstGeom>
        </p:spPr>
      </p:pic>
      <p:sp>
        <p:nvSpPr>
          <p:cNvPr id="149" name="Content">
            <a:extLst>
              <a:ext uri="{FF2B5EF4-FFF2-40B4-BE49-F238E27FC236}">
                <a16:creationId xmlns:a16="http://schemas.microsoft.com/office/drawing/2014/main" id="{3DAF4D22-BDED-4818-9FD9-E38EFD0AE632}"/>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3D500EC5-172B-4F0A-A8E7-A59A6DD2D7E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49896" y="2267018"/>
            <a:ext cx="252000" cy="252000"/>
          </a:xfrm>
          <a:prstGeom prst="rect">
            <a:avLst/>
          </a:prstGeom>
        </p:spPr>
      </p:pic>
      <p:grpSp>
        <p:nvGrpSpPr>
          <p:cNvPr id="151" name="Grupo 150">
            <a:extLst>
              <a:ext uri="{FF2B5EF4-FFF2-40B4-BE49-F238E27FC236}">
                <a16:creationId xmlns:a16="http://schemas.microsoft.com/office/drawing/2014/main" id="{BDB6DB9D-7382-4973-9402-58C138242AB7}"/>
              </a:ext>
            </a:extLst>
          </p:cNvPr>
          <p:cNvGrpSpPr/>
          <p:nvPr/>
        </p:nvGrpSpPr>
        <p:grpSpPr>
          <a:xfrm>
            <a:off x="8200415" y="2253139"/>
            <a:ext cx="1954534" cy="292388"/>
            <a:chOff x="2672468" y="2253139"/>
            <a:chExt cx="1954534" cy="292388"/>
          </a:xfrm>
        </p:grpSpPr>
        <p:sp>
          <p:nvSpPr>
            <p:cNvPr id="152" name="Content">
              <a:extLst>
                <a:ext uri="{FF2B5EF4-FFF2-40B4-BE49-F238E27FC236}">
                  <a16:creationId xmlns:a16="http://schemas.microsoft.com/office/drawing/2014/main" id="{79B256AF-0E98-4EAD-B65D-EC42B116DA07}"/>
                </a:ext>
              </a:extLst>
            </p:cNvPr>
            <p:cNvSpPr txBox="1"/>
            <p:nvPr>
              <p:custDataLst>
                <p:custData r:id="rId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3" name="Gráfico 152">
              <a:extLst>
                <a:ext uri="{FF2B5EF4-FFF2-40B4-BE49-F238E27FC236}">
                  <a16:creationId xmlns:a16="http://schemas.microsoft.com/office/drawing/2014/main" id="{3854BD59-5256-4849-822A-C07B039E54A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79" name="Imagen 78">
            <a:extLst>
              <a:ext uri="{FF2B5EF4-FFF2-40B4-BE49-F238E27FC236}">
                <a16:creationId xmlns:a16="http://schemas.microsoft.com/office/drawing/2014/main" id="{D6808464-AA1A-4962-8F1C-BB2245CDFB5D}"/>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80" name="Imagen 79">
            <a:extLst>
              <a:ext uri="{FF2B5EF4-FFF2-40B4-BE49-F238E27FC236}">
                <a16:creationId xmlns:a16="http://schemas.microsoft.com/office/drawing/2014/main" id="{187978E9-AA50-4A6B-8F2B-15B7D3235EA4}"/>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9222889" y="2671675"/>
            <a:ext cx="234906" cy="234906"/>
          </a:xfrm>
          <a:prstGeom prst="rect">
            <a:avLst/>
          </a:prstGeom>
        </p:spPr>
      </p:pic>
      <p:pic>
        <p:nvPicPr>
          <p:cNvPr id="81" name="Gráfico 80">
            <a:extLst>
              <a:ext uri="{FF2B5EF4-FFF2-40B4-BE49-F238E27FC236}">
                <a16:creationId xmlns:a16="http://schemas.microsoft.com/office/drawing/2014/main" id="{629B7640-8E49-4DAE-A266-0E118E5C07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9541866" y="1746520"/>
            <a:ext cx="252000" cy="252000"/>
          </a:xfrm>
          <a:prstGeom prst="rect">
            <a:avLst/>
          </a:prstGeom>
        </p:spPr>
      </p:pic>
    </p:spTree>
    <p:extLst>
      <p:ext uri="{BB962C8B-B14F-4D97-AF65-F5344CB8AC3E}">
        <p14:creationId xmlns:p14="http://schemas.microsoft.com/office/powerpoint/2010/main" val="150610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7"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4"/>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1"/>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77" name="Grupo 176">
            <a:extLst>
              <a:ext uri="{FF2B5EF4-FFF2-40B4-BE49-F238E27FC236}">
                <a16:creationId xmlns:a16="http://schemas.microsoft.com/office/drawing/2014/main" id="{E0D78890-E0EC-40BB-A1B7-3579759A402C}"/>
              </a:ext>
            </a:extLst>
          </p:cNvPr>
          <p:cNvGrpSpPr/>
          <p:nvPr/>
        </p:nvGrpSpPr>
        <p:grpSpPr>
          <a:xfrm>
            <a:off x="2782859" y="1299492"/>
            <a:ext cx="6626281" cy="4812595"/>
            <a:chOff x="2782859" y="1299492"/>
            <a:chExt cx="6626281" cy="4812595"/>
          </a:xfrm>
        </p:grpSpPr>
        <p:grpSp>
          <p:nvGrpSpPr>
            <p:cNvPr id="178" name="Grupo 177">
              <a:extLst>
                <a:ext uri="{FF2B5EF4-FFF2-40B4-BE49-F238E27FC236}">
                  <a16:creationId xmlns:a16="http://schemas.microsoft.com/office/drawing/2014/main" id="{90F981EF-DC38-4A86-A969-62E56530586A}"/>
                </a:ext>
              </a:extLst>
            </p:cNvPr>
            <p:cNvGrpSpPr/>
            <p:nvPr/>
          </p:nvGrpSpPr>
          <p:grpSpPr>
            <a:xfrm>
              <a:off x="2782859" y="1299492"/>
              <a:ext cx="6626281" cy="4812595"/>
              <a:chOff x="2782859" y="1299492"/>
              <a:chExt cx="6626281" cy="4812595"/>
            </a:xfrm>
          </p:grpSpPr>
          <p:sp>
            <p:nvSpPr>
              <p:cNvPr id="185" name="Rectángulo: esquinas redondeadas 184">
                <a:extLst>
                  <a:ext uri="{FF2B5EF4-FFF2-40B4-BE49-F238E27FC236}">
                    <a16:creationId xmlns:a16="http://schemas.microsoft.com/office/drawing/2014/main" id="{56A12D24-2AB9-4CD9-B0F2-8C7AB972172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6" name="Grupo 185">
                <a:extLst>
                  <a:ext uri="{FF2B5EF4-FFF2-40B4-BE49-F238E27FC236}">
                    <a16:creationId xmlns:a16="http://schemas.microsoft.com/office/drawing/2014/main" id="{91EF457F-1B12-4DDC-8AA4-32B523951892}"/>
                  </a:ext>
                </a:extLst>
              </p:cNvPr>
              <p:cNvGrpSpPr/>
              <p:nvPr/>
            </p:nvGrpSpPr>
            <p:grpSpPr>
              <a:xfrm>
                <a:off x="3054477" y="2001478"/>
                <a:ext cx="2317751" cy="868680"/>
                <a:chOff x="2476499" y="3048000"/>
                <a:chExt cx="2317751" cy="868680"/>
              </a:xfrm>
            </p:grpSpPr>
            <p:sp>
              <p:nvSpPr>
                <p:cNvPr id="208" name="Rectángulo: esquinas redondeadas 207">
                  <a:extLst>
                    <a:ext uri="{FF2B5EF4-FFF2-40B4-BE49-F238E27FC236}">
                      <a16:creationId xmlns:a16="http://schemas.microsoft.com/office/drawing/2014/main" id="{2E98890E-936A-4F18-BAE0-553C791CD4A5}"/>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23F5C310-902B-4C73-B793-A2E3AF2B60A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73773B0B-0396-431C-A870-1CC8E5C35C7C}"/>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452AC54E-D929-49F7-91FA-598127B81C9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sp>
            <p:nvSpPr>
              <p:cNvPr id="187" name="Content">
                <a:extLst>
                  <a:ext uri="{FF2B5EF4-FFF2-40B4-BE49-F238E27FC236}">
                    <a16:creationId xmlns:a16="http://schemas.microsoft.com/office/drawing/2014/main" id="{D3F0776A-A66B-4805-829E-2B04547DBB5B}"/>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88" name="Grupo 187">
                <a:extLst>
                  <a:ext uri="{FF2B5EF4-FFF2-40B4-BE49-F238E27FC236}">
                    <a16:creationId xmlns:a16="http://schemas.microsoft.com/office/drawing/2014/main" id="{260278FA-5558-495E-9579-8E1409DEE636}"/>
                  </a:ext>
                </a:extLst>
              </p:cNvPr>
              <p:cNvGrpSpPr/>
              <p:nvPr/>
            </p:nvGrpSpPr>
            <p:grpSpPr>
              <a:xfrm>
                <a:off x="3054477" y="3630843"/>
                <a:ext cx="2317751" cy="868680"/>
                <a:chOff x="470752" y="3840736"/>
                <a:chExt cx="2317751" cy="868680"/>
              </a:xfrm>
            </p:grpSpPr>
            <p:sp>
              <p:nvSpPr>
                <p:cNvPr id="204" name="Rectángulo: esquinas redondeadas 203">
                  <a:extLst>
                    <a:ext uri="{FF2B5EF4-FFF2-40B4-BE49-F238E27FC236}">
                      <a16:creationId xmlns:a16="http://schemas.microsoft.com/office/drawing/2014/main" id="{CC8DEEC1-97CA-4267-834C-E1BDC067D8E8}"/>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 name="Gráfico 204">
                  <a:hlinkClick r:id="rId54" action="ppaction://hlinksldjump"/>
                  <a:extLst>
                    <a:ext uri="{FF2B5EF4-FFF2-40B4-BE49-F238E27FC236}">
                      <a16:creationId xmlns:a16="http://schemas.microsoft.com/office/drawing/2014/main" id="{B52CB10B-3B2B-4DB5-BE93-9BA1FBE1634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06" name="Content">
                  <a:extLst>
                    <a:ext uri="{FF2B5EF4-FFF2-40B4-BE49-F238E27FC236}">
                      <a16:creationId xmlns:a16="http://schemas.microsoft.com/office/drawing/2014/main" id="{2D166C70-7DC8-4C0C-A61F-E4499F989D6E}"/>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7" name="Gráfico 206">
                  <a:extLst>
                    <a:ext uri="{FF2B5EF4-FFF2-40B4-BE49-F238E27FC236}">
                      <a16:creationId xmlns:a16="http://schemas.microsoft.com/office/drawing/2014/main" id="{4F3B92DA-3AF9-4883-880D-DA346FC7BFBE}"/>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499901" y="3842391"/>
                  <a:ext cx="252000" cy="252000"/>
                </a:xfrm>
                <a:prstGeom prst="rect">
                  <a:avLst/>
                </a:prstGeom>
              </p:spPr>
            </p:pic>
          </p:grpSp>
          <p:sp>
            <p:nvSpPr>
              <p:cNvPr id="189" name="Content">
                <a:extLst>
                  <a:ext uri="{FF2B5EF4-FFF2-40B4-BE49-F238E27FC236}">
                    <a16:creationId xmlns:a16="http://schemas.microsoft.com/office/drawing/2014/main" id="{B0E996C3-FACB-4A1D-9ACF-B5662EF74A0C}"/>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0" name="Grupo 189">
                <a:extLst>
                  <a:ext uri="{FF2B5EF4-FFF2-40B4-BE49-F238E27FC236}">
                    <a16:creationId xmlns:a16="http://schemas.microsoft.com/office/drawing/2014/main" id="{F706C113-2D71-45DC-8A86-6A2692A47466}"/>
                  </a:ext>
                </a:extLst>
              </p:cNvPr>
              <p:cNvGrpSpPr/>
              <p:nvPr>
                <p:custDataLst>
                  <p:custData r:id="rId11"/>
                </p:custDataLst>
              </p:nvPr>
            </p:nvGrpSpPr>
            <p:grpSpPr>
              <a:xfrm>
                <a:off x="7791579" y="5624971"/>
                <a:ext cx="1457546" cy="292388"/>
                <a:chOff x="4760668" y="4237301"/>
                <a:chExt cx="2616422" cy="292388"/>
              </a:xfrm>
            </p:grpSpPr>
            <p:sp>
              <p:nvSpPr>
                <p:cNvPr id="201" name="Rectángulo: esquinas redondeadas 200">
                  <a:extLst>
                    <a:ext uri="{FF2B5EF4-FFF2-40B4-BE49-F238E27FC236}">
                      <a16:creationId xmlns:a16="http://schemas.microsoft.com/office/drawing/2014/main" id="{805E689E-FF51-49FF-B4CC-52DE36D3954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hlinkClick r:id="rId57" action="ppaction://hlinksldjump"/>
                  <a:extLst>
                    <a:ext uri="{FF2B5EF4-FFF2-40B4-BE49-F238E27FC236}">
                      <a16:creationId xmlns:a16="http://schemas.microsoft.com/office/drawing/2014/main" id="{ADE32A99-43CF-4D21-9986-30419BABD911}"/>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1" name="Grupo 190">
                <a:extLst>
                  <a:ext uri="{FF2B5EF4-FFF2-40B4-BE49-F238E27FC236}">
                    <a16:creationId xmlns:a16="http://schemas.microsoft.com/office/drawing/2014/main" id="{D7AD959A-30A9-4A1C-A8FE-4D8A68184C9E}"/>
                  </a:ext>
                </a:extLst>
              </p:cNvPr>
              <p:cNvGrpSpPr/>
              <p:nvPr/>
            </p:nvGrpSpPr>
            <p:grpSpPr>
              <a:xfrm>
                <a:off x="5473828" y="2001478"/>
                <a:ext cx="2317751" cy="868680"/>
                <a:chOff x="2476499" y="3048000"/>
                <a:chExt cx="2317751" cy="868680"/>
              </a:xfrm>
            </p:grpSpPr>
            <p:sp>
              <p:nvSpPr>
                <p:cNvPr id="197" name="Rectángulo: esquinas redondeadas 196">
                  <a:extLst>
                    <a:ext uri="{FF2B5EF4-FFF2-40B4-BE49-F238E27FC236}">
                      <a16:creationId xmlns:a16="http://schemas.microsoft.com/office/drawing/2014/main" id="{02CA98DC-C90D-4FD5-A41A-B4BCD2F6B97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D1FD61E-742C-4569-9293-794B0AE98F8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8ACB019F-2C1A-4B7E-9265-511180F9E613}"/>
                    </a:ext>
                  </a:extLst>
                </p:cNvPr>
                <p:cNvSpPr txBox="1"/>
                <p:nvPr>
                  <p:custDataLst>
                    <p:custData r:id="rId14"/>
                    <p:custData r:id="rId15"/>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200" name="Gráfico 199">
                  <a:extLst>
                    <a:ext uri="{FF2B5EF4-FFF2-40B4-BE49-F238E27FC236}">
                      <a16:creationId xmlns:a16="http://schemas.microsoft.com/office/drawing/2014/main" id="{E9EA9895-B31E-4CB4-9789-D7FFB9D4936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grpSp>
            <p:nvGrpSpPr>
              <p:cNvPr id="192" name="Grupo 191">
                <a:extLst>
                  <a:ext uri="{FF2B5EF4-FFF2-40B4-BE49-F238E27FC236}">
                    <a16:creationId xmlns:a16="http://schemas.microsoft.com/office/drawing/2014/main" id="{EA8FFDC5-C865-4156-A095-A7125A776048}"/>
                  </a:ext>
                </a:extLst>
              </p:cNvPr>
              <p:cNvGrpSpPr/>
              <p:nvPr/>
            </p:nvGrpSpPr>
            <p:grpSpPr>
              <a:xfrm>
                <a:off x="5473828" y="3630843"/>
                <a:ext cx="2317751" cy="868680"/>
                <a:chOff x="2890103" y="3840736"/>
                <a:chExt cx="2317751" cy="868680"/>
              </a:xfrm>
            </p:grpSpPr>
            <p:sp>
              <p:nvSpPr>
                <p:cNvPr id="193" name="Rectángulo: esquinas redondeadas 192">
                  <a:hlinkClick r:id="rId58" action="ppaction://hlinksldjump"/>
                  <a:extLst>
                    <a:ext uri="{FF2B5EF4-FFF2-40B4-BE49-F238E27FC236}">
                      <a16:creationId xmlns:a16="http://schemas.microsoft.com/office/drawing/2014/main" id="{F8912054-3C22-496B-AAC3-84E386EF3676}"/>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4" name="Gráfico 193">
                  <a:hlinkClick r:id="rId58" action="ppaction://hlinksldjump"/>
                  <a:extLst>
                    <a:ext uri="{FF2B5EF4-FFF2-40B4-BE49-F238E27FC236}">
                      <a16:creationId xmlns:a16="http://schemas.microsoft.com/office/drawing/2014/main" id="{070F7C99-9218-474D-9C19-4742664470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5" name="Content">
                  <a:hlinkClick r:id="rId58" action="ppaction://hlinksldjump"/>
                  <a:extLst>
                    <a:ext uri="{FF2B5EF4-FFF2-40B4-BE49-F238E27FC236}">
                      <a16:creationId xmlns:a16="http://schemas.microsoft.com/office/drawing/2014/main" id="{5E67C13A-E0DA-44B6-9014-E6BDD5D61ECD}"/>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96" name="Gráfico 195">
                  <a:extLst>
                    <a:ext uri="{FF2B5EF4-FFF2-40B4-BE49-F238E27FC236}">
                      <a16:creationId xmlns:a16="http://schemas.microsoft.com/office/drawing/2014/main" id="{38962A6A-A6DF-433B-96C9-4A1E7145226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920841" y="3842391"/>
                  <a:ext cx="252000" cy="252000"/>
                </a:xfrm>
                <a:prstGeom prst="rect">
                  <a:avLst/>
                </a:prstGeom>
              </p:spPr>
            </p:pic>
          </p:grpSp>
        </p:grpSp>
        <p:grpSp>
          <p:nvGrpSpPr>
            <p:cNvPr id="179" name="Grupo 178">
              <a:extLst>
                <a:ext uri="{FF2B5EF4-FFF2-40B4-BE49-F238E27FC236}">
                  <a16:creationId xmlns:a16="http://schemas.microsoft.com/office/drawing/2014/main" id="{2B8F8CF1-42C1-4BF7-9C52-58F2BC2F5302}"/>
                </a:ext>
              </a:extLst>
            </p:cNvPr>
            <p:cNvGrpSpPr/>
            <p:nvPr/>
          </p:nvGrpSpPr>
          <p:grpSpPr>
            <a:xfrm rot="5400000">
              <a:off x="5991859" y="-25135"/>
              <a:ext cx="180002" cy="6065287"/>
              <a:chOff x="10045700" y="1993900"/>
              <a:chExt cx="180002" cy="4533900"/>
            </a:xfrm>
          </p:grpSpPr>
          <p:sp>
            <p:nvSpPr>
              <p:cNvPr id="183" name="Rectángulo: esquinas redondeadas 182">
                <a:extLst>
                  <a:ext uri="{FF2B5EF4-FFF2-40B4-BE49-F238E27FC236}">
                    <a16:creationId xmlns:a16="http://schemas.microsoft.com/office/drawing/2014/main" id="{8D9D225B-AA05-4AAF-B313-010237E9699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Rectángulo: esquinas redondeadas 183">
                <a:extLst>
                  <a:ext uri="{FF2B5EF4-FFF2-40B4-BE49-F238E27FC236}">
                    <a16:creationId xmlns:a16="http://schemas.microsoft.com/office/drawing/2014/main" id="{8A63A695-D78A-474F-8DF1-C464862DE02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0" name="Grupo 179">
              <a:extLst>
                <a:ext uri="{FF2B5EF4-FFF2-40B4-BE49-F238E27FC236}">
                  <a16:creationId xmlns:a16="http://schemas.microsoft.com/office/drawing/2014/main" id="{F36B42D5-7B36-42C4-8CE2-DB44D2AD5E07}"/>
                </a:ext>
              </a:extLst>
            </p:cNvPr>
            <p:cNvGrpSpPr/>
            <p:nvPr/>
          </p:nvGrpSpPr>
          <p:grpSpPr>
            <a:xfrm rot="5400000">
              <a:off x="5991860" y="1609950"/>
              <a:ext cx="180000" cy="6065286"/>
              <a:chOff x="10045700" y="1993900"/>
              <a:chExt cx="180000" cy="4533900"/>
            </a:xfrm>
          </p:grpSpPr>
          <p:sp>
            <p:nvSpPr>
              <p:cNvPr id="181" name="Rectángulo: esquinas redondeadas 180">
                <a:extLst>
                  <a:ext uri="{FF2B5EF4-FFF2-40B4-BE49-F238E27FC236}">
                    <a16:creationId xmlns:a16="http://schemas.microsoft.com/office/drawing/2014/main" id="{D0969635-692D-4BF3-A5F5-9695E0520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Rectángulo: esquinas redondeadas 181">
                <a:extLst>
                  <a:ext uri="{FF2B5EF4-FFF2-40B4-BE49-F238E27FC236}">
                    <a16:creationId xmlns:a16="http://schemas.microsoft.com/office/drawing/2014/main" id="{3957DD94-A032-43FF-BFD0-6F833E1806C3}"/>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3"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6"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0"/>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08" name="Grupo 107">
            <a:extLst>
              <a:ext uri="{FF2B5EF4-FFF2-40B4-BE49-F238E27FC236}">
                <a16:creationId xmlns:a16="http://schemas.microsoft.com/office/drawing/2014/main" id="{69BBC828-437A-40D0-9FAA-D71C2CE01D5B}"/>
              </a:ext>
            </a:extLst>
          </p:cNvPr>
          <p:cNvGrpSpPr/>
          <p:nvPr/>
        </p:nvGrpSpPr>
        <p:grpSpPr>
          <a:xfrm>
            <a:off x="2782859" y="1299492"/>
            <a:ext cx="6626281" cy="4812595"/>
            <a:chOff x="2782859" y="1299492"/>
            <a:chExt cx="6626281" cy="4812595"/>
          </a:xfrm>
        </p:grpSpPr>
        <p:grpSp>
          <p:nvGrpSpPr>
            <p:cNvPr id="109" name="Grupo 108">
              <a:extLst>
                <a:ext uri="{FF2B5EF4-FFF2-40B4-BE49-F238E27FC236}">
                  <a16:creationId xmlns:a16="http://schemas.microsoft.com/office/drawing/2014/main" id="{DC0D273C-4AC1-4DA7-9EA1-C134343E4334}"/>
                </a:ext>
              </a:extLst>
            </p:cNvPr>
            <p:cNvGrpSpPr/>
            <p:nvPr/>
          </p:nvGrpSpPr>
          <p:grpSpPr>
            <a:xfrm>
              <a:off x="2782859" y="1299492"/>
              <a:ext cx="6626281" cy="4812595"/>
              <a:chOff x="2782859" y="1299492"/>
              <a:chExt cx="6626281" cy="4812595"/>
            </a:xfrm>
          </p:grpSpPr>
          <p:sp>
            <p:nvSpPr>
              <p:cNvPr id="133" name="Rectángulo: esquinas redondeadas 132">
                <a:extLst>
                  <a:ext uri="{FF2B5EF4-FFF2-40B4-BE49-F238E27FC236}">
                    <a16:creationId xmlns:a16="http://schemas.microsoft.com/office/drawing/2014/main" id="{FDB357BA-8867-4B7F-93EB-983164D3971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4" name="Grupo 133">
                <a:extLst>
                  <a:ext uri="{FF2B5EF4-FFF2-40B4-BE49-F238E27FC236}">
                    <a16:creationId xmlns:a16="http://schemas.microsoft.com/office/drawing/2014/main" id="{B04DD0D0-F054-47DF-9F90-0392F10581E8}"/>
                  </a:ext>
                </a:extLst>
              </p:cNvPr>
              <p:cNvGrpSpPr/>
              <p:nvPr>
                <p:custDataLst>
                  <p:custData r:id="rId18"/>
                </p:custDataLst>
              </p:nvPr>
            </p:nvGrpSpPr>
            <p:grpSpPr>
              <a:xfrm>
                <a:off x="7791579" y="5624971"/>
                <a:ext cx="1457546" cy="292388"/>
                <a:chOff x="4760668" y="4237301"/>
                <a:chExt cx="2616422" cy="292388"/>
              </a:xfrm>
            </p:grpSpPr>
            <p:sp>
              <p:nvSpPr>
                <p:cNvPr id="135" name="Rectángulo: esquinas redondeadas 134">
                  <a:extLst>
                    <a:ext uri="{FF2B5EF4-FFF2-40B4-BE49-F238E27FC236}">
                      <a16:creationId xmlns:a16="http://schemas.microsoft.com/office/drawing/2014/main" id="{0C90B288-83C3-4832-BA74-C15D258AC3A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Content">
                  <a:hlinkClick r:id="rId49" action="ppaction://hlinksldjump"/>
                  <a:extLst>
                    <a:ext uri="{FF2B5EF4-FFF2-40B4-BE49-F238E27FC236}">
                      <a16:creationId xmlns:a16="http://schemas.microsoft.com/office/drawing/2014/main" id="{CB69A86E-9DB6-4FEB-947A-018784DFE6CF}"/>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10" name="Content">
              <a:extLst>
                <a:ext uri="{FF2B5EF4-FFF2-40B4-BE49-F238E27FC236}">
                  <a16:creationId xmlns:a16="http://schemas.microsoft.com/office/drawing/2014/main" id="{6F9620B8-067A-4BA7-B10E-D4D8EE4535A0}"/>
                </a:ext>
              </a:extLst>
            </p:cNvPr>
            <p:cNvSpPr txBox="1"/>
            <p:nvPr>
              <p:custDataLst>
                <p:custData r:id="rId9"/>
              </p:custDataLst>
            </p:nvPr>
          </p:nvSpPr>
          <p:spPr>
            <a:xfrm>
              <a:off x="3049217" y="1526803"/>
              <a:ext cx="1587294"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Aval – 65%</a:t>
              </a:r>
            </a:p>
          </p:txBody>
        </p:sp>
        <p:grpSp>
          <p:nvGrpSpPr>
            <p:cNvPr id="112" name="Grupo 111">
              <a:extLst>
                <a:ext uri="{FF2B5EF4-FFF2-40B4-BE49-F238E27FC236}">
                  <a16:creationId xmlns:a16="http://schemas.microsoft.com/office/drawing/2014/main" id="{B7AD3731-0473-46D5-B7B3-C41DF28B776B}"/>
                </a:ext>
              </a:extLst>
            </p:cNvPr>
            <p:cNvGrpSpPr/>
            <p:nvPr/>
          </p:nvGrpSpPr>
          <p:grpSpPr>
            <a:xfrm>
              <a:off x="3124247" y="2046952"/>
              <a:ext cx="5580000" cy="108000"/>
              <a:chOff x="5206723" y="3162921"/>
              <a:chExt cx="2735953" cy="108000"/>
            </a:xfrm>
          </p:grpSpPr>
          <p:sp>
            <p:nvSpPr>
              <p:cNvPr id="131" name="Rectángulo: esquinas redondeadas 130">
                <a:extLst>
                  <a:ext uri="{FF2B5EF4-FFF2-40B4-BE49-F238E27FC236}">
                    <a16:creationId xmlns:a16="http://schemas.microsoft.com/office/drawing/2014/main" id="{BBB78130-81DA-4C5D-A321-900EAF368D74}"/>
                  </a:ext>
                </a:extLst>
              </p:cNvPr>
              <p:cNvSpPr/>
              <p:nvPr/>
            </p:nvSpPr>
            <p:spPr>
              <a:xfrm>
                <a:off x="5206723" y="3162921"/>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707936D1-6C56-4A33-961D-1311ACABAA23}"/>
                  </a:ext>
                </a:extLst>
              </p:cNvPr>
              <p:cNvSpPr/>
              <p:nvPr/>
            </p:nvSpPr>
            <p:spPr>
              <a:xfrm>
                <a:off x="5206723" y="3162921"/>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13" name="Grupo 112">
              <a:extLst>
                <a:ext uri="{FF2B5EF4-FFF2-40B4-BE49-F238E27FC236}">
                  <a16:creationId xmlns:a16="http://schemas.microsoft.com/office/drawing/2014/main" id="{93C50922-3354-444E-A814-995BE600A669}"/>
                </a:ext>
              </a:extLst>
            </p:cNvPr>
            <p:cNvGrpSpPr/>
            <p:nvPr/>
          </p:nvGrpSpPr>
          <p:grpSpPr>
            <a:xfrm>
              <a:off x="3119411" y="2717946"/>
              <a:ext cx="5040000" cy="698443"/>
              <a:chOff x="6650368" y="2601017"/>
              <a:chExt cx="4163952" cy="698443"/>
            </a:xfrm>
          </p:grpSpPr>
          <p:sp>
            <p:nvSpPr>
              <p:cNvPr id="128" name="Rectángulo: esquinas redondeadas 127">
                <a:extLst>
                  <a:ext uri="{FF2B5EF4-FFF2-40B4-BE49-F238E27FC236}">
                    <a16:creationId xmlns:a16="http://schemas.microsoft.com/office/drawing/2014/main" id="{6E12B667-33F3-4F43-B655-E51F902B533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163B6977-E916-4D8B-AF80-4521CEBC7913}"/>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130" name="Content">
                <a:extLst>
                  <a:ext uri="{FF2B5EF4-FFF2-40B4-BE49-F238E27FC236}">
                    <a16:creationId xmlns:a16="http://schemas.microsoft.com/office/drawing/2014/main" id="{527CCA80-770D-422C-93A5-07BE4267F95D}"/>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114" name="Content">
              <a:extLst>
                <a:ext uri="{FF2B5EF4-FFF2-40B4-BE49-F238E27FC236}">
                  <a16:creationId xmlns:a16="http://schemas.microsoft.com/office/drawing/2014/main" id="{0883E581-81D2-4AEB-929C-6B8F8D5FB9D3}"/>
                </a:ext>
              </a:extLst>
            </p:cNvPr>
            <p:cNvSpPr txBox="1"/>
            <p:nvPr>
              <p:custDataLst>
                <p:custData r:id="rId10"/>
              </p:custDataLst>
            </p:nvPr>
          </p:nvSpPr>
          <p:spPr>
            <a:xfrm>
              <a:off x="3048313" y="2319457"/>
              <a:ext cx="14350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Ya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avalaron</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15" name="Grupo 114">
              <a:extLst>
                <a:ext uri="{FF2B5EF4-FFF2-40B4-BE49-F238E27FC236}">
                  <a16:creationId xmlns:a16="http://schemas.microsoft.com/office/drawing/2014/main" id="{F3A09F55-CF92-498F-862E-042051A92C2E}"/>
                </a:ext>
              </a:extLst>
            </p:cNvPr>
            <p:cNvGrpSpPr/>
            <p:nvPr/>
          </p:nvGrpSpPr>
          <p:grpSpPr>
            <a:xfrm>
              <a:off x="3128769" y="3522182"/>
              <a:ext cx="5040000" cy="698443"/>
              <a:chOff x="6650368" y="2601017"/>
              <a:chExt cx="4163952" cy="698443"/>
            </a:xfrm>
          </p:grpSpPr>
          <p:sp>
            <p:nvSpPr>
              <p:cNvPr id="125" name="Rectángulo: esquinas redondeadas 124">
                <a:extLst>
                  <a:ext uri="{FF2B5EF4-FFF2-40B4-BE49-F238E27FC236}">
                    <a16:creationId xmlns:a16="http://schemas.microsoft.com/office/drawing/2014/main" id="{79277057-8778-4A64-9266-0B3E9731157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BAF06162-1E01-4DE9-A0F7-36C70D799B6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Diana </a:t>
                </a:r>
                <a:r>
                  <a:rPr lang="en-US" dirty="0" err="1">
                    <a:solidFill>
                      <a:srgbClr val="000000"/>
                    </a:solidFill>
                    <a:latin typeface="Raleway" panose="020B0503030101060003" pitchFamily="34" charset="0"/>
                    <a:ea typeface="Segoe UI" pitchFamily="34" charset="0"/>
                    <a:cs typeface="Segoe UI" pitchFamily="34" charset="0"/>
                  </a:rPr>
                  <a:t>Alcántara</a:t>
                </a:r>
                <a:r>
                  <a:rPr lang="en-US" dirty="0">
                    <a:solidFill>
                      <a:srgbClr val="000000"/>
                    </a:solidFill>
                    <a:latin typeface="Raleway" panose="020B0503030101060003" pitchFamily="34" charset="0"/>
                    <a:ea typeface="Segoe UI" pitchFamily="34" charset="0"/>
                    <a:cs typeface="Segoe UI" pitchFamily="34" charset="0"/>
                  </a:rPr>
                  <a:t> Morales</a:t>
                </a:r>
              </a:p>
            </p:txBody>
          </p:sp>
          <p:sp>
            <p:nvSpPr>
              <p:cNvPr id="127" name="Content">
                <a:extLst>
                  <a:ext uri="{FF2B5EF4-FFF2-40B4-BE49-F238E27FC236}">
                    <a16:creationId xmlns:a16="http://schemas.microsoft.com/office/drawing/2014/main" id="{09E585D4-BBDE-429F-840A-12DCDC37A6D8}"/>
                  </a:ext>
                </a:extLst>
              </p:cNvPr>
              <p:cNvSpPr txBox="1"/>
              <p:nvPr>
                <p:custDataLst>
                  <p:custData r:id="rId15"/>
                </p:custDataLst>
              </p:nvPr>
            </p:nvSpPr>
            <p:spPr>
              <a:xfrm>
                <a:off x="6650368" y="2933941"/>
                <a:ext cx="129814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dialmo@uv.mx</a:t>
                </a:r>
              </a:p>
            </p:txBody>
          </p:sp>
        </p:grpSp>
        <p:sp>
          <p:nvSpPr>
            <p:cNvPr id="116" name="Content">
              <a:extLst>
                <a:ext uri="{FF2B5EF4-FFF2-40B4-BE49-F238E27FC236}">
                  <a16:creationId xmlns:a16="http://schemas.microsoft.com/office/drawing/2014/main" id="{7576A88A-4236-4595-A738-52C55C28BB07}"/>
                </a:ext>
              </a:extLst>
            </p:cNvPr>
            <p:cNvSpPr txBox="1"/>
            <p:nvPr>
              <p:custDataLst>
                <p:custData r:id="rId11"/>
              </p:custDataLst>
            </p:nvPr>
          </p:nvSpPr>
          <p:spPr>
            <a:xfrm>
              <a:off x="3043997" y="4304730"/>
              <a:ext cx="1250663"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Por </a:t>
              </a:r>
              <a:r>
                <a:rPr lang="en-US" dirty="0" err="1">
                  <a:solidFill>
                    <a:schemeClr val="bg1"/>
                  </a:solidFill>
                  <a:latin typeface="Raleway" panose="020B0503030101060003" pitchFamily="34" charset="0"/>
                  <a:ea typeface="Segoe UI" pitchFamily="34" charset="0"/>
                  <a:cs typeface="Segoe UI" pitchFamily="34" charset="0"/>
                </a:rPr>
                <a:t>avalar</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17" name="Grupo 116">
              <a:extLst>
                <a:ext uri="{FF2B5EF4-FFF2-40B4-BE49-F238E27FC236}">
                  <a16:creationId xmlns:a16="http://schemas.microsoft.com/office/drawing/2014/main" id="{20D24B2C-E4DE-4A8B-ACCF-40258AFD5D63}"/>
                </a:ext>
              </a:extLst>
            </p:cNvPr>
            <p:cNvGrpSpPr/>
            <p:nvPr/>
          </p:nvGrpSpPr>
          <p:grpSpPr>
            <a:xfrm>
              <a:off x="3128769" y="4703848"/>
              <a:ext cx="5040000" cy="698443"/>
              <a:chOff x="6650368" y="2601017"/>
              <a:chExt cx="4163952" cy="698443"/>
            </a:xfrm>
          </p:grpSpPr>
          <p:sp>
            <p:nvSpPr>
              <p:cNvPr id="122" name="Rectángulo: esquinas redondeadas 121">
                <a:extLst>
                  <a:ext uri="{FF2B5EF4-FFF2-40B4-BE49-F238E27FC236}">
                    <a16:creationId xmlns:a16="http://schemas.microsoft.com/office/drawing/2014/main" id="{7FCCDC39-29FA-4CC5-BCC7-9D106D682B9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5B14DEFF-DF46-4CBD-BA25-C1E7B595522F}"/>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Manuel Munguia Santos</a:t>
                </a:r>
              </a:p>
            </p:txBody>
          </p:sp>
          <p:sp>
            <p:nvSpPr>
              <p:cNvPr id="124" name="Content">
                <a:extLst>
                  <a:ext uri="{FF2B5EF4-FFF2-40B4-BE49-F238E27FC236}">
                    <a16:creationId xmlns:a16="http://schemas.microsoft.com/office/drawing/2014/main" id="{F2DFAF01-2194-40C5-8A42-A44FF9305AE7}"/>
                  </a:ext>
                </a:extLst>
              </p:cNvPr>
              <p:cNvSpPr txBox="1"/>
              <p:nvPr>
                <p:custDataLst>
                  <p:custData r:id="rId13"/>
                </p:custDataLst>
              </p:nvPr>
            </p:nvSpPr>
            <p:spPr>
              <a:xfrm>
                <a:off x="6650368" y="2933941"/>
                <a:ext cx="143985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mamusa@uv.mx</a:t>
                </a:r>
              </a:p>
            </p:txBody>
          </p:sp>
        </p:grpSp>
        <p:grpSp>
          <p:nvGrpSpPr>
            <p:cNvPr id="118" name="Grupo 117">
              <a:extLst>
                <a:ext uri="{FF2B5EF4-FFF2-40B4-BE49-F238E27FC236}">
                  <a16:creationId xmlns:a16="http://schemas.microsoft.com/office/drawing/2014/main" id="{E36F6E4C-86B8-4A89-BF48-8090413C4510}"/>
                </a:ext>
              </a:extLst>
            </p:cNvPr>
            <p:cNvGrpSpPr/>
            <p:nvPr/>
          </p:nvGrpSpPr>
          <p:grpSpPr>
            <a:xfrm>
              <a:off x="9069125" y="2006162"/>
              <a:ext cx="180000" cy="3499290"/>
              <a:chOff x="10045700" y="1993900"/>
              <a:chExt cx="180000" cy="4533900"/>
            </a:xfrm>
          </p:grpSpPr>
          <p:sp>
            <p:nvSpPr>
              <p:cNvPr id="120" name="Rectángulo: esquinas redondeadas 119">
                <a:extLst>
                  <a:ext uri="{FF2B5EF4-FFF2-40B4-BE49-F238E27FC236}">
                    <a16:creationId xmlns:a16="http://schemas.microsoft.com/office/drawing/2014/main" id="{53818B37-73CE-4EC6-B12C-8DA3AA4583A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1" name="Rectángulo: esquinas redondeadas 120">
                <a:extLst>
                  <a:ext uri="{FF2B5EF4-FFF2-40B4-BE49-F238E27FC236}">
                    <a16:creationId xmlns:a16="http://schemas.microsoft.com/office/drawing/2014/main" id="{5EE9D148-6A69-4481-A9EB-EE1961FA3DD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19" name="Gráfico 118">
              <a:extLst>
                <a:ext uri="{FF2B5EF4-FFF2-40B4-BE49-F238E27FC236}">
                  <a16:creationId xmlns:a16="http://schemas.microsoft.com/office/drawing/2014/main" id="{712D8D0F-8F6B-445F-9A13-D843A1C6F33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p:blipFill>
          <p:spPr>
            <a:xfrm>
              <a:off x="7846656" y="4772360"/>
              <a:ext cx="252000" cy="252000"/>
            </a:xfrm>
            <a:prstGeom prst="rect">
              <a:avLst/>
            </a:prstGeom>
          </p:spPr>
        </p:pic>
      </p:grpSp>
    </p:spTree>
    <p:extLst>
      <p:ext uri="{BB962C8B-B14F-4D97-AF65-F5344CB8AC3E}">
        <p14:creationId xmlns:p14="http://schemas.microsoft.com/office/powerpoint/2010/main" val="300817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94796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Conclusiones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4" name="Grupo 33">
            <a:extLst>
              <a:ext uri="{FF2B5EF4-FFF2-40B4-BE49-F238E27FC236}">
                <a16:creationId xmlns:a16="http://schemas.microsoft.com/office/drawing/2014/main" id="{C75FE2F2-F740-4C01-937A-32CD3BE1E223}"/>
              </a:ext>
            </a:extLst>
          </p:cNvPr>
          <p:cNvGrpSpPr/>
          <p:nvPr/>
        </p:nvGrpSpPr>
        <p:grpSpPr>
          <a:xfrm>
            <a:off x="3224009" y="2253139"/>
            <a:ext cx="1402993" cy="292388"/>
            <a:chOff x="3224009" y="2253139"/>
            <a:chExt cx="1402993"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892238" y="1746520"/>
            <a:ext cx="252000" cy="252000"/>
          </a:xfrm>
          <a:prstGeom prst="rect">
            <a:avLst/>
          </a:prstGeom>
        </p:spPr>
      </p:pic>
      <p:pic>
        <p:nvPicPr>
          <p:cNvPr id="12" name="Gráfico 11">
            <a:extLst>
              <a:ext uri="{FF2B5EF4-FFF2-40B4-BE49-F238E27FC236}">
                <a16:creationId xmlns:a16="http://schemas.microsoft.com/office/drawing/2014/main" id="{B194B47B-48F4-4520-8A53-8DB440F14380}"/>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969111" y="2267018"/>
            <a:ext cx="252000" cy="252000"/>
          </a:xfrm>
          <a:prstGeom prst="rect">
            <a:avLst/>
          </a:prstGeom>
        </p:spPr>
      </p:pic>
      <p:pic>
        <p:nvPicPr>
          <p:cNvPr id="58" name="Imagen 57">
            <a:extLst>
              <a:ext uri="{FF2B5EF4-FFF2-40B4-BE49-F238E27FC236}">
                <a16:creationId xmlns:a16="http://schemas.microsoft.com/office/drawing/2014/main" id="{E7F887EA-BA47-4550-A508-4361D3BD13BF}"/>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92762" y="2671675"/>
            <a:ext cx="234906" cy="234906"/>
          </a:xfrm>
          <a:prstGeom prst="rect">
            <a:avLst/>
          </a:prstGeom>
        </p:spPr>
      </p:pic>
      <p:pic>
        <p:nvPicPr>
          <p:cNvPr id="59" name="Gráfico 58">
            <a:extLst>
              <a:ext uri="{FF2B5EF4-FFF2-40B4-BE49-F238E27FC236}">
                <a16:creationId xmlns:a16="http://schemas.microsoft.com/office/drawing/2014/main" id="{EFF2A7CE-9DB3-472B-9A06-66D53E9A043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16066" y="1746520"/>
            <a:ext cx="252000" cy="252000"/>
          </a:xfrm>
          <a:prstGeom prst="rect">
            <a:avLst/>
          </a:prstGeom>
        </p:spPr>
      </p:pic>
    </p:spTree>
    <p:extLst>
      <p:ext uri="{BB962C8B-B14F-4D97-AF65-F5344CB8AC3E}">
        <p14:creationId xmlns:p14="http://schemas.microsoft.com/office/powerpoint/2010/main" val="2833950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017173"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043876"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2" name="Elipse 1">
            <a:extLst>
              <a:ext uri="{FF2B5EF4-FFF2-40B4-BE49-F238E27FC236}">
                <a16:creationId xmlns:a16="http://schemas.microsoft.com/office/drawing/2014/main" id="{B96B466B-F23F-49EC-BCDB-11995A574B0A}"/>
              </a:ext>
            </a:extLst>
          </p:cNvPr>
          <p:cNvSpPr/>
          <p:nvPr/>
        </p:nvSpPr>
        <p:spPr>
          <a:xfrm>
            <a:off x="427813" y="2519051"/>
            <a:ext cx="1368000" cy="1368000"/>
          </a:xfrm>
          <a:prstGeom prst="ellipse">
            <a:avLst/>
          </a:prstGeom>
          <a:solidFill>
            <a:srgbClr val="00B0F0"/>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del PE</a:t>
            </a:r>
          </a:p>
        </p:txBody>
      </p:sp>
      <p:sp>
        <p:nvSpPr>
          <p:cNvPr id="70" name="Elipse 69">
            <a:extLst>
              <a:ext uri="{FF2B5EF4-FFF2-40B4-BE49-F238E27FC236}">
                <a16:creationId xmlns:a16="http://schemas.microsoft.com/office/drawing/2014/main" id="{42F3360B-9E69-4162-ADB3-36D60A8FA425}"/>
              </a:ext>
            </a:extLst>
          </p:cNvPr>
          <p:cNvSpPr/>
          <p:nvPr/>
        </p:nvSpPr>
        <p:spPr>
          <a:xfrm>
            <a:off x="2143836" y="2774107"/>
            <a:ext cx="1368000" cy="136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 </a:t>
            </a:r>
            <a:r>
              <a:rPr lang="es-MX" sz="1200" dirty="0" err="1">
                <a:latin typeface="Raleway" panose="020B0503030101060003" pitchFamily="34" charset="0"/>
              </a:rPr>
              <a:t>PEE’s</a:t>
            </a:r>
            <a:endParaRPr lang="es-MX" sz="1200" dirty="0">
              <a:latin typeface="Raleway" panose="020B0503030101060003" pitchFamily="34" charset="0"/>
            </a:endParaRPr>
          </a:p>
        </p:txBody>
      </p:sp>
      <p:sp>
        <p:nvSpPr>
          <p:cNvPr id="71" name="Elipse 70">
            <a:hlinkClick r:id="rId16" action="ppaction://hlinksldjump"/>
            <a:extLst>
              <a:ext uri="{FF2B5EF4-FFF2-40B4-BE49-F238E27FC236}">
                <a16:creationId xmlns:a16="http://schemas.microsoft.com/office/drawing/2014/main" id="{1C36AD8C-EE42-4272-8A57-868176283C86}"/>
              </a:ext>
            </a:extLst>
          </p:cNvPr>
          <p:cNvSpPr/>
          <p:nvPr/>
        </p:nvSpPr>
        <p:spPr>
          <a:xfrm>
            <a:off x="1794066" y="4680327"/>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sp>
        <p:nvSpPr>
          <p:cNvPr id="72" name="Elipse 71">
            <a:extLst>
              <a:ext uri="{FF2B5EF4-FFF2-40B4-BE49-F238E27FC236}">
                <a16:creationId xmlns:a16="http://schemas.microsoft.com/office/drawing/2014/main" id="{D0C7E4D6-D924-476F-BD4B-8202A10B0E3D}"/>
              </a:ext>
            </a:extLst>
          </p:cNvPr>
          <p:cNvSpPr/>
          <p:nvPr/>
        </p:nvSpPr>
        <p:spPr>
          <a:xfrm>
            <a:off x="1027724" y="4177742"/>
            <a:ext cx="864000" cy="86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Visión</a:t>
            </a:r>
          </a:p>
        </p:txBody>
      </p:sp>
      <p:sp>
        <p:nvSpPr>
          <p:cNvPr id="73" name="Elipse 72">
            <a:extLst>
              <a:ext uri="{FF2B5EF4-FFF2-40B4-BE49-F238E27FC236}">
                <a16:creationId xmlns:a16="http://schemas.microsoft.com/office/drawing/2014/main" id="{7235D265-5DA3-4997-A040-2B5C89577B46}"/>
              </a:ext>
            </a:extLst>
          </p:cNvPr>
          <p:cNvSpPr/>
          <p:nvPr/>
        </p:nvSpPr>
        <p:spPr>
          <a:xfrm>
            <a:off x="4843658" y="4647025"/>
            <a:ext cx="918000" cy="91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Misión</a:t>
            </a:r>
          </a:p>
        </p:txBody>
      </p:sp>
      <p:sp>
        <p:nvSpPr>
          <p:cNvPr id="74" name="Elipse 73">
            <a:extLst>
              <a:ext uri="{FF2B5EF4-FFF2-40B4-BE49-F238E27FC236}">
                <a16:creationId xmlns:a16="http://schemas.microsoft.com/office/drawing/2014/main" id="{5CCB7DF0-AEDE-4538-803F-A9736E03EC0B}"/>
              </a:ext>
            </a:extLst>
          </p:cNvPr>
          <p:cNvSpPr/>
          <p:nvPr/>
        </p:nvSpPr>
        <p:spPr>
          <a:xfrm>
            <a:off x="3739352" y="2376447"/>
            <a:ext cx="1206000" cy="1206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Objetivos</a:t>
            </a:r>
          </a:p>
        </p:txBody>
      </p:sp>
      <p:sp>
        <p:nvSpPr>
          <p:cNvPr id="75" name="Elipse 74">
            <a:extLst>
              <a:ext uri="{FF2B5EF4-FFF2-40B4-BE49-F238E27FC236}">
                <a16:creationId xmlns:a16="http://schemas.microsoft.com/office/drawing/2014/main" id="{E0D41E83-355D-427B-A20D-4E64F80A6115}"/>
              </a:ext>
            </a:extLst>
          </p:cNvPr>
          <p:cNvSpPr/>
          <p:nvPr/>
        </p:nvSpPr>
        <p:spPr>
          <a:xfrm>
            <a:off x="5403819" y="2711303"/>
            <a:ext cx="954000" cy="954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Ideario</a:t>
            </a:r>
          </a:p>
        </p:txBody>
      </p:sp>
      <p:sp>
        <p:nvSpPr>
          <p:cNvPr id="87" name="Elipse 86">
            <a:extLst>
              <a:ext uri="{FF2B5EF4-FFF2-40B4-BE49-F238E27FC236}">
                <a16:creationId xmlns:a16="http://schemas.microsoft.com/office/drawing/2014/main" id="{F8720E1C-F7F9-4BF4-A69B-932E6C9E9749}"/>
              </a:ext>
            </a:extLst>
          </p:cNvPr>
          <p:cNvSpPr/>
          <p:nvPr/>
        </p:nvSpPr>
        <p:spPr>
          <a:xfrm>
            <a:off x="6430343" y="3228898"/>
            <a:ext cx="1710000" cy="1710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Competencias</a:t>
            </a:r>
          </a:p>
        </p:txBody>
      </p:sp>
      <p:sp>
        <p:nvSpPr>
          <p:cNvPr id="88" name="Elipse 87">
            <a:extLst>
              <a:ext uri="{FF2B5EF4-FFF2-40B4-BE49-F238E27FC236}">
                <a16:creationId xmlns:a16="http://schemas.microsoft.com/office/drawing/2014/main" id="{90D456C7-FE67-429B-87F3-8CE66C600ABA}"/>
              </a:ext>
            </a:extLst>
          </p:cNvPr>
          <p:cNvSpPr/>
          <p:nvPr/>
        </p:nvSpPr>
        <p:spPr>
          <a:xfrm>
            <a:off x="6483819" y="5230610"/>
            <a:ext cx="1278000" cy="1278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Propuesta de 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89" name="Elipse 88">
            <a:extLst>
              <a:ext uri="{FF2B5EF4-FFF2-40B4-BE49-F238E27FC236}">
                <a16:creationId xmlns:a16="http://schemas.microsoft.com/office/drawing/2014/main" id="{2A45DAFB-3B84-49EF-BFDB-711CDD277FC0}"/>
              </a:ext>
            </a:extLst>
          </p:cNvPr>
          <p:cNvSpPr/>
          <p:nvPr/>
        </p:nvSpPr>
        <p:spPr>
          <a:xfrm>
            <a:off x="8500472" y="5383658"/>
            <a:ext cx="1170000" cy="1170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2" name="Elipse 91">
            <a:extLst>
              <a:ext uri="{FF2B5EF4-FFF2-40B4-BE49-F238E27FC236}">
                <a16:creationId xmlns:a16="http://schemas.microsoft.com/office/drawing/2014/main" id="{CAB06C81-C29C-4870-8E9C-5A56D61410FD}"/>
              </a:ext>
            </a:extLst>
          </p:cNvPr>
          <p:cNvSpPr/>
          <p:nvPr/>
        </p:nvSpPr>
        <p:spPr>
          <a:xfrm>
            <a:off x="9140250" y="3817665"/>
            <a:ext cx="1350000" cy="1350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Programas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3" name="Elipse 92">
            <a:extLst>
              <a:ext uri="{FF2B5EF4-FFF2-40B4-BE49-F238E27FC236}">
                <a16:creationId xmlns:a16="http://schemas.microsoft.com/office/drawing/2014/main" id="{415AB1A3-74E3-48F6-AFAA-6B8824DCDE84}"/>
              </a:ext>
            </a:extLst>
          </p:cNvPr>
          <p:cNvSpPr/>
          <p:nvPr/>
        </p:nvSpPr>
        <p:spPr>
          <a:xfrm>
            <a:off x="7940747" y="1876328"/>
            <a:ext cx="1440000" cy="1440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Mapas curriculares</a:t>
            </a:r>
          </a:p>
        </p:txBody>
      </p:sp>
      <p:sp>
        <p:nvSpPr>
          <p:cNvPr id="94" name="Elipse 93">
            <a:extLst>
              <a:ext uri="{FF2B5EF4-FFF2-40B4-BE49-F238E27FC236}">
                <a16:creationId xmlns:a16="http://schemas.microsoft.com/office/drawing/2014/main" id="{20B7DBE9-5E3B-4546-AE8C-729193B30E1E}"/>
              </a:ext>
            </a:extLst>
          </p:cNvPr>
          <p:cNvSpPr/>
          <p:nvPr/>
        </p:nvSpPr>
        <p:spPr>
          <a:xfrm>
            <a:off x="10772070" y="4170025"/>
            <a:ext cx="954000" cy="954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egreso</a:t>
            </a:r>
          </a:p>
        </p:txBody>
      </p:sp>
      <p:sp>
        <p:nvSpPr>
          <p:cNvPr id="95" name="Elipse 94">
            <a:extLst>
              <a:ext uri="{FF2B5EF4-FFF2-40B4-BE49-F238E27FC236}">
                <a16:creationId xmlns:a16="http://schemas.microsoft.com/office/drawing/2014/main" id="{89CD342C-E613-47ED-81C2-05B131EF5D81}"/>
              </a:ext>
            </a:extLst>
          </p:cNvPr>
          <p:cNvSpPr/>
          <p:nvPr/>
        </p:nvSpPr>
        <p:spPr>
          <a:xfrm>
            <a:off x="10793214" y="2823573"/>
            <a:ext cx="1008000" cy="1008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ingreso</a:t>
            </a:r>
          </a:p>
        </p:txBody>
      </p:sp>
      <p:sp>
        <p:nvSpPr>
          <p:cNvPr id="96" name="Elipse 95">
            <a:extLst>
              <a:ext uri="{FF2B5EF4-FFF2-40B4-BE49-F238E27FC236}">
                <a16:creationId xmlns:a16="http://schemas.microsoft.com/office/drawing/2014/main" id="{01C61891-DBB6-42D2-8AC7-FBFC35447996}"/>
              </a:ext>
            </a:extLst>
          </p:cNvPr>
          <p:cNvSpPr/>
          <p:nvPr/>
        </p:nvSpPr>
        <p:spPr>
          <a:xfrm>
            <a:off x="10643142" y="5445000"/>
            <a:ext cx="1260000" cy="1260000"/>
          </a:xfrm>
          <a:prstGeom prst="ellipse">
            <a:avLst/>
          </a:prstGeom>
          <a:solidFill>
            <a:srgbClr val="0070C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Estrategias de operación</a:t>
            </a:r>
          </a:p>
        </p:txBody>
      </p:sp>
      <p:cxnSp>
        <p:nvCxnSpPr>
          <p:cNvPr id="35" name="Conector: curvado 34">
            <a:extLst>
              <a:ext uri="{FF2B5EF4-FFF2-40B4-BE49-F238E27FC236}">
                <a16:creationId xmlns:a16="http://schemas.microsoft.com/office/drawing/2014/main" id="{57FB3E86-FC0D-473E-92E4-5523EAF9E58D}"/>
              </a:ext>
            </a:extLst>
          </p:cNvPr>
          <p:cNvCxnSpPr>
            <a:stCxn id="2" idx="5"/>
            <a:endCxn id="70" idx="2"/>
          </p:cNvCxnSpPr>
          <p:nvPr/>
        </p:nvCxnSpPr>
        <p:spPr>
          <a:xfrm rot="5400000" flipH="1" flipV="1">
            <a:off x="1755352" y="3298229"/>
            <a:ext cx="228605" cy="548362"/>
          </a:xfrm>
          <a:prstGeom prst="curvedConnector4">
            <a:avLst>
              <a:gd name="adj1" fmla="val -99998"/>
              <a:gd name="adj2" fmla="val 68267"/>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curvado 38">
            <a:extLst>
              <a:ext uri="{FF2B5EF4-FFF2-40B4-BE49-F238E27FC236}">
                <a16:creationId xmlns:a16="http://schemas.microsoft.com/office/drawing/2014/main" id="{6299949D-9650-4DCA-B245-EA120EC4D03F}"/>
              </a:ext>
            </a:extLst>
          </p:cNvPr>
          <p:cNvCxnSpPr>
            <a:stCxn id="70" idx="4"/>
            <a:endCxn id="71" idx="0"/>
          </p:cNvCxnSpPr>
          <p:nvPr/>
        </p:nvCxnSpPr>
        <p:spPr>
          <a:xfrm rot="5400000">
            <a:off x="2532341" y="4384832"/>
            <a:ext cx="538220" cy="52770"/>
          </a:xfrm>
          <a:prstGeom prst="curvedConnector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curvado 40">
            <a:extLst>
              <a:ext uri="{FF2B5EF4-FFF2-40B4-BE49-F238E27FC236}">
                <a16:creationId xmlns:a16="http://schemas.microsoft.com/office/drawing/2014/main" id="{A6428645-64B0-4AD1-AAAC-EA30ACE3DF9A}"/>
              </a:ext>
            </a:extLst>
          </p:cNvPr>
          <p:cNvCxnSpPr>
            <a:cxnSpLocks/>
            <a:stCxn id="71" idx="7"/>
            <a:endCxn id="73" idx="3"/>
          </p:cNvCxnSpPr>
          <p:nvPr/>
        </p:nvCxnSpPr>
        <p:spPr>
          <a:xfrm rot="16200000" flipH="1">
            <a:off x="3991951" y="4444442"/>
            <a:ext cx="462932" cy="1509358"/>
          </a:xfrm>
          <a:prstGeom prst="curvedConnector5">
            <a:avLst>
              <a:gd name="adj1" fmla="val -49381"/>
              <a:gd name="adj2" fmla="val 55065"/>
              <a:gd name="adj3" fmla="val 1493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curvado 43">
            <a:extLst>
              <a:ext uri="{FF2B5EF4-FFF2-40B4-BE49-F238E27FC236}">
                <a16:creationId xmlns:a16="http://schemas.microsoft.com/office/drawing/2014/main" id="{01F494C3-9924-424A-82F7-4D5312308314}"/>
              </a:ext>
            </a:extLst>
          </p:cNvPr>
          <p:cNvCxnSpPr>
            <a:cxnSpLocks/>
            <a:stCxn id="71" idx="6"/>
            <a:endCxn id="74" idx="4"/>
          </p:cNvCxnSpPr>
          <p:nvPr/>
        </p:nvCxnSpPr>
        <p:spPr>
          <a:xfrm flipV="1">
            <a:off x="3756066" y="3582447"/>
            <a:ext cx="586286" cy="207888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curvado 41">
            <a:extLst>
              <a:ext uri="{FF2B5EF4-FFF2-40B4-BE49-F238E27FC236}">
                <a16:creationId xmlns:a16="http://schemas.microsoft.com/office/drawing/2014/main" id="{CCBA2FFA-F452-4C1C-A3E2-D82E0795569B}"/>
              </a:ext>
            </a:extLst>
          </p:cNvPr>
          <p:cNvCxnSpPr>
            <a:stCxn id="74" idx="6"/>
            <a:endCxn id="75" idx="2"/>
          </p:cNvCxnSpPr>
          <p:nvPr/>
        </p:nvCxnSpPr>
        <p:spPr>
          <a:xfrm>
            <a:off x="4945352" y="2979447"/>
            <a:ext cx="458467" cy="2088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curvado 44">
            <a:extLst>
              <a:ext uri="{FF2B5EF4-FFF2-40B4-BE49-F238E27FC236}">
                <a16:creationId xmlns:a16="http://schemas.microsoft.com/office/drawing/2014/main" id="{2175A389-6E7B-4ADA-8D89-20B75F75B69D}"/>
              </a:ext>
            </a:extLst>
          </p:cNvPr>
          <p:cNvCxnSpPr>
            <a:stCxn id="75" idx="5"/>
            <a:endCxn id="87" idx="2"/>
          </p:cNvCxnSpPr>
          <p:nvPr/>
        </p:nvCxnSpPr>
        <p:spPr>
          <a:xfrm rot="16200000" flipH="1">
            <a:off x="6045074" y="3698628"/>
            <a:ext cx="558305" cy="2122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curvado 46">
            <a:extLst>
              <a:ext uri="{FF2B5EF4-FFF2-40B4-BE49-F238E27FC236}">
                <a16:creationId xmlns:a16="http://schemas.microsoft.com/office/drawing/2014/main" id="{288191B1-FC5C-4BEC-98F9-B257F663BE1A}"/>
              </a:ext>
            </a:extLst>
          </p:cNvPr>
          <p:cNvCxnSpPr>
            <a:stCxn id="87" idx="4"/>
            <a:endCxn id="88" idx="0"/>
          </p:cNvCxnSpPr>
          <p:nvPr/>
        </p:nvCxnSpPr>
        <p:spPr>
          <a:xfrm rot="5400000">
            <a:off x="7058225" y="5003492"/>
            <a:ext cx="291712" cy="16252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curvado 48">
            <a:extLst>
              <a:ext uri="{FF2B5EF4-FFF2-40B4-BE49-F238E27FC236}">
                <a16:creationId xmlns:a16="http://schemas.microsoft.com/office/drawing/2014/main" id="{7648907B-BD7A-4501-96F9-E6F308077BF2}"/>
              </a:ext>
            </a:extLst>
          </p:cNvPr>
          <p:cNvCxnSpPr>
            <a:cxnSpLocks/>
            <a:stCxn id="88" idx="6"/>
          </p:cNvCxnSpPr>
          <p:nvPr/>
        </p:nvCxnSpPr>
        <p:spPr>
          <a:xfrm>
            <a:off x="7761819" y="5869610"/>
            <a:ext cx="738653" cy="9904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curvado 52">
            <a:extLst>
              <a:ext uri="{FF2B5EF4-FFF2-40B4-BE49-F238E27FC236}">
                <a16:creationId xmlns:a16="http://schemas.microsoft.com/office/drawing/2014/main" id="{FD3FEE3D-5E4B-415D-B8A5-59E810EFE91E}"/>
              </a:ext>
            </a:extLst>
          </p:cNvPr>
          <p:cNvCxnSpPr>
            <a:cxnSpLocks/>
            <a:stCxn id="89" idx="0"/>
            <a:endCxn id="92" idx="3"/>
          </p:cNvCxnSpPr>
          <p:nvPr/>
        </p:nvCxnSpPr>
        <p:spPr>
          <a:xfrm rot="5400000" flipH="1" flipV="1">
            <a:off x="9004864" y="5050570"/>
            <a:ext cx="413696" cy="25248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curvado 60">
            <a:extLst>
              <a:ext uri="{FF2B5EF4-FFF2-40B4-BE49-F238E27FC236}">
                <a16:creationId xmlns:a16="http://schemas.microsoft.com/office/drawing/2014/main" id="{056696BF-C795-49CF-AB9D-2DE8F8083811}"/>
              </a:ext>
            </a:extLst>
          </p:cNvPr>
          <p:cNvCxnSpPr>
            <a:cxnSpLocks/>
            <a:stCxn id="92" idx="0"/>
            <a:endCxn id="93" idx="4"/>
          </p:cNvCxnSpPr>
          <p:nvPr/>
        </p:nvCxnSpPr>
        <p:spPr>
          <a:xfrm rot="16200000" flipV="1">
            <a:off x="8987331" y="2989745"/>
            <a:ext cx="501337" cy="11545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ado 62">
            <a:extLst>
              <a:ext uri="{FF2B5EF4-FFF2-40B4-BE49-F238E27FC236}">
                <a16:creationId xmlns:a16="http://schemas.microsoft.com/office/drawing/2014/main" id="{D6C1E4DE-7397-4ACD-8327-21578828B95C}"/>
              </a:ext>
            </a:extLst>
          </p:cNvPr>
          <p:cNvCxnSpPr>
            <a:stCxn id="93" idx="6"/>
            <a:endCxn id="95" idx="2"/>
          </p:cNvCxnSpPr>
          <p:nvPr/>
        </p:nvCxnSpPr>
        <p:spPr>
          <a:xfrm>
            <a:off x="9380747" y="2596328"/>
            <a:ext cx="1412467" cy="7312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curvado 64">
            <a:extLst>
              <a:ext uri="{FF2B5EF4-FFF2-40B4-BE49-F238E27FC236}">
                <a16:creationId xmlns:a16="http://schemas.microsoft.com/office/drawing/2014/main" id="{565EF53D-4BC3-4E62-8DCE-10F43740A772}"/>
              </a:ext>
            </a:extLst>
          </p:cNvPr>
          <p:cNvCxnSpPr>
            <a:stCxn id="95" idx="4"/>
            <a:endCxn id="94" idx="0"/>
          </p:cNvCxnSpPr>
          <p:nvPr/>
        </p:nvCxnSpPr>
        <p:spPr>
          <a:xfrm rot="5400000">
            <a:off x="11103916" y="3976727"/>
            <a:ext cx="338452" cy="481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curvado 66">
            <a:extLst>
              <a:ext uri="{FF2B5EF4-FFF2-40B4-BE49-F238E27FC236}">
                <a16:creationId xmlns:a16="http://schemas.microsoft.com/office/drawing/2014/main" id="{BB7A0DFB-ACAF-463B-9477-1487F32D2719}"/>
              </a:ext>
            </a:extLst>
          </p:cNvPr>
          <p:cNvCxnSpPr>
            <a:stCxn id="94" idx="4"/>
            <a:endCxn id="96" idx="0"/>
          </p:cNvCxnSpPr>
          <p:nvPr/>
        </p:nvCxnSpPr>
        <p:spPr>
          <a:xfrm rot="16200000" flipH="1">
            <a:off x="11100619" y="5272476"/>
            <a:ext cx="320975" cy="240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ector: curvado 83">
            <a:extLst>
              <a:ext uri="{FF2B5EF4-FFF2-40B4-BE49-F238E27FC236}">
                <a16:creationId xmlns:a16="http://schemas.microsoft.com/office/drawing/2014/main" id="{B8BA506A-E3C5-4DDB-B46E-CC35DE696BED}"/>
              </a:ext>
            </a:extLst>
          </p:cNvPr>
          <p:cNvCxnSpPr>
            <a:stCxn id="87" idx="6"/>
            <a:endCxn id="95" idx="1"/>
          </p:cNvCxnSpPr>
          <p:nvPr/>
        </p:nvCxnSpPr>
        <p:spPr>
          <a:xfrm flipV="1">
            <a:off x="8140343" y="2971191"/>
            <a:ext cx="2800489" cy="1112707"/>
          </a:xfrm>
          <a:prstGeom prst="curvedConnector4">
            <a:avLst>
              <a:gd name="adj1" fmla="val 47364"/>
              <a:gd name="adj2" fmla="val 1338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ector: curvado 101">
            <a:extLst>
              <a:ext uri="{FF2B5EF4-FFF2-40B4-BE49-F238E27FC236}">
                <a16:creationId xmlns:a16="http://schemas.microsoft.com/office/drawing/2014/main" id="{64AE5B7F-1160-4E8D-8089-360D2B827EFF}"/>
              </a:ext>
            </a:extLst>
          </p:cNvPr>
          <p:cNvCxnSpPr>
            <a:stCxn id="73" idx="0"/>
            <a:endCxn id="74" idx="5"/>
          </p:cNvCxnSpPr>
          <p:nvPr/>
        </p:nvCxnSpPr>
        <p:spPr>
          <a:xfrm rot="16200000" flipV="1">
            <a:off x="4415102" y="3759468"/>
            <a:ext cx="1241193" cy="53392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ector: curvado 111">
            <a:extLst>
              <a:ext uri="{FF2B5EF4-FFF2-40B4-BE49-F238E27FC236}">
                <a16:creationId xmlns:a16="http://schemas.microsoft.com/office/drawing/2014/main" id="{78743102-4A24-4E44-B68D-5A1F8DB6B240}"/>
              </a:ext>
            </a:extLst>
          </p:cNvPr>
          <p:cNvCxnSpPr>
            <a:stCxn id="72" idx="5"/>
            <a:endCxn id="71" idx="1"/>
          </p:cNvCxnSpPr>
          <p:nvPr/>
        </p:nvCxnSpPr>
        <p:spPr>
          <a:xfrm rot="16200000" flipH="1">
            <a:off x="1897073" y="4783333"/>
            <a:ext cx="52443" cy="316200"/>
          </a:xfrm>
          <a:prstGeom prst="curvedConnector5">
            <a:avLst>
              <a:gd name="adj1" fmla="val 236113"/>
              <a:gd name="adj2" fmla="val 45231"/>
              <a:gd name="adj3" fmla="val -271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Elipse 118">
            <a:extLst>
              <a:ext uri="{FF2B5EF4-FFF2-40B4-BE49-F238E27FC236}">
                <a16:creationId xmlns:a16="http://schemas.microsoft.com/office/drawing/2014/main" id="{C91C9D61-3017-422E-AEF3-3D7CE891CB0E}"/>
              </a:ext>
            </a:extLst>
          </p:cNvPr>
          <p:cNvSpPr/>
          <p:nvPr/>
        </p:nvSpPr>
        <p:spPr>
          <a:xfrm>
            <a:off x="161374" y="5360943"/>
            <a:ext cx="360000" cy="360000"/>
          </a:xfrm>
          <a:prstGeom prst="ellipse">
            <a:avLst/>
          </a:prstGeom>
          <a:solidFill>
            <a:srgbClr val="69C000"/>
          </a:solidFill>
          <a:ln>
            <a:solidFill>
              <a:srgbClr val="95D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00" dirty="0">
              <a:latin typeface="Raleway" panose="020B0503030101060003" pitchFamily="34" charset="0"/>
            </a:endParaRPr>
          </a:p>
        </p:txBody>
      </p:sp>
      <p:cxnSp>
        <p:nvCxnSpPr>
          <p:cNvPr id="117" name="Conector: curvado 116">
            <a:extLst>
              <a:ext uri="{FF2B5EF4-FFF2-40B4-BE49-F238E27FC236}">
                <a16:creationId xmlns:a16="http://schemas.microsoft.com/office/drawing/2014/main" id="{CCAB07C9-9F4B-4166-8D4F-8A5039197C08}"/>
              </a:ext>
            </a:extLst>
          </p:cNvPr>
          <p:cNvCxnSpPr>
            <a:stCxn id="119" idx="0"/>
            <a:endCxn id="2" idx="3"/>
          </p:cNvCxnSpPr>
          <p:nvPr/>
        </p:nvCxnSpPr>
        <p:spPr>
          <a:xfrm rot="5400000" flipH="1" flipV="1">
            <a:off x="-352352" y="4380439"/>
            <a:ext cx="1674231" cy="286778"/>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ector: curvado 119">
            <a:extLst>
              <a:ext uri="{FF2B5EF4-FFF2-40B4-BE49-F238E27FC236}">
                <a16:creationId xmlns:a16="http://schemas.microsoft.com/office/drawing/2014/main" id="{7AD5ABE3-86DF-4274-9316-66D15021E375}"/>
              </a:ext>
            </a:extLst>
          </p:cNvPr>
          <p:cNvCxnSpPr>
            <a:stCxn id="119" idx="7"/>
            <a:endCxn id="72" idx="3"/>
          </p:cNvCxnSpPr>
          <p:nvPr/>
        </p:nvCxnSpPr>
        <p:spPr>
          <a:xfrm rot="5400000" flipH="1" flipV="1">
            <a:off x="562227" y="4821638"/>
            <a:ext cx="498452" cy="685601"/>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ector: curvado 121">
            <a:extLst>
              <a:ext uri="{FF2B5EF4-FFF2-40B4-BE49-F238E27FC236}">
                <a16:creationId xmlns:a16="http://schemas.microsoft.com/office/drawing/2014/main" id="{55EB18FB-4FAF-4365-8BB4-A3F3162D9CFC}"/>
              </a:ext>
            </a:extLst>
          </p:cNvPr>
          <p:cNvCxnSpPr>
            <a:stCxn id="119" idx="6"/>
            <a:endCxn id="71" idx="2"/>
          </p:cNvCxnSpPr>
          <p:nvPr/>
        </p:nvCxnSpPr>
        <p:spPr>
          <a:xfrm>
            <a:off x="521374" y="5540943"/>
            <a:ext cx="1272692" cy="120384"/>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382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832829" y="2199130"/>
              <a:ext cx="252000" cy="252000"/>
            </a:xfrm>
            <a:prstGeom prst="rect">
              <a:avLst/>
            </a:prstGeom>
          </p:spPr>
        </p:pic>
      </p:grpSp>
      <p:pic>
        <p:nvPicPr>
          <p:cNvPr id="3" name="Gráfico 2">
            <a:hlinkClick r:id="rId3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6"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5" name="Imagen 74">
            <a:extLst>
              <a:ext uri="{FF2B5EF4-FFF2-40B4-BE49-F238E27FC236}">
                <a16:creationId xmlns:a16="http://schemas.microsoft.com/office/drawing/2014/main" id="{00FEBB2C-A6A1-4E37-ABC0-DBA6E68D4CC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76" name="Gráfico 75">
            <a:extLst>
              <a:ext uri="{FF2B5EF4-FFF2-40B4-BE49-F238E27FC236}">
                <a16:creationId xmlns:a16="http://schemas.microsoft.com/office/drawing/2014/main" id="{E79C6348-9C2B-4796-A4DA-F0B9C84D21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885466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3813706414"/>
              </p:ext>
            </p:extLst>
          </p:nvPr>
        </p:nvGraphicFramePr>
        <p:xfrm>
          <a:off x="512237" y="2587684"/>
          <a:ext cx="10883997" cy="3984565"/>
        </p:xfrm>
        <a:graphic>
          <a:graphicData uri="http://schemas.openxmlformats.org/drawingml/2006/table">
            <a:tbl>
              <a:tblPr firstRow="1" bandRow="1">
                <a:tableStyleId>{5C22544A-7EE6-4342-B048-85BDC9FD1C3A}</a:tableStyleId>
              </a:tblPr>
              <a:tblGrid>
                <a:gridCol w="1897134">
                  <a:extLst>
                    <a:ext uri="{9D8B030D-6E8A-4147-A177-3AD203B41FA5}">
                      <a16:colId xmlns:a16="http://schemas.microsoft.com/office/drawing/2014/main" val="4176567450"/>
                    </a:ext>
                  </a:extLst>
                </a:gridCol>
                <a:gridCol w="2995621">
                  <a:extLst>
                    <a:ext uri="{9D8B030D-6E8A-4147-A177-3AD203B41FA5}">
                      <a16:colId xmlns:a16="http://schemas.microsoft.com/office/drawing/2014/main" val="2782895904"/>
                    </a:ext>
                  </a:extLst>
                </a:gridCol>
                <a:gridCol w="2995621">
                  <a:extLst>
                    <a:ext uri="{9D8B030D-6E8A-4147-A177-3AD203B41FA5}">
                      <a16:colId xmlns:a16="http://schemas.microsoft.com/office/drawing/2014/main" val="3130332079"/>
                    </a:ext>
                  </a:extLst>
                </a:gridCol>
                <a:gridCol w="2995621">
                  <a:extLst>
                    <a:ext uri="{9D8B030D-6E8A-4147-A177-3AD203B41FA5}">
                      <a16:colId xmlns:a16="http://schemas.microsoft.com/office/drawing/2014/main" val="2136492946"/>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58" name="Gráfico 57">
            <a:extLst>
              <a:ext uri="{FF2B5EF4-FFF2-40B4-BE49-F238E27FC236}">
                <a16:creationId xmlns:a16="http://schemas.microsoft.com/office/drawing/2014/main" id="{E7851A48-3CB3-4795-A704-88E514F35EE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029946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8" name="Gráfico 107">
            <a:extLst>
              <a:ext uri="{FF2B5EF4-FFF2-40B4-BE49-F238E27FC236}">
                <a16:creationId xmlns:a16="http://schemas.microsoft.com/office/drawing/2014/main" id="{FF98DFFA-7C05-42B9-8701-AABE9B5609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3121162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8"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6" name="Imagen 75">
            <a:extLst>
              <a:ext uri="{FF2B5EF4-FFF2-40B4-BE49-F238E27FC236}">
                <a16:creationId xmlns:a16="http://schemas.microsoft.com/office/drawing/2014/main" id="{16076CFA-BFCA-4E8D-B655-0879A642441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79" name="Gráfico 78">
            <a:extLst>
              <a:ext uri="{FF2B5EF4-FFF2-40B4-BE49-F238E27FC236}">
                <a16:creationId xmlns:a16="http://schemas.microsoft.com/office/drawing/2014/main" id="{4022DA6F-D224-43F1-8897-3348CF7E62AC}"/>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1129896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9"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106" name="Imagen 105">
            <a:extLst>
              <a:ext uri="{FF2B5EF4-FFF2-40B4-BE49-F238E27FC236}">
                <a16:creationId xmlns:a16="http://schemas.microsoft.com/office/drawing/2014/main" id="{009F8978-136B-4021-9C43-86F53D9F4D26}"/>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3671860" y="3098648"/>
            <a:ext cx="234906" cy="234906"/>
          </a:xfrm>
          <a:prstGeom prst="rect">
            <a:avLst/>
          </a:prstGeom>
        </p:spPr>
      </p:pic>
      <p:pic>
        <p:nvPicPr>
          <p:cNvPr id="107" name="Gráfico 106">
            <a:extLst>
              <a:ext uri="{FF2B5EF4-FFF2-40B4-BE49-F238E27FC236}">
                <a16:creationId xmlns:a16="http://schemas.microsoft.com/office/drawing/2014/main" id="{AFD23464-7FA8-48E2-9C51-D00100D68D8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990611" y="1746520"/>
            <a:ext cx="252000" cy="252000"/>
          </a:xfrm>
          <a:prstGeom prst="rect">
            <a:avLst/>
          </a:prstGeom>
        </p:spPr>
      </p:pic>
    </p:spTree>
    <p:extLst>
      <p:ext uri="{BB962C8B-B14F-4D97-AF65-F5344CB8AC3E}">
        <p14:creationId xmlns:p14="http://schemas.microsoft.com/office/powerpoint/2010/main" val="1136854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2" name="Grupo 1">
            <a:extLst>
              <a:ext uri="{FF2B5EF4-FFF2-40B4-BE49-F238E27FC236}">
                <a16:creationId xmlns:a16="http://schemas.microsoft.com/office/drawing/2014/main" id="{FE9F7BF7-CB11-4CF3-A16F-29B4851C56B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39" name="Grupo 138">
            <a:extLst>
              <a:ext uri="{FF2B5EF4-FFF2-40B4-BE49-F238E27FC236}">
                <a16:creationId xmlns:a16="http://schemas.microsoft.com/office/drawing/2014/main" id="{B7EEDFC2-1460-48BF-9728-718EF7EF7060}"/>
              </a:ext>
            </a:extLst>
          </p:cNvPr>
          <p:cNvGrpSpPr/>
          <p:nvPr>
            <p:custDataLst>
              <p:custData r:id="rId11"/>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2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119" name="Grupo 118">
            <a:extLst>
              <a:ext uri="{FF2B5EF4-FFF2-40B4-BE49-F238E27FC236}">
                <a16:creationId xmlns:a16="http://schemas.microsoft.com/office/drawing/2014/main" id="{B018082B-BB74-4F6E-BCA6-128FC0BC24C1}"/>
              </a:ext>
            </a:extLst>
          </p:cNvPr>
          <p:cNvGrpSpPr/>
          <p:nvPr/>
        </p:nvGrpSpPr>
        <p:grpSpPr>
          <a:xfrm>
            <a:off x="3363543" y="2860689"/>
            <a:ext cx="5040000" cy="698443"/>
            <a:chOff x="6650368" y="2601017"/>
            <a:chExt cx="4163952" cy="698443"/>
          </a:xfrm>
        </p:grpSpPr>
        <p:sp>
          <p:nvSpPr>
            <p:cNvPr id="138" name="Rectángulo: esquinas redondeadas 137">
              <a:extLst>
                <a:ext uri="{FF2B5EF4-FFF2-40B4-BE49-F238E27FC236}">
                  <a16:creationId xmlns:a16="http://schemas.microsoft.com/office/drawing/2014/main" id="{23149C92-EB9E-440C-A93C-7F77AB84F48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F744119-A387-4E88-8B99-E1AB122490F8}"/>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143" name="Content">
              <a:extLst>
                <a:ext uri="{FF2B5EF4-FFF2-40B4-BE49-F238E27FC236}">
                  <a16:creationId xmlns:a16="http://schemas.microsoft.com/office/drawing/2014/main" id="{3E17DF60-543E-47F7-848B-EA4C61C2B0C8}"/>
                </a:ext>
              </a:extLst>
            </p:cNvPr>
            <p:cNvSpPr txBox="1"/>
            <p:nvPr>
              <p:custDataLst>
                <p:custData r:id="rId20"/>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44" name="Content">
            <a:extLst>
              <a:ext uri="{FF2B5EF4-FFF2-40B4-BE49-F238E27FC236}">
                <a16:creationId xmlns:a16="http://schemas.microsoft.com/office/drawing/2014/main" id="{126BDD6E-8ED3-4B76-920A-AD2E099DA888}"/>
              </a:ext>
            </a:extLst>
          </p:cNvPr>
          <p:cNvSpPr txBox="1"/>
          <p:nvPr>
            <p:custDataLst>
              <p:custData r:id="rId12"/>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145" name="Grupo 144">
            <a:extLst>
              <a:ext uri="{FF2B5EF4-FFF2-40B4-BE49-F238E27FC236}">
                <a16:creationId xmlns:a16="http://schemas.microsoft.com/office/drawing/2014/main" id="{62A0AB63-5644-45D5-8ACF-202BCE8C353C}"/>
              </a:ext>
            </a:extLst>
          </p:cNvPr>
          <p:cNvGrpSpPr/>
          <p:nvPr/>
        </p:nvGrpSpPr>
        <p:grpSpPr>
          <a:xfrm>
            <a:off x="3028853" y="2185251"/>
            <a:ext cx="2505919" cy="292388"/>
            <a:chOff x="3028853" y="2185251"/>
            <a:chExt cx="2505919" cy="292388"/>
          </a:xfrm>
        </p:grpSpPr>
        <p:sp>
          <p:nvSpPr>
            <p:cNvPr id="146" name="Content">
              <a:extLst>
                <a:ext uri="{FF2B5EF4-FFF2-40B4-BE49-F238E27FC236}">
                  <a16:creationId xmlns:a16="http://schemas.microsoft.com/office/drawing/2014/main" id="{A9CC438B-93EA-4081-8AC4-013D28076403}"/>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147" name="Gráfico 146">
              <a:extLst>
                <a:ext uri="{FF2B5EF4-FFF2-40B4-BE49-F238E27FC236}">
                  <a16:creationId xmlns:a16="http://schemas.microsoft.com/office/drawing/2014/main" id="{082568E7-4366-4907-921B-5B65B7EBAB6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282772" y="2199130"/>
              <a:ext cx="252000" cy="252000"/>
            </a:xfrm>
            <a:prstGeom prst="rect">
              <a:avLst/>
            </a:prstGeom>
          </p:spPr>
        </p:pic>
      </p:grpSp>
      <p:grpSp>
        <p:nvGrpSpPr>
          <p:cNvPr id="148" name="Grupo 147">
            <a:extLst>
              <a:ext uri="{FF2B5EF4-FFF2-40B4-BE49-F238E27FC236}">
                <a16:creationId xmlns:a16="http://schemas.microsoft.com/office/drawing/2014/main" id="{F39D2791-8A65-4C3D-9F99-F3D97ED511DA}"/>
              </a:ext>
            </a:extLst>
          </p:cNvPr>
          <p:cNvGrpSpPr/>
          <p:nvPr/>
        </p:nvGrpSpPr>
        <p:grpSpPr>
          <a:xfrm>
            <a:off x="3363543" y="3636790"/>
            <a:ext cx="5040000" cy="698443"/>
            <a:chOff x="6650368" y="2601017"/>
            <a:chExt cx="4163952" cy="698443"/>
          </a:xfrm>
        </p:grpSpPr>
        <p:sp>
          <p:nvSpPr>
            <p:cNvPr id="149" name="Rectángulo: esquinas redondeadas 148">
              <a:extLst>
                <a:ext uri="{FF2B5EF4-FFF2-40B4-BE49-F238E27FC236}">
                  <a16:creationId xmlns:a16="http://schemas.microsoft.com/office/drawing/2014/main" id="{7A37F41D-6B2B-42CE-A4BA-347F1387243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Content">
              <a:extLst>
                <a:ext uri="{FF2B5EF4-FFF2-40B4-BE49-F238E27FC236}">
                  <a16:creationId xmlns:a16="http://schemas.microsoft.com/office/drawing/2014/main" id="{198CE84C-3D27-4895-BBB4-938896DF005E}"/>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151" name="Content">
              <a:extLst>
                <a:ext uri="{FF2B5EF4-FFF2-40B4-BE49-F238E27FC236}">
                  <a16:creationId xmlns:a16="http://schemas.microsoft.com/office/drawing/2014/main" id="{5F368BDD-63C8-4A12-A0E1-8E170AECA3D9}"/>
                </a:ext>
              </a:extLst>
            </p:cNvPr>
            <p:cNvSpPr txBox="1"/>
            <p:nvPr>
              <p:custDataLst>
                <p:custData r:id="rId17"/>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152" name="Grupo 151">
            <a:extLst>
              <a:ext uri="{FF2B5EF4-FFF2-40B4-BE49-F238E27FC236}">
                <a16:creationId xmlns:a16="http://schemas.microsoft.com/office/drawing/2014/main" id="{A59E2DE4-9B9F-4E05-AF5F-888427D1E6C5}"/>
              </a:ext>
            </a:extLst>
          </p:cNvPr>
          <p:cNvGrpSpPr/>
          <p:nvPr/>
        </p:nvGrpSpPr>
        <p:grpSpPr>
          <a:xfrm>
            <a:off x="3363543" y="4691612"/>
            <a:ext cx="5040000" cy="698443"/>
            <a:chOff x="6650368" y="2601017"/>
            <a:chExt cx="4163952" cy="698443"/>
          </a:xfrm>
        </p:grpSpPr>
        <p:sp>
          <p:nvSpPr>
            <p:cNvPr id="153" name="Rectángulo: esquinas redondeadas 152">
              <a:extLst>
                <a:ext uri="{FF2B5EF4-FFF2-40B4-BE49-F238E27FC236}">
                  <a16:creationId xmlns:a16="http://schemas.microsoft.com/office/drawing/2014/main" id="{6FED9B9C-4AF6-4FA2-8632-7096A49D080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Content">
              <a:extLst>
                <a:ext uri="{FF2B5EF4-FFF2-40B4-BE49-F238E27FC236}">
                  <a16:creationId xmlns:a16="http://schemas.microsoft.com/office/drawing/2014/main" id="{CD5E5A40-1771-45B0-8784-CE5D4249258B}"/>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55" name="Content">
              <a:extLst>
                <a:ext uri="{FF2B5EF4-FFF2-40B4-BE49-F238E27FC236}">
                  <a16:creationId xmlns:a16="http://schemas.microsoft.com/office/drawing/2014/main" id="{54F9C850-D54E-4919-AE2C-E1BFB440E4B1}"/>
                </a:ext>
              </a:extLst>
            </p:cNvPr>
            <p:cNvSpPr txBox="1"/>
            <p:nvPr>
              <p:custDataLst>
                <p:custData r:id="rId15"/>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56" name="Content">
            <a:extLst>
              <a:ext uri="{FF2B5EF4-FFF2-40B4-BE49-F238E27FC236}">
                <a16:creationId xmlns:a16="http://schemas.microsoft.com/office/drawing/2014/main" id="{04434E4E-7B0C-4216-9EB8-2A73ECC0535A}"/>
              </a:ext>
            </a:extLst>
          </p:cNvPr>
          <p:cNvSpPr txBox="1"/>
          <p:nvPr>
            <p:custDataLst>
              <p:custData r:id="rId13"/>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57" name="Elipse 156">
            <a:extLst>
              <a:ext uri="{FF2B5EF4-FFF2-40B4-BE49-F238E27FC236}">
                <a16:creationId xmlns:a16="http://schemas.microsoft.com/office/drawing/2014/main" id="{6372E00C-4969-437A-ACEA-8E5D7051EE3C}"/>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Elipse 157">
            <a:extLst>
              <a:ext uri="{FF2B5EF4-FFF2-40B4-BE49-F238E27FC236}">
                <a16:creationId xmlns:a16="http://schemas.microsoft.com/office/drawing/2014/main" id="{C05EA312-77DE-4414-B254-548F62C76816}"/>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9" name="Conector recto 158">
            <a:extLst>
              <a:ext uri="{FF2B5EF4-FFF2-40B4-BE49-F238E27FC236}">
                <a16:creationId xmlns:a16="http://schemas.microsoft.com/office/drawing/2014/main" id="{8C8AD750-555A-4010-A72C-C6AFC0D93080}"/>
              </a:ext>
            </a:extLst>
          </p:cNvPr>
          <p:cNvCxnSpPr>
            <a:cxnSpLocks/>
            <a:endCxn id="158"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Conector recto 159">
            <a:extLst>
              <a:ext uri="{FF2B5EF4-FFF2-40B4-BE49-F238E27FC236}">
                <a16:creationId xmlns:a16="http://schemas.microsoft.com/office/drawing/2014/main" id="{05CF0F06-692C-4252-B9BA-53952A03EFC9}"/>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46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92" name="Imagen 91">
            <a:extLst>
              <a:ext uri="{FF2B5EF4-FFF2-40B4-BE49-F238E27FC236}">
                <a16:creationId xmlns:a16="http://schemas.microsoft.com/office/drawing/2014/main" id="{4F2097D4-507F-4D5C-897A-F116800B90BB}"/>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93" name="Gráfico 92">
            <a:extLst>
              <a:ext uri="{FF2B5EF4-FFF2-40B4-BE49-F238E27FC236}">
                <a16:creationId xmlns:a16="http://schemas.microsoft.com/office/drawing/2014/main" id="{AA4B5A8E-CB61-4396-B587-17BEE4E04C0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47761" y="1746520"/>
            <a:ext cx="252000" cy="252000"/>
          </a:xfrm>
          <a:prstGeom prst="rect">
            <a:avLst/>
          </a:prstGeom>
        </p:spPr>
      </p:pic>
    </p:spTree>
    <p:extLst>
      <p:ext uri="{BB962C8B-B14F-4D97-AF65-F5344CB8AC3E}">
        <p14:creationId xmlns:p14="http://schemas.microsoft.com/office/powerpoint/2010/main" val="1931219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80" name="Imagen 79">
            <a:extLst>
              <a:ext uri="{FF2B5EF4-FFF2-40B4-BE49-F238E27FC236}">
                <a16:creationId xmlns:a16="http://schemas.microsoft.com/office/drawing/2014/main" id="{0882DC20-F0A1-4D2E-9214-34126DE457C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662407" y="3060585"/>
            <a:ext cx="234906" cy="234906"/>
          </a:xfrm>
          <a:prstGeom prst="rect">
            <a:avLst/>
          </a:prstGeom>
        </p:spPr>
      </p:pic>
      <p:pic>
        <p:nvPicPr>
          <p:cNvPr id="81" name="Gráfico 80">
            <a:extLst>
              <a:ext uri="{FF2B5EF4-FFF2-40B4-BE49-F238E27FC236}">
                <a16:creationId xmlns:a16="http://schemas.microsoft.com/office/drawing/2014/main" id="{12424E82-343E-4509-AA4A-DB39C539691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447811" y="1746520"/>
            <a:ext cx="252000" cy="252000"/>
          </a:xfrm>
          <a:prstGeom prst="rect">
            <a:avLst/>
          </a:prstGeom>
        </p:spPr>
      </p:pic>
    </p:spTree>
    <p:extLst>
      <p:ext uri="{BB962C8B-B14F-4D97-AF65-F5344CB8AC3E}">
        <p14:creationId xmlns:p14="http://schemas.microsoft.com/office/powerpoint/2010/main" val="3736004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42"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2" name="Grupo 1">
            <a:extLst>
              <a:ext uri="{FF2B5EF4-FFF2-40B4-BE49-F238E27FC236}">
                <a16:creationId xmlns:a16="http://schemas.microsoft.com/office/drawing/2014/main" id="{C96F08D7-44EA-43D0-BDFC-5FA0E5BFD079}"/>
              </a:ext>
            </a:extLst>
          </p:cNvPr>
          <p:cNvGrpSpPr/>
          <p:nvPr>
            <p:custDataLst>
              <p:custData r:id="rId3"/>
            </p:custDataLst>
          </p:nvPr>
        </p:nvGrpSpPr>
        <p:grpSpPr>
          <a:xfrm>
            <a:off x="474338" y="1597230"/>
            <a:ext cx="2616422" cy="292388"/>
            <a:chOff x="474338" y="1597230"/>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474338" y="1597230"/>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3"/>
              </p:custDataLst>
            </p:nvPr>
          </p:nvSpPr>
          <p:spPr>
            <a:xfrm>
              <a:off x="474338" y="1597230"/>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814947" y="1617424"/>
              <a:ext cx="252000" cy="252000"/>
            </a:xfrm>
            <a:prstGeom prst="rect">
              <a:avLst/>
            </a:prstGeom>
          </p:spPr>
        </p:pic>
      </p:grpSp>
      <p:grpSp>
        <p:nvGrpSpPr>
          <p:cNvPr id="12" name="Grupo 11">
            <a:extLst>
              <a:ext uri="{FF2B5EF4-FFF2-40B4-BE49-F238E27FC236}">
                <a16:creationId xmlns:a16="http://schemas.microsoft.com/office/drawing/2014/main" id="{EC0B10DA-1C3B-4A34-95D0-98C52B87338A}"/>
              </a:ext>
            </a:extLst>
          </p:cNvPr>
          <p:cNvGrpSpPr/>
          <p:nvPr/>
        </p:nvGrpSpPr>
        <p:grpSpPr>
          <a:xfrm>
            <a:off x="11541248" y="2601017"/>
            <a:ext cx="180000" cy="3926783"/>
            <a:chOff x="11541248" y="2601017"/>
            <a:chExt cx="180000" cy="3926783"/>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1541248" y="2601017"/>
              <a:ext cx="180000" cy="3926783"/>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1541248" y="2601017"/>
              <a:ext cx="180000" cy="3145826"/>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6"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4191" y="5156079"/>
              <a:ext cx="252000" cy="252000"/>
            </a:xfrm>
            <a:prstGeom prst="rect">
              <a:avLst/>
            </a:prstGeom>
          </p:spPr>
        </p:pic>
      </p:grpSp>
      <p:pic>
        <p:nvPicPr>
          <p:cNvPr id="35" name="Gráfico 34">
            <a:hlinkClick r:id="rId53"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211498" y="1615791"/>
            <a:ext cx="252000" cy="252000"/>
          </a:xfrm>
          <a:prstGeom prst="rect">
            <a:avLst/>
          </a:prstGeom>
        </p:spPr>
      </p:pic>
      <p:grpSp>
        <p:nvGrpSpPr>
          <p:cNvPr id="111" name="Grupo 110">
            <a:extLst>
              <a:ext uri="{FF2B5EF4-FFF2-40B4-BE49-F238E27FC236}">
                <a16:creationId xmlns:a16="http://schemas.microsoft.com/office/drawing/2014/main" id="{B0378EAF-320D-4AFA-ACF8-502B4E0B5036}"/>
              </a:ext>
            </a:extLst>
          </p:cNvPr>
          <p:cNvGrpSpPr/>
          <p:nvPr/>
        </p:nvGrpSpPr>
        <p:grpSpPr>
          <a:xfrm>
            <a:off x="474338" y="2185251"/>
            <a:ext cx="3033151" cy="292388"/>
            <a:chOff x="474338" y="2185251"/>
            <a:chExt cx="3033151" cy="292388"/>
          </a:xfrm>
        </p:grpSpPr>
        <p:sp>
          <p:nvSpPr>
            <p:cNvPr id="118" name="Content">
              <a:extLst>
                <a:ext uri="{FF2B5EF4-FFF2-40B4-BE49-F238E27FC236}">
                  <a16:creationId xmlns:a16="http://schemas.microsoft.com/office/drawing/2014/main" id="{D7693BAB-0F6F-437D-967D-EBB7A361C7BC}"/>
                </a:ext>
              </a:extLst>
            </p:cNvPr>
            <p:cNvSpPr txBox="1"/>
            <p:nvPr>
              <p:custDataLst>
                <p:custData r:id="rId8"/>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5" name="Gráfico 124">
              <a:extLst>
                <a:ext uri="{FF2B5EF4-FFF2-40B4-BE49-F238E27FC236}">
                  <a16:creationId xmlns:a16="http://schemas.microsoft.com/office/drawing/2014/main" id="{8BE7F335-F87A-476F-B811-583D9A5AAA3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255489" y="2199130"/>
              <a:ext cx="252000" cy="252000"/>
            </a:xfrm>
            <a:prstGeom prst="rect">
              <a:avLst/>
            </a:prstGeom>
          </p:spPr>
        </p:pic>
      </p:grpSp>
      <p:grpSp>
        <p:nvGrpSpPr>
          <p:cNvPr id="126" name="Grupo 125">
            <a:extLst>
              <a:ext uri="{FF2B5EF4-FFF2-40B4-BE49-F238E27FC236}">
                <a16:creationId xmlns:a16="http://schemas.microsoft.com/office/drawing/2014/main" id="{4AA498B5-B017-4584-B84D-A26BF38F7BE8}"/>
              </a:ext>
            </a:extLst>
          </p:cNvPr>
          <p:cNvGrpSpPr/>
          <p:nvPr/>
        </p:nvGrpSpPr>
        <p:grpSpPr>
          <a:xfrm>
            <a:off x="3659060" y="2185708"/>
            <a:ext cx="1280551" cy="292388"/>
            <a:chOff x="3659060" y="2185708"/>
            <a:chExt cx="1280551" cy="292388"/>
          </a:xfrm>
        </p:grpSpPr>
        <p:sp>
          <p:nvSpPr>
            <p:cNvPr id="127" name="Content">
              <a:extLst>
                <a:ext uri="{FF2B5EF4-FFF2-40B4-BE49-F238E27FC236}">
                  <a16:creationId xmlns:a16="http://schemas.microsoft.com/office/drawing/2014/main" id="{2897BAB9-BFE0-475E-BFDE-47BB5FD39DC5}"/>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8" name="Gráfico 127">
              <a:extLst>
                <a:ext uri="{FF2B5EF4-FFF2-40B4-BE49-F238E27FC236}">
                  <a16:creationId xmlns:a16="http://schemas.microsoft.com/office/drawing/2014/main" id="{7DC854F6-DA05-4FBB-813C-7E31E01C302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grpSp>
        <p:nvGrpSpPr>
          <p:cNvPr id="129" name="Grupo 128">
            <a:extLst>
              <a:ext uri="{FF2B5EF4-FFF2-40B4-BE49-F238E27FC236}">
                <a16:creationId xmlns:a16="http://schemas.microsoft.com/office/drawing/2014/main" id="{76125C85-75A7-4DCB-BBDC-E896CFA64220}"/>
              </a:ext>
            </a:extLst>
          </p:cNvPr>
          <p:cNvGrpSpPr/>
          <p:nvPr/>
        </p:nvGrpSpPr>
        <p:grpSpPr>
          <a:xfrm>
            <a:off x="5134279" y="2185708"/>
            <a:ext cx="1280551" cy="292388"/>
            <a:chOff x="5134279" y="2185708"/>
            <a:chExt cx="1280551" cy="292388"/>
          </a:xfrm>
        </p:grpSpPr>
        <p:sp>
          <p:nvSpPr>
            <p:cNvPr id="130" name="Content">
              <a:extLst>
                <a:ext uri="{FF2B5EF4-FFF2-40B4-BE49-F238E27FC236}">
                  <a16:creationId xmlns:a16="http://schemas.microsoft.com/office/drawing/2014/main" id="{79B6D180-CC75-440F-BA18-5E4AACAC6B5C}"/>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1" name="Gráfico 130">
              <a:extLst>
                <a:ext uri="{FF2B5EF4-FFF2-40B4-BE49-F238E27FC236}">
                  <a16:creationId xmlns:a16="http://schemas.microsoft.com/office/drawing/2014/main" id="{A301F14E-95E3-434D-A91C-95555F2C8E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62830" y="2199587"/>
              <a:ext cx="252000" cy="252000"/>
            </a:xfrm>
            <a:prstGeom prst="rect">
              <a:avLst/>
            </a:prstGeom>
          </p:spPr>
        </p:pic>
      </p:grpSp>
      <p:grpSp>
        <p:nvGrpSpPr>
          <p:cNvPr id="132" name="Grupo 131">
            <a:extLst>
              <a:ext uri="{FF2B5EF4-FFF2-40B4-BE49-F238E27FC236}">
                <a16:creationId xmlns:a16="http://schemas.microsoft.com/office/drawing/2014/main" id="{DF68EA0B-BFFC-4A8C-870F-0A717050A47D}"/>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73B16716-F6B9-4C18-B909-591AB46C6AC3}"/>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58140285-8F96-439F-9EB0-B85AB74DE8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C67A408F-EA0C-40A7-9F1A-3C984F47B31F}"/>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9CA87FCF-CF65-4C1E-9615-0481DBD6AEF0}"/>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1CB7595-58E8-4401-AEAD-16B68E334CF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448928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53" name="Gráfico 52">
            <a:extLst>
              <a:ext uri="{FF2B5EF4-FFF2-40B4-BE49-F238E27FC236}">
                <a16:creationId xmlns:a16="http://schemas.microsoft.com/office/drawing/2014/main" id="{F74BF907-D324-48D6-AD1A-CB562C6428A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114436" y="1746520"/>
            <a:ext cx="252000" cy="252000"/>
          </a:xfrm>
          <a:prstGeom prst="rect">
            <a:avLst/>
          </a:prstGeom>
        </p:spPr>
      </p:pic>
    </p:spTree>
    <p:extLst>
      <p:ext uri="{BB962C8B-B14F-4D97-AF65-F5344CB8AC3E}">
        <p14:creationId xmlns:p14="http://schemas.microsoft.com/office/powerpoint/2010/main" val="4275134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pic>
        <p:nvPicPr>
          <p:cNvPr id="72" name="Imagen 71">
            <a:extLst>
              <a:ext uri="{FF2B5EF4-FFF2-40B4-BE49-F238E27FC236}">
                <a16:creationId xmlns:a16="http://schemas.microsoft.com/office/drawing/2014/main" id="{2F64C832-B1A4-4BC6-A19B-50AF478F2D4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71860" y="2234037"/>
            <a:ext cx="234906" cy="234906"/>
          </a:xfrm>
          <a:prstGeom prst="rect">
            <a:avLst/>
          </a:prstGeom>
        </p:spPr>
      </p:pic>
      <p:pic>
        <p:nvPicPr>
          <p:cNvPr id="73" name="Gráfico 72">
            <a:extLst>
              <a:ext uri="{FF2B5EF4-FFF2-40B4-BE49-F238E27FC236}">
                <a16:creationId xmlns:a16="http://schemas.microsoft.com/office/drawing/2014/main" id="{14529AE0-D105-4426-9FAD-824F4D718CB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114436" y="1746520"/>
            <a:ext cx="252000" cy="252000"/>
          </a:xfrm>
          <a:prstGeom prst="rect">
            <a:avLst/>
          </a:prstGeom>
        </p:spPr>
      </p:pic>
    </p:spTree>
    <p:extLst>
      <p:ext uri="{BB962C8B-B14F-4D97-AF65-F5344CB8AC3E}">
        <p14:creationId xmlns:p14="http://schemas.microsoft.com/office/powerpoint/2010/main" val="3579459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354002899"/>
              </p:ext>
            </p:extLst>
          </p:nvPr>
        </p:nvGraphicFramePr>
        <p:xfrm>
          <a:off x="512237" y="2138397"/>
          <a:ext cx="10883997" cy="4464334"/>
        </p:xfrm>
        <a:graphic>
          <a:graphicData uri="http://schemas.openxmlformats.org/drawingml/2006/table">
            <a:tbl>
              <a:tblPr firstRow="1" bandRow="1">
                <a:tableStyleId>{5C22544A-7EE6-4342-B048-85BDC9FD1C3A}</a:tableStyleId>
              </a:tblPr>
              <a:tblGrid>
                <a:gridCol w="1810049">
                  <a:extLst>
                    <a:ext uri="{9D8B030D-6E8A-4147-A177-3AD203B41FA5}">
                      <a16:colId xmlns:a16="http://schemas.microsoft.com/office/drawing/2014/main" val="4176567450"/>
                    </a:ext>
                  </a:extLst>
                </a:gridCol>
                <a:gridCol w="2268487">
                  <a:extLst>
                    <a:ext uri="{9D8B030D-6E8A-4147-A177-3AD203B41FA5}">
                      <a16:colId xmlns:a16="http://schemas.microsoft.com/office/drawing/2014/main" val="2782895904"/>
                    </a:ext>
                  </a:extLst>
                </a:gridCol>
                <a:gridCol w="2268487">
                  <a:extLst>
                    <a:ext uri="{9D8B030D-6E8A-4147-A177-3AD203B41FA5}">
                      <a16:colId xmlns:a16="http://schemas.microsoft.com/office/drawing/2014/main" val="3727913738"/>
                    </a:ext>
                  </a:extLst>
                </a:gridCol>
                <a:gridCol w="2268487">
                  <a:extLst>
                    <a:ext uri="{9D8B030D-6E8A-4147-A177-3AD203B41FA5}">
                      <a16:colId xmlns:a16="http://schemas.microsoft.com/office/drawing/2014/main" val="86171869"/>
                    </a:ext>
                  </a:extLst>
                </a:gridCol>
                <a:gridCol w="2268487">
                  <a:extLst>
                    <a:ext uri="{9D8B030D-6E8A-4147-A177-3AD203B41FA5}">
                      <a16:colId xmlns:a16="http://schemas.microsoft.com/office/drawing/2014/main" val="3282576233"/>
                    </a:ext>
                  </a:extLst>
                </a:gridCol>
              </a:tblGrid>
              <a:tr h="730414">
                <a:tc>
                  <a:txBody>
                    <a:bodyPr/>
                    <a:lstStyle/>
                    <a:p>
                      <a:pPr algn="ctr"/>
                      <a:r>
                        <a:rPr lang="es-MX" dirty="0">
                          <a:latin typeface="Raleway" panose="020B0503030101060003" pitchFamily="34" charset="0"/>
                        </a:rPr>
                        <a:t>Problemática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l"/>
                      <a:r>
                        <a:rPr lang="es-MX" dirty="0">
                          <a:latin typeface="Raleway" panose="020B0503030101060003" pitchFamily="34" charset="0"/>
                        </a:rPr>
                        <a:t>        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Competencias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20000">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20000">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20000">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684000">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684000">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73" name="Grupo 72">
            <a:extLst>
              <a:ext uri="{FF2B5EF4-FFF2-40B4-BE49-F238E27FC236}">
                <a16:creationId xmlns:a16="http://schemas.microsoft.com/office/drawing/2014/main" id="{871A539D-7A19-45D4-AE20-63726DE53C46}"/>
              </a:ext>
            </a:extLst>
          </p:cNvPr>
          <p:cNvGrpSpPr/>
          <p:nvPr/>
        </p:nvGrpSpPr>
        <p:grpSpPr>
          <a:xfrm>
            <a:off x="11517817" y="2138396"/>
            <a:ext cx="180000" cy="4433214"/>
            <a:chOff x="10045700" y="1982325"/>
            <a:chExt cx="180000" cy="4545475"/>
          </a:xfrm>
        </p:grpSpPr>
        <p:sp>
          <p:nvSpPr>
            <p:cNvPr id="74" name="Rectángulo: esquinas redondeadas 73">
              <a:extLst>
                <a:ext uri="{FF2B5EF4-FFF2-40B4-BE49-F238E27FC236}">
                  <a16:creationId xmlns:a16="http://schemas.microsoft.com/office/drawing/2014/main" id="{CD146FB2-7807-4621-BA49-26585751F4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esquinas redondeadas 74">
              <a:extLst>
                <a:ext uri="{FF2B5EF4-FFF2-40B4-BE49-F238E27FC236}">
                  <a16:creationId xmlns:a16="http://schemas.microsoft.com/office/drawing/2014/main" id="{9FD9621F-82FB-4CF6-9A8F-A1F6CD15D1AC}"/>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3151068D-3B23-4BAA-84FD-B4BEE261DC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779860" y="2372681"/>
            <a:ext cx="252000" cy="252000"/>
          </a:xfrm>
          <a:prstGeom prst="rect">
            <a:avLst/>
          </a:prstGeom>
        </p:spPr>
      </p:pic>
      <p:pic>
        <p:nvPicPr>
          <p:cNvPr id="55" name="Gráfico 54">
            <a:extLst>
              <a:ext uri="{FF2B5EF4-FFF2-40B4-BE49-F238E27FC236}">
                <a16:creationId xmlns:a16="http://schemas.microsoft.com/office/drawing/2014/main" id="{C7F5A140-7C29-48FD-8FFA-4F149104E2A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505972" y="2498965"/>
            <a:ext cx="360000" cy="360000"/>
          </a:xfrm>
          <a:prstGeom prst="rect">
            <a:avLst/>
          </a:prstGeom>
        </p:spPr>
      </p:pic>
      <p:grpSp>
        <p:nvGrpSpPr>
          <p:cNvPr id="35" name="Grupo 34">
            <a:extLst>
              <a:ext uri="{FF2B5EF4-FFF2-40B4-BE49-F238E27FC236}">
                <a16:creationId xmlns:a16="http://schemas.microsoft.com/office/drawing/2014/main" id="{477FAF5D-B860-4FEF-BF4F-F93B879ECBFA}"/>
              </a:ext>
            </a:extLst>
          </p:cNvPr>
          <p:cNvGrpSpPr/>
          <p:nvPr/>
        </p:nvGrpSpPr>
        <p:grpSpPr>
          <a:xfrm>
            <a:off x="3541646" y="2708243"/>
            <a:ext cx="7854588" cy="743515"/>
            <a:chOff x="3541646" y="2708243"/>
            <a:chExt cx="7854588" cy="743515"/>
          </a:xfrm>
        </p:grpSpPr>
        <p:sp>
          <p:nvSpPr>
            <p:cNvPr id="59" name="Rectángulo: esquinas redondeadas 58">
              <a:extLst>
                <a:ext uri="{FF2B5EF4-FFF2-40B4-BE49-F238E27FC236}">
                  <a16:creationId xmlns:a16="http://schemas.microsoft.com/office/drawing/2014/main" id="{3E401A72-2293-48D7-8FE7-E87499E639FB}"/>
                </a:ext>
              </a:extLst>
            </p:cNvPr>
            <p:cNvSpPr/>
            <p:nvPr/>
          </p:nvSpPr>
          <p:spPr>
            <a:xfrm>
              <a:off x="3541646" y="2840473"/>
              <a:ext cx="7854588" cy="61128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6" name="Triángulo isósceles 75">
              <a:extLst>
                <a:ext uri="{FF2B5EF4-FFF2-40B4-BE49-F238E27FC236}">
                  <a16:creationId xmlns:a16="http://schemas.microsoft.com/office/drawing/2014/main" id="{BFF11071-0B1A-4DE2-8B96-0ACDBDC02EDB}"/>
                </a:ext>
              </a:extLst>
            </p:cNvPr>
            <p:cNvSpPr/>
            <p:nvPr/>
          </p:nvSpPr>
          <p:spPr>
            <a:xfrm>
              <a:off x="3787327" y="2708243"/>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80" name="Grupo 79">
            <a:extLst>
              <a:ext uri="{FF2B5EF4-FFF2-40B4-BE49-F238E27FC236}">
                <a16:creationId xmlns:a16="http://schemas.microsoft.com/office/drawing/2014/main" id="{A28D2C2C-444D-4DE5-8E8A-2F211EBE6C2C}"/>
              </a:ext>
            </a:extLst>
          </p:cNvPr>
          <p:cNvGrpSpPr/>
          <p:nvPr>
            <p:custDataLst>
              <p:custData r:id="rId5"/>
            </p:custDataLst>
          </p:nvPr>
        </p:nvGrpSpPr>
        <p:grpSpPr>
          <a:xfrm>
            <a:off x="3720501" y="2984813"/>
            <a:ext cx="7520614" cy="292388"/>
            <a:chOff x="4760668" y="4237301"/>
            <a:chExt cx="2616422" cy="292388"/>
          </a:xfrm>
        </p:grpSpPr>
        <p:sp>
          <p:nvSpPr>
            <p:cNvPr id="81" name="Rectángulo: esquinas redondeadas 80">
              <a:extLst>
                <a:ext uri="{FF2B5EF4-FFF2-40B4-BE49-F238E27FC236}">
                  <a16:creationId xmlns:a16="http://schemas.microsoft.com/office/drawing/2014/main" id="{C74DEC10-A21D-4F56-A3CB-8D55B2DB8C4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91FBE15D-3B19-4177-AF7D-47163BA7D327}"/>
                </a:ext>
              </a:extLst>
            </p:cNvPr>
            <p:cNvSpPr txBox="1"/>
            <p:nvPr>
              <p:custDataLst>
                <p:custData r:id="rId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se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desempeña</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ayudar</a:t>
              </a:r>
              <a:r>
                <a:rPr lang="en-US" sz="1600" dirty="0">
                  <a:solidFill>
                    <a:schemeClr val="bg2">
                      <a:lumMod val="50000"/>
                    </a:schemeClr>
                  </a:solidFill>
                  <a:latin typeface="Raleway" panose="020B0503030101060003" pitchFamily="34" charset="0"/>
                  <a:ea typeface="Segoe UI" pitchFamily="34" charset="0"/>
                  <a:cs typeface="Segoe UI" pitchFamily="34" charset="0"/>
                </a:rPr>
                <a:t> 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solucionar</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problemática</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79" name="Gráfico 78">
            <a:extLst>
              <a:ext uri="{FF2B5EF4-FFF2-40B4-BE49-F238E27FC236}">
                <a16:creationId xmlns:a16="http://schemas.microsoft.com/office/drawing/2014/main" id="{A5AB8967-072D-46A2-B1A2-7648FA63002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90761" y="1746520"/>
            <a:ext cx="252000" cy="252000"/>
          </a:xfrm>
          <a:prstGeom prst="rect">
            <a:avLst/>
          </a:prstGeom>
        </p:spPr>
      </p:pic>
    </p:spTree>
    <p:extLst>
      <p:ext uri="{BB962C8B-B14F-4D97-AF65-F5344CB8AC3E}">
        <p14:creationId xmlns:p14="http://schemas.microsoft.com/office/powerpoint/2010/main" val="455086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1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1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1454130670"/>
              </p:ext>
            </p:extLst>
          </p:nvPr>
        </p:nvGraphicFramePr>
        <p:xfrm>
          <a:off x="512237" y="3029683"/>
          <a:ext cx="10883997" cy="3607284"/>
        </p:xfrm>
        <a:graphic>
          <a:graphicData uri="http://schemas.openxmlformats.org/drawingml/2006/table">
            <a:tbl>
              <a:tblPr firstRow="1" bandRow="1">
                <a:tableStyleId>{5C22544A-7EE6-4342-B048-85BDC9FD1C3A}</a:tableStyleId>
              </a:tblPr>
              <a:tblGrid>
                <a:gridCol w="2419649">
                  <a:extLst>
                    <a:ext uri="{9D8B030D-6E8A-4147-A177-3AD203B41FA5}">
                      <a16:colId xmlns:a16="http://schemas.microsoft.com/office/drawing/2014/main" val="4176567450"/>
                    </a:ext>
                  </a:extLst>
                </a:gridCol>
                <a:gridCol w="5021943">
                  <a:extLst>
                    <a:ext uri="{9D8B030D-6E8A-4147-A177-3AD203B41FA5}">
                      <a16:colId xmlns:a16="http://schemas.microsoft.com/office/drawing/2014/main" val="2782895904"/>
                    </a:ext>
                  </a:extLst>
                </a:gridCol>
                <a:gridCol w="3442405">
                  <a:extLst>
                    <a:ext uri="{9D8B030D-6E8A-4147-A177-3AD203B41FA5}">
                      <a16:colId xmlns:a16="http://schemas.microsoft.com/office/drawing/2014/main" val="3727913738"/>
                    </a:ext>
                  </a:extLst>
                </a:gridCol>
              </a:tblGrid>
              <a:tr h="491054">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err="1">
                          <a:latin typeface="Raleway" panose="020B0503030101060003" pitchFamily="34" charset="0"/>
                        </a:rPr>
                        <a:t>Subcompetencia</a:t>
                      </a:r>
                      <a:endParaRPr lang="es-MX" dirty="0">
                        <a:latin typeface="Raleway" panose="020B05030301010600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491054">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77501">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77501">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4910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491054">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6" name="Grupo 55">
            <a:extLst>
              <a:ext uri="{FF2B5EF4-FFF2-40B4-BE49-F238E27FC236}">
                <a16:creationId xmlns:a16="http://schemas.microsoft.com/office/drawing/2014/main" id="{606B7C94-778D-4456-999B-6FC4ACA536D9}"/>
              </a:ext>
            </a:extLst>
          </p:cNvPr>
          <p:cNvGrpSpPr/>
          <p:nvPr>
            <p:custDataLst>
              <p:custData r:id="rId5"/>
            </p:custDataLst>
          </p:nvPr>
        </p:nvGrpSpPr>
        <p:grpSpPr>
          <a:xfrm>
            <a:off x="468735" y="2251883"/>
            <a:ext cx="2251946" cy="292388"/>
            <a:chOff x="4760668" y="4237301"/>
            <a:chExt cx="2616422" cy="292388"/>
          </a:xfrm>
        </p:grpSpPr>
        <p:sp>
          <p:nvSpPr>
            <p:cNvPr id="59" name="Rectángulo: esquinas redondeadas 58">
              <a:extLst>
                <a:ext uri="{FF2B5EF4-FFF2-40B4-BE49-F238E27FC236}">
                  <a16:creationId xmlns:a16="http://schemas.microsoft.com/office/drawing/2014/main" id="{4E3F54D3-1C2C-4CDF-B65B-DAC8F838962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Content">
              <a:extLst>
                <a:ext uri="{FF2B5EF4-FFF2-40B4-BE49-F238E27FC236}">
                  <a16:creationId xmlns:a16="http://schemas.microsoft.com/office/drawing/2014/main" id="{33C3D6EA-7575-419B-BBFC-6DDFA685A5F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nombre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76" name="Grupo 75">
            <a:extLst>
              <a:ext uri="{FF2B5EF4-FFF2-40B4-BE49-F238E27FC236}">
                <a16:creationId xmlns:a16="http://schemas.microsoft.com/office/drawing/2014/main" id="{6A089D4C-D41D-4DC0-929A-140F9EEE559C}"/>
              </a:ext>
            </a:extLst>
          </p:cNvPr>
          <p:cNvGrpSpPr/>
          <p:nvPr>
            <p:custDataLst>
              <p:custData r:id="rId6"/>
            </p:custDataLst>
          </p:nvPr>
        </p:nvGrpSpPr>
        <p:grpSpPr>
          <a:xfrm>
            <a:off x="5820151" y="2251890"/>
            <a:ext cx="2737109" cy="292388"/>
            <a:chOff x="4760668" y="4237301"/>
            <a:chExt cx="2616422" cy="292388"/>
          </a:xfrm>
        </p:grpSpPr>
        <p:sp>
          <p:nvSpPr>
            <p:cNvPr id="79" name="Rectángulo: esquinas redondeadas 78">
              <a:extLst>
                <a:ext uri="{FF2B5EF4-FFF2-40B4-BE49-F238E27FC236}">
                  <a16:creationId xmlns:a16="http://schemas.microsoft.com/office/drawing/2014/main" id="{D257D9DD-E815-4F57-9D1A-8E7028E52D8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8E9F2C9B-98E8-40BD-AE4A-900768199C97}"/>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objetivos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1" name="Grupo 80">
            <a:extLst>
              <a:ext uri="{FF2B5EF4-FFF2-40B4-BE49-F238E27FC236}">
                <a16:creationId xmlns:a16="http://schemas.microsoft.com/office/drawing/2014/main" id="{63D8E8D4-F013-4C39-B71F-DE3B7E8BBE7D}"/>
              </a:ext>
            </a:extLst>
          </p:cNvPr>
          <p:cNvGrpSpPr/>
          <p:nvPr>
            <p:custDataLst>
              <p:custData r:id="rId7"/>
            </p:custDataLst>
          </p:nvPr>
        </p:nvGrpSpPr>
        <p:grpSpPr>
          <a:xfrm>
            <a:off x="2814320" y="2251883"/>
            <a:ext cx="2931160" cy="292388"/>
            <a:chOff x="4760668" y="4237301"/>
            <a:chExt cx="2616422" cy="292388"/>
          </a:xfrm>
        </p:grpSpPr>
        <p:sp>
          <p:nvSpPr>
            <p:cNvPr id="82" name="Rectángulo: esquinas redondeadas 81">
              <a:extLst>
                <a:ext uri="{FF2B5EF4-FFF2-40B4-BE49-F238E27FC236}">
                  <a16:creationId xmlns:a16="http://schemas.microsoft.com/office/drawing/2014/main" id="{AF624874-8AC9-4016-98C7-E4EA17A41228}"/>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63DD5C97-DA0A-4A3B-9CFE-A9998D03179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acción</a:t>
              </a:r>
              <a:r>
                <a:rPr lang="en-US" sz="1600" dirty="0">
                  <a:solidFill>
                    <a:schemeClr val="bg2">
                      <a:lumMod val="50000"/>
                    </a:schemeClr>
                  </a:solidFill>
                  <a:latin typeface="Raleway" panose="020B0503030101060003" pitchFamily="34" charset="0"/>
                  <a:ea typeface="Segoe UI" pitchFamily="34" charset="0"/>
                  <a:cs typeface="Segoe UI" pitchFamily="34" charset="0"/>
                </a:rPr>
                <a:t> principal?</a:t>
              </a:r>
            </a:p>
          </p:txBody>
        </p:sp>
      </p:grpSp>
      <p:grpSp>
        <p:nvGrpSpPr>
          <p:cNvPr id="87" name="Grupo 86">
            <a:extLst>
              <a:ext uri="{FF2B5EF4-FFF2-40B4-BE49-F238E27FC236}">
                <a16:creationId xmlns:a16="http://schemas.microsoft.com/office/drawing/2014/main" id="{1C1137D6-525B-47B4-A3F4-B7E01FE5BDEF}"/>
              </a:ext>
            </a:extLst>
          </p:cNvPr>
          <p:cNvGrpSpPr/>
          <p:nvPr>
            <p:custDataLst>
              <p:custData r:id="rId8"/>
            </p:custDataLst>
          </p:nvPr>
        </p:nvGrpSpPr>
        <p:grpSpPr>
          <a:xfrm>
            <a:off x="467619" y="2625780"/>
            <a:ext cx="2975669" cy="292388"/>
            <a:chOff x="4760668" y="4237301"/>
            <a:chExt cx="2616422" cy="292388"/>
          </a:xfrm>
        </p:grpSpPr>
        <p:sp>
          <p:nvSpPr>
            <p:cNvPr id="88" name="Rectángulo: esquinas redondeadas 87">
              <a:extLst>
                <a:ext uri="{FF2B5EF4-FFF2-40B4-BE49-F238E27FC236}">
                  <a16:creationId xmlns:a16="http://schemas.microsoft.com/office/drawing/2014/main" id="{9397E117-BD6A-4BF6-B40A-70BF0CC03A3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939E5248-3828-4D6E-BA2C-9A597B1ECBF0}"/>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condiciones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EA563E0E-F2BD-43FE-AEDA-A1B60CD42E61}"/>
              </a:ext>
            </a:extLst>
          </p:cNvPr>
          <p:cNvGrpSpPr/>
          <p:nvPr>
            <p:custDataLst>
              <p:custData r:id="rId9"/>
            </p:custDataLst>
          </p:nvPr>
        </p:nvGrpSpPr>
        <p:grpSpPr>
          <a:xfrm>
            <a:off x="3527778" y="2625631"/>
            <a:ext cx="2194301" cy="292388"/>
            <a:chOff x="4760668" y="4237301"/>
            <a:chExt cx="2616422" cy="292388"/>
          </a:xfrm>
        </p:grpSpPr>
        <p:sp>
          <p:nvSpPr>
            <p:cNvPr id="91" name="Rectángulo: esquinas redondeadas 90">
              <a:extLst>
                <a:ext uri="{FF2B5EF4-FFF2-40B4-BE49-F238E27FC236}">
                  <a16:creationId xmlns:a16="http://schemas.microsoft.com/office/drawing/2014/main" id="{1195477E-A61A-452E-90E0-7BC9B196070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68656C95-CE76-4924-AEB1-017B6416E281}"/>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finalidad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73" name="Gráfico 72">
            <a:extLst>
              <a:ext uri="{FF2B5EF4-FFF2-40B4-BE49-F238E27FC236}">
                <a16:creationId xmlns:a16="http://schemas.microsoft.com/office/drawing/2014/main" id="{23102FAA-9E49-4F2C-85B5-B5FAE6FF9E4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190761" y="1746520"/>
            <a:ext cx="252000" cy="252000"/>
          </a:xfrm>
          <a:prstGeom prst="rect">
            <a:avLst/>
          </a:prstGeom>
        </p:spPr>
      </p:pic>
    </p:spTree>
    <p:extLst>
      <p:ext uri="{BB962C8B-B14F-4D97-AF65-F5344CB8AC3E}">
        <p14:creationId xmlns:p14="http://schemas.microsoft.com/office/powerpoint/2010/main" val="1517184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79704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catélogo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88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27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181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73" name="Tabla 72">
            <a:extLst>
              <a:ext uri="{FF2B5EF4-FFF2-40B4-BE49-F238E27FC236}">
                <a16:creationId xmlns:a16="http://schemas.microsoft.com/office/drawing/2014/main" id="{0C303A54-8545-4D5E-B0B0-999A4C025F39}"/>
              </a:ext>
            </a:extLst>
          </p:cNvPr>
          <p:cNvGraphicFramePr>
            <a:graphicFrameLocks noGrp="1"/>
          </p:cNvGraphicFramePr>
          <p:nvPr>
            <p:extLst>
              <p:ext uri="{D42A27DB-BD31-4B8C-83A1-F6EECF244321}">
                <p14:modId xmlns:p14="http://schemas.microsoft.com/office/powerpoint/2010/main" val="1983681284"/>
              </p:ext>
            </p:extLst>
          </p:nvPr>
        </p:nvGraphicFramePr>
        <p:xfrm>
          <a:off x="512237" y="2138396"/>
          <a:ext cx="10883996" cy="4433212"/>
        </p:xfrm>
        <a:graphic>
          <a:graphicData uri="http://schemas.openxmlformats.org/drawingml/2006/table">
            <a:tbl>
              <a:tblPr firstRow="1" bandRow="1">
                <a:tableStyleId>{5C22544A-7EE6-4342-B048-85BDC9FD1C3A}</a:tableStyleId>
              </a:tblPr>
              <a:tblGrid>
                <a:gridCol w="1766506">
                  <a:extLst>
                    <a:ext uri="{9D8B030D-6E8A-4147-A177-3AD203B41FA5}">
                      <a16:colId xmlns:a16="http://schemas.microsoft.com/office/drawing/2014/main" val="4176567450"/>
                    </a:ext>
                  </a:extLst>
                </a:gridCol>
                <a:gridCol w="1509486">
                  <a:extLst>
                    <a:ext uri="{9D8B030D-6E8A-4147-A177-3AD203B41FA5}">
                      <a16:colId xmlns:a16="http://schemas.microsoft.com/office/drawing/2014/main" val="2782895904"/>
                    </a:ext>
                  </a:extLst>
                </a:gridCol>
                <a:gridCol w="1640114">
                  <a:extLst>
                    <a:ext uri="{9D8B030D-6E8A-4147-A177-3AD203B41FA5}">
                      <a16:colId xmlns:a16="http://schemas.microsoft.com/office/drawing/2014/main" val="3727913738"/>
                    </a:ext>
                  </a:extLst>
                </a:gridCol>
                <a:gridCol w="1335314">
                  <a:extLst>
                    <a:ext uri="{9D8B030D-6E8A-4147-A177-3AD203B41FA5}">
                      <a16:colId xmlns:a16="http://schemas.microsoft.com/office/drawing/2014/main" val="86171869"/>
                    </a:ext>
                  </a:extLst>
                </a:gridCol>
                <a:gridCol w="1161143">
                  <a:extLst>
                    <a:ext uri="{9D8B030D-6E8A-4147-A177-3AD203B41FA5}">
                      <a16:colId xmlns:a16="http://schemas.microsoft.com/office/drawing/2014/main" val="3282576233"/>
                    </a:ext>
                  </a:extLst>
                </a:gridCol>
                <a:gridCol w="1117600">
                  <a:extLst>
                    <a:ext uri="{9D8B030D-6E8A-4147-A177-3AD203B41FA5}">
                      <a16:colId xmlns:a16="http://schemas.microsoft.com/office/drawing/2014/main" val="2187261908"/>
                    </a:ext>
                  </a:extLst>
                </a:gridCol>
                <a:gridCol w="1219200">
                  <a:extLst>
                    <a:ext uri="{9D8B030D-6E8A-4147-A177-3AD203B41FA5}">
                      <a16:colId xmlns:a16="http://schemas.microsoft.com/office/drawing/2014/main" val="1033199720"/>
                    </a:ext>
                  </a:extLst>
                </a:gridCol>
                <a:gridCol w="1134633">
                  <a:extLst>
                    <a:ext uri="{9D8B030D-6E8A-4147-A177-3AD203B41FA5}">
                      <a16:colId xmlns:a16="http://schemas.microsoft.com/office/drawing/2014/main" val="2864677782"/>
                    </a:ext>
                  </a:extLst>
                </a:gridCol>
              </a:tblGrid>
              <a:tr h="760396">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Experiencias educativas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Propuesta justificada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Carácter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teóricas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prácticas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Créditos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12077">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12077">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56" name="Gráfico 55">
            <a:extLst>
              <a:ext uri="{FF2B5EF4-FFF2-40B4-BE49-F238E27FC236}">
                <a16:creationId xmlns:a16="http://schemas.microsoft.com/office/drawing/2014/main" id="{090F7F38-E9D8-4EDE-8A60-6527896E54D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72386" y="1746520"/>
            <a:ext cx="252000" cy="252000"/>
          </a:xfrm>
          <a:prstGeom prst="rect">
            <a:avLst/>
          </a:prstGeom>
        </p:spPr>
      </p:pic>
    </p:spTree>
    <p:extLst>
      <p:ext uri="{BB962C8B-B14F-4D97-AF65-F5344CB8AC3E}">
        <p14:creationId xmlns:p14="http://schemas.microsoft.com/office/powerpoint/2010/main" val="2172042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9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1"/>
                </p:custDataLst>
              </p:nvPr>
            </p:nvPicPr>
            <p:blipFill>
              <a:blip r:embed="rId9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0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85288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Catálogo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01" action="ppaction://hlinksldjump"/>
              <a:extLst>
                <a:ext uri="{FF2B5EF4-FFF2-40B4-BE49-F238E27FC236}">
                  <a16:creationId xmlns:a16="http://schemas.microsoft.com/office/drawing/2014/main" id="{E63BC99B-E73F-4F66-868B-2E3094EB5B9C}"/>
                </a:ext>
              </a:extLst>
            </p:cNvPr>
            <p:cNvSpPr txBox="1"/>
            <p:nvPr>
              <p:custDataLst>
                <p:custData r:id="rId8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52" name="Content">
            <a:extLst>
              <a:ext uri="{FF2B5EF4-FFF2-40B4-BE49-F238E27FC236}">
                <a16:creationId xmlns:a16="http://schemas.microsoft.com/office/drawing/2014/main" id="{5527789A-57CE-4D01-BC6E-78E777229851}"/>
              </a:ext>
            </a:extLst>
          </p:cNvPr>
          <p:cNvSpPr txBox="1"/>
          <p:nvPr>
            <p:custDataLst>
              <p:custData r:id="rId5"/>
            </p:custDataLst>
          </p:nvPr>
        </p:nvSpPr>
        <p:spPr>
          <a:xfrm>
            <a:off x="470752" y="2206972"/>
            <a:ext cx="566693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Área</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Básica</a:t>
            </a:r>
            <a:r>
              <a:rPr lang="en-US" sz="2200" dirty="0">
                <a:latin typeface="Raleway" panose="020B0503030101060003" pitchFamily="34" charset="0"/>
                <a:ea typeface="Segoe UI" pitchFamily="34" charset="0"/>
                <a:cs typeface="Segoe UI" pitchFamily="34" charset="0"/>
              </a:rPr>
              <a:t> General (AFBG)</a:t>
            </a:r>
          </a:p>
        </p:txBody>
      </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474335"/>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35" name="Grupo 34">
            <a:extLst>
              <a:ext uri="{FF2B5EF4-FFF2-40B4-BE49-F238E27FC236}">
                <a16:creationId xmlns:a16="http://schemas.microsoft.com/office/drawing/2014/main" id="{CEE74F8D-B39B-495D-A1EE-AB54D90495B8}"/>
              </a:ext>
            </a:extLst>
          </p:cNvPr>
          <p:cNvGrpSpPr/>
          <p:nvPr/>
        </p:nvGrpSpPr>
        <p:grpSpPr>
          <a:xfrm>
            <a:off x="470750" y="2601016"/>
            <a:ext cx="5364001" cy="2009084"/>
            <a:chOff x="470750" y="2601016"/>
            <a:chExt cx="5364001" cy="2009084"/>
          </a:xfrm>
        </p:grpSpPr>
        <p:grpSp>
          <p:nvGrpSpPr>
            <p:cNvPr id="12" name="Grupo 11">
              <a:extLst>
                <a:ext uri="{FF2B5EF4-FFF2-40B4-BE49-F238E27FC236}">
                  <a16:creationId xmlns:a16="http://schemas.microsoft.com/office/drawing/2014/main" id="{AB80C6D0-B12F-4F7F-8B8B-61B17584604E}"/>
                </a:ext>
              </a:extLst>
            </p:cNvPr>
            <p:cNvGrpSpPr/>
            <p:nvPr/>
          </p:nvGrpSpPr>
          <p:grpSpPr>
            <a:xfrm>
              <a:off x="470750" y="2601016"/>
              <a:ext cx="5364001" cy="2009084"/>
              <a:chOff x="470750" y="2601016"/>
              <a:chExt cx="5364001" cy="2009084"/>
            </a:xfrm>
          </p:grpSpPr>
          <p:sp>
            <p:nvSpPr>
              <p:cNvPr id="74" name="Rectángulo: esquinas redondeadas 73">
                <a:extLst>
                  <a:ext uri="{FF2B5EF4-FFF2-40B4-BE49-F238E27FC236}">
                    <a16:creationId xmlns:a16="http://schemas.microsoft.com/office/drawing/2014/main" id="{897DF8DB-8EDE-4486-BBC3-5B4FCD38AA25}"/>
                  </a:ext>
                </a:extLst>
              </p:cNvPr>
              <p:cNvSpPr/>
              <p:nvPr/>
            </p:nvSpPr>
            <p:spPr>
              <a:xfrm>
                <a:off x="470751" y="260101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upo 1">
                <a:extLst>
                  <a:ext uri="{FF2B5EF4-FFF2-40B4-BE49-F238E27FC236}">
                    <a16:creationId xmlns:a16="http://schemas.microsoft.com/office/drawing/2014/main" id="{9F3A7BF8-4DA1-4721-8E35-B14795FB113D}"/>
                  </a:ext>
                </a:extLst>
              </p:cNvPr>
              <p:cNvGrpSpPr/>
              <p:nvPr/>
            </p:nvGrpSpPr>
            <p:grpSpPr>
              <a:xfrm>
                <a:off x="567305" y="4229423"/>
                <a:ext cx="1405754" cy="292388"/>
                <a:chOff x="4994282" y="5290814"/>
                <a:chExt cx="1405754" cy="292388"/>
              </a:xfrm>
            </p:grpSpPr>
            <p:sp>
              <p:nvSpPr>
                <p:cNvPr id="80" name="Rectángulo: esquinas redondeadas 79">
                  <a:extLst>
                    <a:ext uri="{FF2B5EF4-FFF2-40B4-BE49-F238E27FC236}">
                      <a16:creationId xmlns:a16="http://schemas.microsoft.com/office/drawing/2014/main" id="{1FEE410D-B324-4F04-8800-BA0B3D27737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2E96E313-43E3-4579-BBC9-75BB41EE1D11}"/>
                    </a:ext>
                  </a:extLst>
                </p:cNvPr>
                <p:cNvSpPr txBox="1"/>
                <p:nvPr>
                  <p:custDataLst>
                    <p:custData r:id="rId8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883D726B-FC3B-4805-85A5-732447FF6CF1}"/>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94" name="Grupo 93">
                <a:extLst>
                  <a:ext uri="{FF2B5EF4-FFF2-40B4-BE49-F238E27FC236}">
                    <a16:creationId xmlns:a16="http://schemas.microsoft.com/office/drawing/2014/main" id="{2F09353F-0A7F-4D5E-A02A-858FBA93D35D}"/>
                  </a:ext>
                </a:extLst>
              </p:cNvPr>
              <p:cNvGrpSpPr/>
              <p:nvPr>
                <p:custDataLst>
                  <p:custData r:id="rId78"/>
                </p:custDataLst>
              </p:nvPr>
            </p:nvGrpSpPr>
            <p:grpSpPr>
              <a:xfrm>
                <a:off x="4222290" y="3086815"/>
                <a:ext cx="634320" cy="292389"/>
                <a:chOff x="3671888" y="3718559"/>
                <a:chExt cx="3557587" cy="292389"/>
              </a:xfrm>
            </p:grpSpPr>
            <p:sp>
              <p:nvSpPr>
                <p:cNvPr id="95" name="Rectángulo: esquinas redondeadas 94">
                  <a:extLst>
                    <a:ext uri="{FF2B5EF4-FFF2-40B4-BE49-F238E27FC236}">
                      <a16:creationId xmlns:a16="http://schemas.microsoft.com/office/drawing/2014/main" id="{D69BB5BE-59BF-4CBE-A9F9-E2E1F5823F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Content">
                  <a:extLst>
                    <a:ext uri="{FF2B5EF4-FFF2-40B4-BE49-F238E27FC236}">
                      <a16:creationId xmlns:a16="http://schemas.microsoft.com/office/drawing/2014/main" id="{9492F3BC-2347-4847-AD02-ECEF32EB4C88}"/>
                    </a:ext>
                  </a:extLst>
                </p:cNvPr>
                <p:cNvSpPr txBox="1"/>
                <p:nvPr>
                  <p:custDataLst>
                    <p:custData r:id="rId87"/>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97" name="Content">
                <a:extLst>
                  <a:ext uri="{FF2B5EF4-FFF2-40B4-BE49-F238E27FC236}">
                    <a16:creationId xmlns:a16="http://schemas.microsoft.com/office/drawing/2014/main" id="{E4609E38-991F-4F61-8B8D-802E6C5EBC83}"/>
                  </a:ext>
                </a:extLst>
              </p:cNvPr>
              <p:cNvSpPr txBox="1"/>
              <p:nvPr>
                <p:custDataLst>
                  <p:custData r:id="rId79"/>
                </p:custDataLst>
              </p:nvPr>
            </p:nvSpPr>
            <p:spPr>
              <a:xfrm>
                <a:off x="2611895" y="3087854"/>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ECB3A6C4-2C4D-414E-A2BF-8423DFE409C6}"/>
                  </a:ext>
                </a:extLst>
              </p:cNvPr>
              <p:cNvGrpSpPr/>
              <p:nvPr/>
            </p:nvGrpSpPr>
            <p:grpSpPr>
              <a:xfrm>
                <a:off x="470751" y="3842329"/>
                <a:ext cx="711531" cy="292388"/>
                <a:chOff x="470751" y="3796609"/>
                <a:chExt cx="711531" cy="292388"/>
              </a:xfrm>
            </p:grpSpPr>
            <p:sp>
              <p:nvSpPr>
                <p:cNvPr id="99" name="Content">
                  <a:extLst>
                    <a:ext uri="{FF2B5EF4-FFF2-40B4-BE49-F238E27FC236}">
                      <a16:creationId xmlns:a16="http://schemas.microsoft.com/office/drawing/2014/main" id="{06CF2E0C-1DBF-410A-8FF9-559707BD466B}"/>
                    </a:ext>
                  </a:extLst>
                </p:cNvPr>
                <p:cNvSpPr txBox="1"/>
                <p:nvPr>
                  <p:custDataLst>
                    <p:custData r:id="rId86"/>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100" name="Gráfico 99">
                  <a:extLst>
                    <a:ext uri="{FF2B5EF4-FFF2-40B4-BE49-F238E27FC236}">
                      <a16:creationId xmlns:a16="http://schemas.microsoft.com/office/drawing/2014/main" id="{72EB8598-AF74-40B8-AE13-A35B6C4134D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101" name="Grupo 100">
                <a:extLst>
                  <a:ext uri="{FF2B5EF4-FFF2-40B4-BE49-F238E27FC236}">
                    <a16:creationId xmlns:a16="http://schemas.microsoft.com/office/drawing/2014/main" id="{5285EF2E-0642-4495-8EC9-FFE5B10CE606}"/>
                  </a:ext>
                </a:extLst>
              </p:cNvPr>
              <p:cNvGrpSpPr/>
              <p:nvPr/>
            </p:nvGrpSpPr>
            <p:grpSpPr>
              <a:xfrm>
                <a:off x="1280706" y="3842329"/>
                <a:ext cx="711531" cy="292388"/>
                <a:chOff x="470751" y="3796609"/>
                <a:chExt cx="711531" cy="292388"/>
              </a:xfrm>
            </p:grpSpPr>
            <p:sp>
              <p:nvSpPr>
                <p:cNvPr id="102" name="Content">
                  <a:extLst>
                    <a:ext uri="{FF2B5EF4-FFF2-40B4-BE49-F238E27FC236}">
                      <a16:creationId xmlns:a16="http://schemas.microsoft.com/office/drawing/2014/main" id="{3D6D7BBC-6780-42BA-8123-AEAC1CE33DE1}"/>
                    </a:ext>
                  </a:extLst>
                </p:cNvPr>
                <p:cNvSpPr txBox="1"/>
                <p:nvPr>
                  <p:custDataLst>
                    <p:custData r:id="rId85"/>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103" name="Gráfico 102">
                  <a:extLst>
                    <a:ext uri="{FF2B5EF4-FFF2-40B4-BE49-F238E27FC236}">
                      <a16:creationId xmlns:a16="http://schemas.microsoft.com/office/drawing/2014/main" id="{C0C831B2-B5D0-4F4C-AC01-0BE982E1E2A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126" name="Content">
                <a:extLst>
                  <a:ext uri="{FF2B5EF4-FFF2-40B4-BE49-F238E27FC236}">
                    <a16:creationId xmlns:a16="http://schemas.microsoft.com/office/drawing/2014/main" id="{1CE1D52A-7639-43BB-B1E9-CC9B5DE340A9}"/>
                  </a:ext>
                </a:extLst>
              </p:cNvPr>
              <p:cNvSpPr txBox="1"/>
              <p:nvPr>
                <p:custDataLst>
                  <p:custData r:id="rId80"/>
                </p:custDataLst>
              </p:nvPr>
            </p:nvSpPr>
            <p:spPr>
              <a:xfrm>
                <a:off x="470750" y="3086181"/>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127" name="Grupo 126">
                <a:extLst>
                  <a:ext uri="{FF2B5EF4-FFF2-40B4-BE49-F238E27FC236}">
                    <a16:creationId xmlns:a16="http://schemas.microsoft.com/office/drawing/2014/main" id="{B8BA71AD-D187-453E-9886-25F577357F7E}"/>
                  </a:ext>
                </a:extLst>
              </p:cNvPr>
              <p:cNvGrpSpPr/>
              <p:nvPr>
                <p:custDataLst>
                  <p:custData r:id="rId81"/>
                </p:custDataLst>
              </p:nvPr>
            </p:nvGrpSpPr>
            <p:grpSpPr>
              <a:xfrm>
                <a:off x="1992237" y="3094053"/>
                <a:ext cx="634320" cy="292389"/>
                <a:chOff x="3671888" y="3718559"/>
                <a:chExt cx="3557587" cy="292389"/>
              </a:xfrm>
            </p:grpSpPr>
            <p:sp>
              <p:nvSpPr>
                <p:cNvPr id="128" name="Rectángulo: esquinas redondeadas 127">
                  <a:extLst>
                    <a:ext uri="{FF2B5EF4-FFF2-40B4-BE49-F238E27FC236}">
                      <a16:creationId xmlns:a16="http://schemas.microsoft.com/office/drawing/2014/main" id="{019F50DF-0479-4DD1-94A2-5C9025555E4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EF4C3CA9-AB78-41B3-B9A6-E63CB95C70EE}"/>
                    </a:ext>
                  </a:extLst>
                </p:cNvPr>
                <p:cNvSpPr txBox="1"/>
                <p:nvPr>
                  <p:custDataLst>
                    <p:custData r:id="rId8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36" name="Grupo 235">
                <a:extLst>
                  <a:ext uri="{FF2B5EF4-FFF2-40B4-BE49-F238E27FC236}">
                    <a16:creationId xmlns:a16="http://schemas.microsoft.com/office/drawing/2014/main" id="{82C201D3-A029-4079-B908-F5434E6AC3DB}"/>
                  </a:ext>
                </a:extLst>
              </p:cNvPr>
              <p:cNvGrpSpPr/>
              <p:nvPr>
                <p:custDataLst>
                  <p:custData r:id="rId82"/>
                </p:custDataLst>
              </p:nvPr>
            </p:nvGrpSpPr>
            <p:grpSpPr>
              <a:xfrm>
                <a:off x="565886" y="2695180"/>
                <a:ext cx="3300983" cy="292389"/>
                <a:chOff x="3671888" y="3718559"/>
                <a:chExt cx="3557587" cy="292389"/>
              </a:xfrm>
            </p:grpSpPr>
            <p:sp>
              <p:nvSpPr>
                <p:cNvPr id="237" name="Rectángulo: esquinas redondeadas 236">
                  <a:extLst>
                    <a:ext uri="{FF2B5EF4-FFF2-40B4-BE49-F238E27FC236}">
                      <a16:creationId xmlns:a16="http://schemas.microsoft.com/office/drawing/2014/main" id="{D7C14899-D654-4123-8846-5BA7CF8BD1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8" name="Content">
                  <a:extLst>
                    <a:ext uri="{FF2B5EF4-FFF2-40B4-BE49-F238E27FC236}">
                      <a16:creationId xmlns:a16="http://schemas.microsoft.com/office/drawing/2014/main" id="{E62B8A43-632D-4676-B35D-6C4F6F2F8BDD}"/>
                    </a:ext>
                  </a:extLst>
                </p:cNvPr>
                <p:cNvSpPr txBox="1"/>
                <p:nvPr>
                  <p:custDataLst>
                    <p:custData r:id="rId8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Computación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básica</a:t>
                  </a:r>
                  <a:endParaRPr lang="en-US" sz="1600" dirty="0">
                    <a:latin typeface="Raleway" panose="020B0503030101060003" pitchFamily="34" charset="0"/>
                    <a:ea typeface="Segoe UI" pitchFamily="34" charset="0"/>
                    <a:cs typeface="Segoe UI" pitchFamily="34" charset="0"/>
                  </a:endParaRPr>
                </a:p>
              </p:txBody>
            </p:sp>
          </p:grpSp>
        </p:grpSp>
        <p:sp>
          <p:nvSpPr>
            <p:cNvPr id="279" name="Content">
              <a:extLst>
                <a:ext uri="{FF2B5EF4-FFF2-40B4-BE49-F238E27FC236}">
                  <a16:creationId xmlns:a16="http://schemas.microsoft.com/office/drawing/2014/main" id="{DBD79E7A-974C-4D27-BD40-9CB0AE039B12}"/>
                </a:ext>
              </a:extLst>
            </p:cNvPr>
            <p:cNvSpPr txBox="1"/>
            <p:nvPr>
              <p:custDataLst>
                <p:custData r:id="rId71"/>
              </p:custDataLst>
            </p:nvPr>
          </p:nvSpPr>
          <p:spPr>
            <a:xfrm>
              <a:off x="4123584" y="2697855"/>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280" name="Grupo 279">
              <a:extLst>
                <a:ext uri="{FF2B5EF4-FFF2-40B4-BE49-F238E27FC236}">
                  <a16:creationId xmlns:a16="http://schemas.microsoft.com/office/drawing/2014/main" id="{656D605C-5E7D-456F-A67C-0B20A906595E}"/>
                </a:ext>
              </a:extLst>
            </p:cNvPr>
            <p:cNvGrpSpPr/>
            <p:nvPr/>
          </p:nvGrpSpPr>
          <p:grpSpPr>
            <a:xfrm>
              <a:off x="470751" y="3538703"/>
              <a:ext cx="711531" cy="292388"/>
              <a:chOff x="470751" y="3796609"/>
              <a:chExt cx="711531" cy="292388"/>
            </a:xfrm>
          </p:grpSpPr>
          <p:sp>
            <p:nvSpPr>
              <p:cNvPr id="289" name="Content">
                <a:extLst>
                  <a:ext uri="{FF2B5EF4-FFF2-40B4-BE49-F238E27FC236}">
                    <a16:creationId xmlns:a16="http://schemas.microsoft.com/office/drawing/2014/main" id="{5FFC91EA-0234-4C63-A4AB-5E1A25969DD5}"/>
                  </a:ext>
                </a:extLst>
              </p:cNvPr>
              <p:cNvSpPr txBox="1"/>
              <p:nvPr>
                <p:custDataLst>
                  <p:custData r:id="rId77"/>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290" name="Gráfico 289">
                <a:extLst>
                  <a:ext uri="{FF2B5EF4-FFF2-40B4-BE49-F238E27FC236}">
                    <a16:creationId xmlns:a16="http://schemas.microsoft.com/office/drawing/2014/main" id="{F6BD7273-7F88-494E-9D08-A9CAA4898DA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1" name="Grupo 290">
              <a:extLst>
                <a:ext uri="{FF2B5EF4-FFF2-40B4-BE49-F238E27FC236}">
                  <a16:creationId xmlns:a16="http://schemas.microsoft.com/office/drawing/2014/main" id="{A74CF4FE-AE6B-4C3D-A68F-34BDF3605F9A}"/>
                </a:ext>
              </a:extLst>
            </p:cNvPr>
            <p:cNvGrpSpPr/>
            <p:nvPr/>
          </p:nvGrpSpPr>
          <p:grpSpPr>
            <a:xfrm>
              <a:off x="1280706" y="3538703"/>
              <a:ext cx="711531" cy="292388"/>
              <a:chOff x="470751" y="3796609"/>
              <a:chExt cx="711531" cy="292388"/>
            </a:xfrm>
          </p:grpSpPr>
          <p:sp>
            <p:nvSpPr>
              <p:cNvPr id="292" name="Content">
                <a:extLst>
                  <a:ext uri="{FF2B5EF4-FFF2-40B4-BE49-F238E27FC236}">
                    <a16:creationId xmlns:a16="http://schemas.microsoft.com/office/drawing/2014/main" id="{88F40A5C-B36D-4BA4-AFD5-E118644199B6}"/>
                  </a:ext>
                </a:extLst>
              </p:cNvPr>
              <p:cNvSpPr txBox="1"/>
              <p:nvPr>
                <p:custDataLst>
                  <p:custData r:id="rId76"/>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293" name="Gráfico 292">
                <a:extLst>
                  <a:ext uri="{FF2B5EF4-FFF2-40B4-BE49-F238E27FC236}">
                    <a16:creationId xmlns:a16="http://schemas.microsoft.com/office/drawing/2014/main" id="{2BA316E1-F6E0-45F8-8AE4-D01D2B65850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4" name="Grupo 293">
              <a:extLst>
                <a:ext uri="{FF2B5EF4-FFF2-40B4-BE49-F238E27FC236}">
                  <a16:creationId xmlns:a16="http://schemas.microsoft.com/office/drawing/2014/main" id="{31113C51-E534-4D55-9D11-7267AFF85AFF}"/>
                </a:ext>
              </a:extLst>
            </p:cNvPr>
            <p:cNvGrpSpPr/>
            <p:nvPr/>
          </p:nvGrpSpPr>
          <p:grpSpPr>
            <a:xfrm>
              <a:off x="2101012" y="3544186"/>
              <a:ext cx="711531" cy="292388"/>
              <a:chOff x="470751" y="3796609"/>
              <a:chExt cx="711531" cy="292388"/>
            </a:xfrm>
          </p:grpSpPr>
          <p:sp>
            <p:nvSpPr>
              <p:cNvPr id="295" name="Content">
                <a:extLst>
                  <a:ext uri="{FF2B5EF4-FFF2-40B4-BE49-F238E27FC236}">
                    <a16:creationId xmlns:a16="http://schemas.microsoft.com/office/drawing/2014/main" id="{C9BDDA9F-A359-49E1-8820-F45F42F3FDEB}"/>
                  </a:ext>
                </a:extLst>
              </p:cNvPr>
              <p:cNvSpPr txBox="1"/>
              <p:nvPr>
                <p:custDataLst>
                  <p:custData r:id="rId7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296" name="Gráfico 295">
                <a:extLst>
                  <a:ext uri="{FF2B5EF4-FFF2-40B4-BE49-F238E27FC236}">
                    <a16:creationId xmlns:a16="http://schemas.microsoft.com/office/drawing/2014/main" id="{4D5ADA42-C627-4976-9104-BFEEBAE0F349}"/>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7" name="Grupo 296">
              <a:extLst>
                <a:ext uri="{FF2B5EF4-FFF2-40B4-BE49-F238E27FC236}">
                  <a16:creationId xmlns:a16="http://schemas.microsoft.com/office/drawing/2014/main" id="{1A959C3C-CCFB-499F-9EEF-7C4E287641A8}"/>
                </a:ext>
              </a:extLst>
            </p:cNvPr>
            <p:cNvGrpSpPr/>
            <p:nvPr/>
          </p:nvGrpSpPr>
          <p:grpSpPr>
            <a:xfrm>
              <a:off x="2870575" y="3539499"/>
              <a:ext cx="711531" cy="292388"/>
              <a:chOff x="470751" y="3796609"/>
              <a:chExt cx="711531" cy="292388"/>
            </a:xfrm>
          </p:grpSpPr>
          <p:sp>
            <p:nvSpPr>
              <p:cNvPr id="298" name="Content">
                <a:extLst>
                  <a:ext uri="{FF2B5EF4-FFF2-40B4-BE49-F238E27FC236}">
                    <a16:creationId xmlns:a16="http://schemas.microsoft.com/office/drawing/2014/main" id="{1C8A5671-A463-4B34-B1F0-4055B79BC2BB}"/>
                  </a:ext>
                </a:extLst>
              </p:cNvPr>
              <p:cNvSpPr txBox="1"/>
              <p:nvPr>
                <p:custDataLst>
                  <p:custData r:id="rId7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99" name="Gráfico 298">
                <a:extLst>
                  <a:ext uri="{FF2B5EF4-FFF2-40B4-BE49-F238E27FC236}">
                    <a16:creationId xmlns:a16="http://schemas.microsoft.com/office/drawing/2014/main" id="{E1BD24BB-2B56-4AAC-A05A-65E5A2D0F6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0" name="Grupo 299">
              <a:extLst>
                <a:ext uri="{FF2B5EF4-FFF2-40B4-BE49-F238E27FC236}">
                  <a16:creationId xmlns:a16="http://schemas.microsoft.com/office/drawing/2014/main" id="{21B4327A-3EB9-4098-B5ED-845699ED60B2}"/>
                </a:ext>
              </a:extLst>
            </p:cNvPr>
            <p:cNvGrpSpPr/>
            <p:nvPr/>
          </p:nvGrpSpPr>
          <p:grpSpPr>
            <a:xfrm>
              <a:off x="3595492" y="3539499"/>
              <a:ext cx="711531" cy="292388"/>
              <a:chOff x="470751" y="3796609"/>
              <a:chExt cx="711531" cy="292388"/>
            </a:xfrm>
          </p:grpSpPr>
          <p:sp>
            <p:nvSpPr>
              <p:cNvPr id="301" name="Content">
                <a:extLst>
                  <a:ext uri="{FF2B5EF4-FFF2-40B4-BE49-F238E27FC236}">
                    <a16:creationId xmlns:a16="http://schemas.microsoft.com/office/drawing/2014/main" id="{9F3D4199-6AA2-422E-A6B9-FA3823FD54DC}"/>
                  </a:ext>
                </a:extLst>
              </p:cNvPr>
              <p:cNvSpPr txBox="1"/>
              <p:nvPr>
                <p:custDataLst>
                  <p:custData r:id="rId7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02" name="Gráfico 301">
                <a:extLst>
                  <a:ext uri="{FF2B5EF4-FFF2-40B4-BE49-F238E27FC236}">
                    <a16:creationId xmlns:a16="http://schemas.microsoft.com/office/drawing/2014/main" id="{3D611C96-6756-4951-8090-8772B8A4248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3" name="Grupo 302">
              <a:extLst>
                <a:ext uri="{FF2B5EF4-FFF2-40B4-BE49-F238E27FC236}">
                  <a16:creationId xmlns:a16="http://schemas.microsoft.com/office/drawing/2014/main" id="{70F7A8C3-329F-4DD8-A1FB-E8C9C8A4C6CF}"/>
                </a:ext>
              </a:extLst>
            </p:cNvPr>
            <p:cNvGrpSpPr/>
            <p:nvPr/>
          </p:nvGrpSpPr>
          <p:grpSpPr>
            <a:xfrm>
              <a:off x="4351828" y="3546714"/>
              <a:ext cx="711531" cy="292388"/>
              <a:chOff x="470751" y="3796609"/>
              <a:chExt cx="711531" cy="292388"/>
            </a:xfrm>
          </p:grpSpPr>
          <p:sp>
            <p:nvSpPr>
              <p:cNvPr id="304" name="Content">
                <a:extLst>
                  <a:ext uri="{FF2B5EF4-FFF2-40B4-BE49-F238E27FC236}">
                    <a16:creationId xmlns:a16="http://schemas.microsoft.com/office/drawing/2014/main" id="{420D9A15-006B-442B-9CC2-08A70036C2C3}"/>
                  </a:ext>
                </a:extLst>
              </p:cNvPr>
              <p:cNvSpPr txBox="1"/>
              <p:nvPr>
                <p:custDataLst>
                  <p:custData r:id="rId7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05" name="Gráfico 304">
                <a:extLst>
                  <a:ext uri="{FF2B5EF4-FFF2-40B4-BE49-F238E27FC236}">
                    <a16:creationId xmlns:a16="http://schemas.microsoft.com/office/drawing/2014/main" id="{7D6D9A12-B1BB-4772-8CA7-3E91AC5E70B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pic>
        <p:nvPicPr>
          <p:cNvPr id="40" name="Gráfico 39">
            <a:extLst>
              <a:ext uri="{FF2B5EF4-FFF2-40B4-BE49-F238E27FC236}">
                <a16:creationId xmlns:a16="http://schemas.microsoft.com/office/drawing/2014/main" id="{21D0C0BE-2F12-4C02-8267-2D1145587830}"/>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4559031" y="3700635"/>
            <a:ext cx="360000" cy="360000"/>
          </a:xfrm>
          <a:prstGeom prst="rect">
            <a:avLst/>
          </a:prstGeom>
        </p:spPr>
      </p:pic>
      <p:sp>
        <p:nvSpPr>
          <p:cNvPr id="388" name="Content">
            <a:extLst>
              <a:ext uri="{FF2B5EF4-FFF2-40B4-BE49-F238E27FC236}">
                <a16:creationId xmlns:a16="http://schemas.microsoft.com/office/drawing/2014/main" id="{6C7E66FB-6A1F-448E-8C93-E3CAC0B2BEDE}"/>
              </a:ext>
            </a:extLst>
          </p:cNvPr>
          <p:cNvSpPr txBox="1"/>
          <p:nvPr>
            <p:custDataLst>
              <p:custData r:id="rId8"/>
              <p:custData r:id="rId9"/>
            </p:custDataLst>
          </p:nvPr>
        </p:nvSpPr>
        <p:spPr>
          <a:xfrm>
            <a:off x="8182349" y="3466452"/>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55" name="Grupo 454">
            <a:extLst>
              <a:ext uri="{FF2B5EF4-FFF2-40B4-BE49-F238E27FC236}">
                <a16:creationId xmlns:a16="http://schemas.microsoft.com/office/drawing/2014/main" id="{EB140F4E-753B-4E43-AA6C-CA2D8BAD114F}"/>
              </a:ext>
            </a:extLst>
          </p:cNvPr>
          <p:cNvGrpSpPr/>
          <p:nvPr/>
        </p:nvGrpSpPr>
        <p:grpSpPr>
          <a:xfrm>
            <a:off x="10000257" y="2256898"/>
            <a:ext cx="1405754" cy="292388"/>
            <a:chOff x="4994282" y="5290814"/>
            <a:chExt cx="1405754" cy="292388"/>
          </a:xfrm>
        </p:grpSpPr>
        <p:sp>
          <p:nvSpPr>
            <p:cNvPr id="456" name="Rectángulo: esquinas redondeadas 455">
              <a:extLst>
                <a:ext uri="{FF2B5EF4-FFF2-40B4-BE49-F238E27FC236}">
                  <a16:creationId xmlns:a16="http://schemas.microsoft.com/office/drawing/2014/main" id="{019A77A5-DED5-466C-9A56-EF1EC0F44557}"/>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7" name="Content">
              <a:extLst>
                <a:ext uri="{FF2B5EF4-FFF2-40B4-BE49-F238E27FC236}">
                  <a16:creationId xmlns:a16="http://schemas.microsoft.com/office/drawing/2014/main" id="{D07C9ED1-2ECE-45BF-AA90-9DAAF8A9C6BB}"/>
                </a:ext>
              </a:extLst>
            </p:cNvPr>
            <p:cNvSpPr txBox="1"/>
            <p:nvPr>
              <p:custDataLst>
                <p:custData r:id="rId7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a:t>
              </a:r>
            </a:p>
          </p:txBody>
        </p:sp>
        <p:pic>
          <p:nvPicPr>
            <p:cNvPr id="458" name="Gráfico 457">
              <a:extLst>
                <a:ext uri="{FF2B5EF4-FFF2-40B4-BE49-F238E27FC236}">
                  <a16:creationId xmlns:a16="http://schemas.microsoft.com/office/drawing/2014/main" id="{EB2F9F9D-8BB3-4EA5-A642-2E73D8B3541E}"/>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 name="Grupo 37">
            <a:extLst>
              <a:ext uri="{FF2B5EF4-FFF2-40B4-BE49-F238E27FC236}">
                <a16:creationId xmlns:a16="http://schemas.microsoft.com/office/drawing/2014/main" id="{8095779B-F60F-4421-8E5C-CF5E4097972D}"/>
              </a:ext>
            </a:extLst>
          </p:cNvPr>
          <p:cNvGrpSpPr/>
          <p:nvPr/>
        </p:nvGrpSpPr>
        <p:grpSpPr>
          <a:xfrm>
            <a:off x="6037082" y="2594967"/>
            <a:ext cx="5364000" cy="2009084"/>
            <a:chOff x="6037082" y="2594967"/>
            <a:chExt cx="5364000" cy="2009084"/>
          </a:xfrm>
        </p:grpSpPr>
        <p:grpSp>
          <p:nvGrpSpPr>
            <p:cNvPr id="37" name="Grupo 36">
              <a:extLst>
                <a:ext uri="{FF2B5EF4-FFF2-40B4-BE49-F238E27FC236}">
                  <a16:creationId xmlns:a16="http://schemas.microsoft.com/office/drawing/2014/main" id="{BC98D942-333D-412D-A876-850641319A10}"/>
                </a:ext>
              </a:extLst>
            </p:cNvPr>
            <p:cNvGrpSpPr/>
            <p:nvPr/>
          </p:nvGrpSpPr>
          <p:grpSpPr>
            <a:xfrm>
              <a:off x="6037082" y="2594967"/>
              <a:ext cx="5364000" cy="2009084"/>
              <a:chOff x="6037082" y="2594967"/>
              <a:chExt cx="5364000" cy="2009084"/>
            </a:xfrm>
          </p:grpSpPr>
          <p:sp>
            <p:nvSpPr>
              <p:cNvPr id="196" name="Rectángulo: esquinas redondeadas 195">
                <a:extLst>
                  <a:ext uri="{FF2B5EF4-FFF2-40B4-BE49-F238E27FC236}">
                    <a16:creationId xmlns:a16="http://schemas.microsoft.com/office/drawing/2014/main" id="{40C70363-C305-470B-A092-3CE82D4DDDEC}"/>
                  </a:ext>
                </a:extLst>
              </p:cNvPr>
              <p:cNvSpPr/>
              <p:nvPr/>
            </p:nvSpPr>
            <p:spPr>
              <a:xfrm>
                <a:off x="6037082" y="2594967"/>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8" name="Grupo 197">
                <a:extLst>
                  <a:ext uri="{FF2B5EF4-FFF2-40B4-BE49-F238E27FC236}">
                    <a16:creationId xmlns:a16="http://schemas.microsoft.com/office/drawing/2014/main" id="{13909F45-E309-4730-AB5E-A2561496618A}"/>
                  </a:ext>
                </a:extLst>
              </p:cNvPr>
              <p:cNvGrpSpPr/>
              <p:nvPr/>
            </p:nvGrpSpPr>
            <p:grpSpPr>
              <a:xfrm>
                <a:off x="6133636" y="4223374"/>
                <a:ext cx="1405754" cy="292388"/>
                <a:chOff x="4994282" y="5290814"/>
                <a:chExt cx="1405754" cy="292388"/>
              </a:xfrm>
            </p:grpSpPr>
            <p:sp>
              <p:nvSpPr>
                <p:cNvPr id="233" name="Rectángulo: esquinas redondeadas 232">
                  <a:extLst>
                    <a:ext uri="{FF2B5EF4-FFF2-40B4-BE49-F238E27FC236}">
                      <a16:creationId xmlns:a16="http://schemas.microsoft.com/office/drawing/2014/main" id="{6ABE5F4F-1824-41E5-910A-F1668BC1CD63}"/>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FBF4FBCB-D2FD-4991-A0D6-1CB204E53CCD}"/>
                    </a:ext>
                  </a:extLst>
                </p:cNvPr>
                <p:cNvSpPr txBox="1"/>
                <p:nvPr>
                  <p:custDataLst>
                    <p:custData r:id="rId6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5" name="Gráfico 234">
                  <a:extLst>
                    <a:ext uri="{FF2B5EF4-FFF2-40B4-BE49-F238E27FC236}">
                      <a16:creationId xmlns:a16="http://schemas.microsoft.com/office/drawing/2014/main" id="{43FF0D31-14B4-4919-9083-1CD8F0CB926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9" name="Grupo 388">
                <a:extLst>
                  <a:ext uri="{FF2B5EF4-FFF2-40B4-BE49-F238E27FC236}">
                    <a16:creationId xmlns:a16="http://schemas.microsoft.com/office/drawing/2014/main" id="{899BB8F3-5505-4532-BFEB-B0D311C8643E}"/>
                  </a:ext>
                </a:extLst>
              </p:cNvPr>
              <p:cNvGrpSpPr/>
              <p:nvPr>
                <p:custDataLst>
                  <p:custData r:id="rId59"/>
                </p:custDataLst>
              </p:nvPr>
            </p:nvGrpSpPr>
            <p:grpSpPr>
              <a:xfrm>
                <a:off x="9791959" y="3084631"/>
                <a:ext cx="634320" cy="292389"/>
                <a:chOff x="3671888" y="3718559"/>
                <a:chExt cx="3557587" cy="292389"/>
              </a:xfrm>
            </p:grpSpPr>
            <p:sp>
              <p:nvSpPr>
                <p:cNvPr id="390" name="Rectángulo: esquinas redondeadas 389">
                  <a:extLst>
                    <a:ext uri="{FF2B5EF4-FFF2-40B4-BE49-F238E27FC236}">
                      <a16:creationId xmlns:a16="http://schemas.microsoft.com/office/drawing/2014/main" id="{C12D7496-35F2-46A8-B81D-3A3697F0886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1" name="Content">
                  <a:extLst>
                    <a:ext uri="{FF2B5EF4-FFF2-40B4-BE49-F238E27FC236}">
                      <a16:creationId xmlns:a16="http://schemas.microsoft.com/office/drawing/2014/main" id="{E4C84AFB-1823-46BF-8923-FE4617BE156E}"/>
                    </a:ext>
                  </a:extLst>
                </p:cNvPr>
                <p:cNvSpPr txBox="1"/>
                <p:nvPr>
                  <p:custDataLst>
                    <p:custData r:id="rId6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392" name="Content">
                <a:extLst>
                  <a:ext uri="{FF2B5EF4-FFF2-40B4-BE49-F238E27FC236}">
                    <a16:creationId xmlns:a16="http://schemas.microsoft.com/office/drawing/2014/main" id="{9D42E11A-7145-43FE-A923-E89DEE4DE06C}"/>
                  </a:ext>
                </a:extLst>
              </p:cNvPr>
              <p:cNvSpPr txBox="1"/>
              <p:nvPr>
                <p:custDataLst>
                  <p:custData r:id="rId60"/>
                </p:custDataLst>
              </p:nvPr>
            </p:nvSpPr>
            <p:spPr>
              <a:xfrm>
                <a:off x="8181564" y="308567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93" name="Grupo 392">
                <a:extLst>
                  <a:ext uri="{FF2B5EF4-FFF2-40B4-BE49-F238E27FC236}">
                    <a16:creationId xmlns:a16="http://schemas.microsoft.com/office/drawing/2014/main" id="{24B799DD-07FA-400F-871F-595171EE6E14}"/>
                  </a:ext>
                </a:extLst>
              </p:cNvPr>
              <p:cNvGrpSpPr/>
              <p:nvPr/>
            </p:nvGrpSpPr>
            <p:grpSpPr>
              <a:xfrm>
                <a:off x="6040420" y="3840145"/>
                <a:ext cx="711531" cy="292388"/>
                <a:chOff x="470751" y="3796609"/>
                <a:chExt cx="711531" cy="292388"/>
              </a:xfrm>
            </p:grpSpPr>
            <p:sp>
              <p:nvSpPr>
                <p:cNvPr id="394" name="Content">
                  <a:extLst>
                    <a:ext uri="{FF2B5EF4-FFF2-40B4-BE49-F238E27FC236}">
                      <a16:creationId xmlns:a16="http://schemas.microsoft.com/office/drawing/2014/main" id="{7FDA4EB0-BBCD-4361-95E9-E85BC8C09DA0}"/>
                    </a:ext>
                  </a:extLst>
                </p:cNvPr>
                <p:cNvSpPr txBox="1"/>
                <p:nvPr>
                  <p:custDataLst>
                    <p:custData r:id="rId6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395" name="Gráfico 394">
                  <a:extLst>
                    <a:ext uri="{FF2B5EF4-FFF2-40B4-BE49-F238E27FC236}">
                      <a16:creationId xmlns:a16="http://schemas.microsoft.com/office/drawing/2014/main" id="{E0C2F8A7-FCD0-4DFA-BB28-1EE32B5968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96" name="Grupo 395">
                <a:extLst>
                  <a:ext uri="{FF2B5EF4-FFF2-40B4-BE49-F238E27FC236}">
                    <a16:creationId xmlns:a16="http://schemas.microsoft.com/office/drawing/2014/main" id="{0BC447AE-C438-4CEB-ACCC-25C09D29EB29}"/>
                  </a:ext>
                </a:extLst>
              </p:cNvPr>
              <p:cNvGrpSpPr/>
              <p:nvPr/>
            </p:nvGrpSpPr>
            <p:grpSpPr>
              <a:xfrm>
                <a:off x="6850375" y="3840145"/>
                <a:ext cx="711531" cy="292388"/>
                <a:chOff x="470751" y="3796609"/>
                <a:chExt cx="711531" cy="292388"/>
              </a:xfrm>
            </p:grpSpPr>
            <p:sp>
              <p:nvSpPr>
                <p:cNvPr id="397" name="Content">
                  <a:extLst>
                    <a:ext uri="{FF2B5EF4-FFF2-40B4-BE49-F238E27FC236}">
                      <a16:creationId xmlns:a16="http://schemas.microsoft.com/office/drawing/2014/main" id="{F7215961-3E26-466D-8D8F-898F6567E730}"/>
                    </a:ext>
                  </a:extLst>
                </p:cNvPr>
                <p:cNvSpPr txBox="1"/>
                <p:nvPr>
                  <p:custDataLst>
                    <p:custData r:id="rId6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398" name="Gráfico 397">
                  <a:extLst>
                    <a:ext uri="{FF2B5EF4-FFF2-40B4-BE49-F238E27FC236}">
                      <a16:creationId xmlns:a16="http://schemas.microsoft.com/office/drawing/2014/main" id="{5786FC9C-18EE-480A-BF46-63C60632107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11" name="Content">
                <a:extLst>
                  <a:ext uri="{FF2B5EF4-FFF2-40B4-BE49-F238E27FC236}">
                    <a16:creationId xmlns:a16="http://schemas.microsoft.com/office/drawing/2014/main" id="{B78B0094-C8C6-4B70-B1B0-B215A1AD8F9F}"/>
                  </a:ext>
                </a:extLst>
              </p:cNvPr>
              <p:cNvSpPr txBox="1"/>
              <p:nvPr>
                <p:custDataLst>
                  <p:custData r:id="rId61"/>
                </p:custDataLst>
              </p:nvPr>
            </p:nvSpPr>
            <p:spPr>
              <a:xfrm>
                <a:off x="6040419" y="3083997"/>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12" name="Grupo 411">
                <a:extLst>
                  <a:ext uri="{FF2B5EF4-FFF2-40B4-BE49-F238E27FC236}">
                    <a16:creationId xmlns:a16="http://schemas.microsoft.com/office/drawing/2014/main" id="{B32F0EB9-716D-4847-8445-61842614F629}"/>
                  </a:ext>
                </a:extLst>
              </p:cNvPr>
              <p:cNvGrpSpPr/>
              <p:nvPr>
                <p:custDataLst>
                  <p:custData r:id="rId62"/>
                </p:custDataLst>
              </p:nvPr>
            </p:nvGrpSpPr>
            <p:grpSpPr>
              <a:xfrm>
                <a:off x="7561906" y="3091869"/>
                <a:ext cx="634320" cy="292389"/>
                <a:chOff x="3671888" y="3718559"/>
                <a:chExt cx="3557587" cy="292389"/>
              </a:xfrm>
            </p:grpSpPr>
            <p:sp>
              <p:nvSpPr>
                <p:cNvPr id="413" name="Rectángulo: esquinas redondeadas 412">
                  <a:extLst>
                    <a:ext uri="{FF2B5EF4-FFF2-40B4-BE49-F238E27FC236}">
                      <a16:creationId xmlns:a16="http://schemas.microsoft.com/office/drawing/2014/main" id="{E627509B-7468-4626-A1AC-82339F18169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4" name="Content">
                  <a:extLst>
                    <a:ext uri="{FF2B5EF4-FFF2-40B4-BE49-F238E27FC236}">
                      <a16:creationId xmlns:a16="http://schemas.microsoft.com/office/drawing/2014/main" id="{289ABFD0-99FF-4B87-935F-90B0F243D767}"/>
                    </a:ext>
                  </a:extLst>
                </p:cNvPr>
                <p:cNvSpPr txBox="1"/>
                <p:nvPr>
                  <p:custDataLst>
                    <p:custData r:id="rId6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415" name="Grupo 414">
                <a:extLst>
                  <a:ext uri="{FF2B5EF4-FFF2-40B4-BE49-F238E27FC236}">
                    <a16:creationId xmlns:a16="http://schemas.microsoft.com/office/drawing/2014/main" id="{AA4C6900-CEBE-4E8A-8223-8AB7F34AF3E7}"/>
                  </a:ext>
                </a:extLst>
              </p:cNvPr>
              <p:cNvGrpSpPr/>
              <p:nvPr>
                <p:custDataLst>
                  <p:custData r:id="rId63"/>
                </p:custDataLst>
              </p:nvPr>
            </p:nvGrpSpPr>
            <p:grpSpPr>
              <a:xfrm>
                <a:off x="6135555" y="2692996"/>
                <a:ext cx="3300983" cy="292389"/>
                <a:chOff x="3671888" y="3718559"/>
                <a:chExt cx="3557587" cy="292389"/>
              </a:xfrm>
            </p:grpSpPr>
            <p:sp>
              <p:nvSpPr>
                <p:cNvPr id="416" name="Rectángulo: esquinas redondeadas 415">
                  <a:extLst>
                    <a:ext uri="{FF2B5EF4-FFF2-40B4-BE49-F238E27FC236}">
                      <a16:creationId xmlns:a16="http://schemas.microsoft.com/office/drawing/2014/main" id="{60F3520F-2E7C-4B64-A88F-BB5706FB06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7" name="Content">
                  <a:extLst>
                    <a:ext uri="{FF2B5EF4-FFF2-40B4-BE49-F238E27FC236}">
                      <a16:creationId xmlns:a16="http://schemas.microsoft.com/office/drawing/2014/main" id="{ED28F0A7-A74C-4927-AA69-1BB77A7A7C56}"/>
                    </a:ext>
                  </a:extLst>
                </p:cNvPr>
                <p:cNvSpPr txBox="1"/>
                <p:nvPr>
                  <p:custDataLst>
                    <p:custData r:id="rId6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a:t>
                  </a:r>
                </a:p>
              </p:txBody>
            </p:sp>
          </p:grpSp>
        </p:grpSp>
        <p:grpSp>
          <p:nvGrpSpPr>
            <p:cNvPr id="306" name="Grupo 305">
              <a:extLst>
                <a:ext uri="{FF2B5EF4-FFF2-40B4-BE49-F238E27FC236}">
                  <a16:creationId xmlns:a16="http://schemas.microsoft.com/office/drawing/2014/main" id="{670E3F90-7A4F-47CF-80A0-EFF699CEA3B8}"/>
                </a:ext>
              </a:extLst>
            </p:cNvPr>
            <p:cNvGrpSpPr/>
            <p:nvPr/>
          </p:nvGrpSpPr>
          <p:grpSpPr>
            <a:xfrm>
              <a:off x="6042632" y="3534876"/>
              <a:ext cx="711531" cy="292388"/>
              <a:chOff x="470751" y="3796609"/>
              <a:chExt cx="711531" cy="292388"/>
            </a:xfrm>
          </p:grpSpPr>
          <p:sp>
            <p:nvSpPr>
              <p:cNvPr id="307" name="Content">
                <a:extLst>
                  <a:ext uri="{FF2B5EF4-FFF2-40B4-BE49-F238E27FC236}">
                    <a16:creationId xmlns:a16="http://schemas.microsoft.com/office/drawing/2014/main" id="{F4EE281F-4D70-4841-B60C-A9D96C5ED9DF}"/>
                  </a:ext>
                </a:extLst>
              </p:cNvPr>
              <p:cNvSpPr txBox="1"/>
              <p:nvPr>
                <p:custDataLst>
                  <p:custData r:id="rId58"/>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08" name="Gráfico 307">
                <a:extLst>
                  <a:ext uri="{FF2B5EF4-FFF2-40B4-BE49-F238E27FC236}">
                    <a16:creationId xmlns:a16="http://schemas.microsoft.com/office/drawing/2014/main" id="{DDB2F874-E64E-4682-95F6-C3E038B6F3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9" name="Grupo 308">
              <a:extLst>
                <a:ext uri="{FF2B5EF4-FFF2-40B4-BE49-F238E27FC236}">
                  <a16:creationId xmlns:a16="http://schemas.microsoft.com/office/drawing/2014/main" id="{AF878F35-9D7A-48CF-9B5D-EAFD00A416C0}"/>
                </a:ext>
              </a:extLst>
            </p:cNvPr>
            <p:cNvGrpSpPr/>
            <p:nvPr/>
          </p:nvGrpSpPr>
          <p:grpSpPr>
            <a:xfrm>
              <a:off x="6852587" y="3534876"/>
              <a:ext cx="711531" cy="292388"/>
              <a:chOff x="470751" y="3796609"/>
              <a:chExt cx="711531" cy="292388"/>
            </a:xfrm>
          </p:grpSpPr>
          <p:sp>
            <p:nvSpPr>
              <p:cNvPr id="310" name="Content">
                <a:extLst>
                  <a:ext uri="{FF2B5EF4-FFF2-40B4-BE49-F238E27FC236}">
                    <a16:creationId xmlns:a16="http://schemas.microsoft.com/office/drawing/2014/main" id="{CBE2490D-5B96-43D0-B12A-DA81FAE8B72A}"/>
                  </a:ext>
                </a:extLst>
              </p:cNvPr>
              <p:cNvSpPr txBox="1"/>
              <p:nvPr>
                <p:custDataLst>
                  <p:custData r:id="rId57"/>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11" name="Gráfico 310">
                <a:extLst>
                  <a:ext uri="{FF2B5EF4-FFF2-40B4-BE49-F238E27FC236}">
                    <a16:creationId xmlns:a16="http://schemas.microsoft.com/office/drawing/2014/main" id="{55E42155-A45F-44F9-B609-C7984477E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2" name="Grupo 311">
              <a:extLst>
                <a:ext uri="{FF2B5EF4-FFF2-40B4-BE49-F238E27FC236}">
                  <a16:creationId xmlns:a16="http://schemas.microsoft.com/office/drawing/2014/main" id="{C31930F8-C3C6-4F6C-ABF8-CF177D0E4869}"/>
                </a:ext>
              </a:extLst>
            </p:cNvPr>
            <p:cNvGrpSpPr/>
            <p:nvPr/>
          </p:nvGrpSpPr>
          <p:grpSpPr>
            <a:xfrm>
              <a:off x="7672893" y="3540359"/>
              <a:ext cx="711531" cy="292388"/>
              <a:chOff x="470751" y="3796609"/>
              <a:chExt cx="711531" cy="292388"/>
            </a:xfrm>
          </p:grpSpPr>
          <p:sp>
            <p:nvSpPr>
              <p:cNvPr id="313" name="Content">
                <a:extLst>
                  <a:ext uri="{FF2B5EF4-FFF2-40B4-BE49-F238E27FC236}">
                    <a16:creationId xmlns:a16="http://schemas.microsoft.com/office/drawing/2014/main" id="{5A3D0D0F-DEA5-428E-91F7-7B577C1C1307}"/>
                  </a:ext>
                </a:extLst>
              </p:cNvPr>
              <p:cNvSpPr txBox="1"/>
              <p:nvPr>
                <p:custDataLst>
                  <p:custData r:id="rId5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14" name="Gráfico 313">
                <a:extLst>
                  <a:ext uri="{FF2B5EF4-FFF2-40B4-BE49-F238E27FC236}">
                    <a16:creationId xmlns:a16="http://schemas.microsoft.com/office/drawing/2014/main" id="{61D42C02-F5B5-4C63-ABEA-0A7ACF49D1A9}"/>
                  </a:ext>
                </a:extLst>
              </p:cNvPr>
              <p:cNvPicPr>
                <a:picLocks noChangeAspect="1"/>
              </p:cNvPicPr>
              <p:nvPr>
                <p:custDataLst>
                  <p:custData r:id="rId56"/>
                </p:custDataLst>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5" name="Grupo 314">
              <a:extLst>
                <a:ext uri="{FF2B5EF4-FFF2-40B4-BE49-F238E27FC236}">
                  <a16:creationId xmlns:a16="http://schemas.microsoft.com/office/drawing/2014/main" id="{3705EFF7-424A-41DB-81F8-8D749AA2FCEA}"/>
                </a:ext>
              </a:extLst>
            </p:cNvPr>
            <p:cNvGrpSpPr/>
            <p:nvPr/>
          </p:nvGrpSpPr>
          <p:grpSpPr>
            <a:xfrm>
              <a:off x="8442456" y="3535672"/>
              <a:ext cx="711531" cy="292388"/>
              <a:chOff x="470751" y="3796609"/>
              <a:chExt cx="711531" cy="292388"/>
            </a:xfrm>
          </p:grpSpPr>
          <p:sp>
            <p:nvSpPr>
              <p:cNvPr id="316" name="Content">
                <a:extLst>
                  <a:ext uri="{FF2B5EF4-FFF2-40B4-BE49-F238E27FC236}">
                    <a16:creationId xmlns:a16="http://schemas.microsoft.com/office/drawing/2014/main" id="{0A05B3C0-2757-40C4-A3BB-53DB59508326}"/>
                  </a:ext>
                </a:extLst>
              </p:cNvPr>
              <p:cNvSpPr txBox="1"/>
              <p:nvPr>
                <p:custDataLst>
                  <p:custData r:id="rId5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17" name="Gráfico 316">
                <a:extLst>
                  <a:ext uri="{FF2B5EF4-FFF2-40B4-BE49-F238E27FC236}">
                    <a16:creationId xmlns:a16="http://schemas.microsoft.com/office/drawing/2014/main" id="{CB530527-3493-4B42-8197-2B73C6C6717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8" name="Grupo 317">
              <a:extLst>
                <a:ext uri="{FF2B5EF4-FFF2-40B4-BE49-F238E27FC236}">
                  <a16:creationId xmlns:a16="http://schemas.microsoft.com/office/drawing/2014/main" id="{A678FD09-C526-4BB9-B898-29BF7177696B}"/>
                </a:ext>
              </a:extLst>
            </p:cNvPr>
            <p:cNvGrpSpPr/>
            <p:nvPr/>
          </p:nvGrpSpPr>
          <p:grpSpPr>
            <a:xfrm>
              <a:off x="9167373" y="3535672"/>
              <a:ext cx="711531" cy="292388"/>
              <a:chOff x="470751" y="3796609"/>
              <a:chExt cx="711531" cy="292388"/>
            </a:xfrm>
          </p:grpSpPr>
          <p:sp>
            <p:nvSpPr>
              <p:cNvPr id="319" name="Content">
                <a:extLst>
                  <a:ext uri="{FF2B5EF4-FFF2-40B4-BE49-F238E27FC236}">
                    <a16:creationId xmlns:a16="http://schemas.microsoft.com/office/drawing/2014/main" id="{86402F11-B221-40EE-A73D-AE3BDA072B42}"/>
                  </a:ext>
                </a:extLst>
              </p:cNvPr>
              <p:cNvSpPr txBox="1"/>
              <p:nvPr>
                <p:custDataLst>
                  <p:custData r:id="rId5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20" name="Gráfico 319">
                <a:extLst>
                  <a:ext uri="{FF2B5EF4-FFF2-40B4-BE49-F238E27FC236}">
                    <a16:creationId xmlns:a16="http://schemas.microsoft.com/office/drawing/2014/main" id="{7F75F08E-A674-4382-BE75-67782AB1B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1" name="Grupo 320">
              <a:extLst>
                <a:ext uri="{FF2B5EF4-FFF2-40B4-BE49-F238E27FC236}">
                  <a16:creationId xmlns:a16="http://schemas.microsoft.com/office/drawing/2014/main" id="{97E20FB0-464F-4AFD-B75C-A7E9C3389093}"/>
                </a:ext>
              </a:extLst>
            </p:cNvPr>
            <p:cNvGrpSpPr/>
            <p:nvPr/>
          </p:nvGrpSpPr>
          <p:grpSpPr>
            <a:xfrm>
              <a:off x="9923709" y="3542887"/>
              <a:ext cx="711531" cy="292388"/>
              <a:chOff x="470751" y="3796609"/>
              <a:chExt cx="711531" cy="292388"/>
            </a:xfrm>
          </p:grpSpPr>
          <p:sp>
            <p:nvSpPr>
              <p:cNvPr id="322" name="Content">
                <a:extLst>
                  <a:ext uri="{FF2B5EF4-FFF2-40B4-BE49-F238E27FC236}">
                    <a16:creationId xmlns:a16="http://schemas.microsoft.com/office/drawing/2014/main" id="{53C502DA-FC59-4077-9512-FB111701342B}"/>
                  </a:ext>
                </a:extLst>
              </p:cNvPr>
              <p:cNvSpPr txBox="1"/>
              <p:nvPr>
                <p:custDataLst>
                  <p:custData r:id="rId5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23" name="Gráfico 322">
                <a:extLst>
                  <a:ext uri="{FF2B5EF4-FFF2-40B4-BE49-F238E27FC236}">
                    <a16:creationId xmlns:a16="http://schemas.microsoft.com/office/drawing/2014/main" id="{6D92D31A-E424-4D54-8233-7F12D619BE9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24" name="Content">
              <a:extLst>
                <a:ext uri="{FF2B5EF4-FFF2-40B4-BE49-F238E27FC236}">
                  <a16:creationId xmlns:a16="http://schemas.microsoft.com/office/drawing/2014/main" id="{99E567B7-CAAD-4F34-BC2A-026DE8189068}"/>
                </a:ext>
              </a:extLst>
            </p:cNvPr>
            <p:cNvSpPr txBox="1"/>
            <p:nvPr>
              <p:custDataLst>
                <p:custData r:id="rId51"/>
              </p:custDataLst>
            </p:nvPr>
          </p:nvSpPr>
          <p:spPr>
            <a:xfrm>
              <a:off x="9715283" y="2698336"/>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E4C4F490-D387-4754-84AF-7347E04B6A0A}"/>
              </a:ext>
            </a:extLst>
          </p:cNvPr>
          <p:cNvGrpSpPr/>
          <p:nvPr/>
        </p:nvGrpSpPr>
        <p:grpSpPr>
          <a:xfrm>
            <a:off x="470751" y="4725832"/>
            <a:ext cx="5364000" cy="2009084"/>
            <a:chOff x="470751" y="4725832"/>
            <a:chExt cx="5364000" cy="2009084"/>
          </a:xfrm>
        </p:grpSpPr>
        <p:sp>
          <p:nvSpPr>
            <p:cNvPr id="131" name="Rectángulo: esquinas redondeadas 130">
              <a:extLst>
                <a:ext uri="{FF2B5EF4-FFF2-40B4-BE49-F238E27FC236}">
                  <a16:creationId xmlns:a16="http://schemas.microsoft.com/office/drawing/2014/main" id="{245C9D3A-937A-4396-9A8B-09895A7E60C3}"/>
                </a:ext>
              </a:extLst>
            </p:cNvPr>
            <p:cNvSpPr/>
            <p:nvPr/>
          </p:nvSpPr>
          <p:spPr>
            <a:xfrm>
              <a:off x="470751" y="4725832"/>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3" name="Grupo 132">
              <a:extLst>
                <a:ext uri="{FF2B5EF4-FFF2-40B4-BE49-F238E27FC236}">
                  <a16:creationId xmlns:a16="http://schemas.microsoft.com/office/drawing/2014/main" id="{4B24848F-FE39-4A67-8FF0-EFBCBA68DE7E}"/>
                </a:ext>
              </a:extLst>
            </p:cNvPr>
            <p:cNvGrpSpPr/>
            <p:nvPr/>
          </p:nvGrpSpPr>
          <p:grpSpPr>
            <a:xfrm>
              <a:off x="1853172" y="6354239"/>
              <a:ext cx="1405754" cy="292388"/>
              <a:chOff x="6280149" y="5290814"/>
              <a:chExt cx="1405754" cy="292388"/>
            </a:xfrm>
          </p:grpSpPr>
          <p:sp>
            <p:nvSpPr>
              <p:cNvPr id="180" name="Rectángulo: esquinas redondeadas 179">
                <a:extLst>
                  <a:ext uri="{FF2B5EF4-FFF2-40B4-BE49-F238E27FC236}">
                    <a16:creationId xmlns:a16="http://schemas.microsoft.com/office/drawing/2014/main" id="{6F1C5DC8-6A1D-40E9-8E55-5766BFB60DCC}"/>
                  </a:ext>
                </a:extLst>
              </p:cNvPr>
              <p:cNvSpPr/>
              <p:nvPr/>
            </p:nvSpPr>
            <p:spPr>
              <a:xfrm>
                <a:off x="6280149"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CFC6710C-9020-43C3-BD4D-2815E3E45367}"/>
                  </a:ext>
                </a:extLst>
              </p:cNvPr>
              <p:cNvSpPr txBox="1"/>
              <p:nvPr>
                <p:custDataLst>
                  <p:custData r:id="rId50"/>
                </p:custDataLst>
              </p:nvPr>
            </p:nvSpPr>
            <p:spPr>
              <a:xfrm>
                <a:off x="6280149"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2" name="Gráfico 181">
                <a:extLst>
                  <a:ext uri="{FF2B5EF4-FFF2-40B4-BE49-F238E27FC236}">
                    <a16:creationId xmlns:a16="http://schemas.microsoft.com/office/drawing/2014/main" id="{3C856062-FA10-46EF-B781-B615DE7D7922}"/>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7410090" y="5311008"/>
                <a:ext cx="252000" cy="252000"/>
              </a:xfrm>
              <a:prstGeom prst="rect">
                <a:avLst/>
              </a:prstGeom>
            </p:spPr>
          </p:pic>
        </p:grpSp>
        <p:grpSp>
          <p:nvGrpSpPr>
            <p:cNvPr id="134" name="Grupo 133">
              <a:extLst>
                <a:ext uri="{FF2B5EF4-FFF2-40B4-BE49-F238E27FC236}">
                  <a16:creationId xmlns:a16="http://schemas.microsoft.com/office/drawing/2014/main" id="{F942578A-C260-44D5-9EBD-42E85EAA5DEC}"/>
                </a:ext>
              </a:extLst>
            </p:cNvPr>
            <p:cNvGrpSpPr/>
            <p:nvPr>
              <p:custDataLst>
                <p:custData r:id="rId31"/>
              </p:custDataLst>
            </p:nvPr>
          </p:nvGrpSpPr>
          <p:grpSpPr>
            <a:xfrm>
              <a:off x="565886" y="6354239"/>
              <a:ext cx="1192152" cy="292388"/>
              <a:chOff x="4760668" y="4237301"/>
              <a:chExt cx="2616422" cy="292388"/>
            </a:xfrm>
          </p:grpSpPr>
          <p:sp>
            <p:nvSpPr>
              <p:cNvPr id="178" name="Rectángulo: esquinas redondeadas 177">
                <a:extLst>
                  <a:ext uri="{FF2B5EF4-FFF2-40B4-BE49-F238E27FC236}">
                    <a16:creationId xmlns:a16="http://schemas.microsoft.com/office/drawing/2014/main" id="{19D320EA-E551-4DC2-971E-57C39A978004}"/>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9" name="Content">
                <a:extLst>
                  <a:ext uri="{FF2B5EF4-FFF2-40B4-BE49-F238E27FC236}">
                    <a16:creationId xmlns:a16="http://schemas.microsoft.com/office/drawing/2014/main" id="{677108B5-58EB-4DC8-BBEB-5D40A7238ED1}"/>
                  </a:ext>
                </a:extLst>
              </p:cNvPr>
              <p:cNvSpPr txBox="1"/>
              <p:nvPr>
                <p:custDataLst>
                  <p:custData r:id="rId4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2">
                        <a:lumMod val="50000"/>
                      </a:schemeClr>
                    </a:solidFill>
                    <a:latin typeface="Raleway" panose="020B0503030101060003" pitchFamily="34" charset="0"/>
                    <a:ea typeface="Segoe UI" pitchFamily="34" charset="0"/>
                    <a:cs typeface="Segoe UI" pitchFamily="34" charset="0"/>
                  </a:rPr>
                  <a:t>Inglés</a:t>
                </a:r>
                <a:r>
                  <a:rPr lang="en-US" sz="1600" dirty="0">
                    <a:solidFill>
                      <a:schemeClr val="bg2">
                        <a:lumMod val="50000"/>
                      </a:schemeClr>
                    </a:solidFill>
                    <a:latin typeface="Raleway" panose="020B0503030101060003" pitchFamily="34" charset="0"/>
                    <a:ea typeface="Segoe UI" pitchFamily="34" charset="0"/>
                    <a:cs typeface="Segoe UI" pitchFamily="34" charset="0"/>
                  </a:rPr>
                  <a:t> 1</a:t>
                </a:r>
              </a:p>
            </p:txBody>
          </p:sp>
        </p:grpSp>
        <p:grpSp>
          <p:nvGrpSpPr>
            <p:cNvPr id="247" name="Grupo 246">
              <a:extLst>
                <a:ext uri="{FF2B5EF4-FFF2-40B4-BE49-F238E27FC236}">
                  <a16:creationId xmlns:a16="http://schemas.microsoft.com/office/drawing/2014/main" id="{E0B21698-5054-4C6D-AC8A-07621D2FCED5}"/>
                </a:ext>
              </a:extLst>
            </p:cNvPr>
            <p:cNvGrpSpPr/>
            <p:nvPr>
              <p:custDataLst>
                <p:custData r:id="rId32"/>
              </p:custDataLst>
            </p:nvPr>
          </p:nvGrpSpPr>
          <p:grpSpPr>
            <a:xfrm>
              <a:off x="4226400" y="5211417"/>
              <a:ext cx="634320" cy="292389"/>
              <a:chOff x="3671888" y="3718559"/>
              <a:chExt cx="3557587" cy="292389"/>
            </a:xfrm>
          </p:grpSpPr>
          <p:sp>
            <p:nvSpPr>
              <p:cNvPr id="248" name="Rectángulo: esquinas redondeadas 247">
                <a:extLst>
                  <a:ext uri="{FF2B5EF4-FFF2-40B4-BE49-F238E27FC236}">
                    <a16:creationId xmlns:a16="http://schemas.microsoft.com/office/drawing/2014/main" id="{BDC8ABEC-E6B5-44F7-A13C-B3920E21542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9" name="Content">
                <a:extLst>
                  <a:ext uri="{FF2B5EF4-FFF2-40B4-BE49-F238E27FC236}">
                    <a16:creationId xmlns:a16="http://schemas.microsoft.com/office/drawing/2014/main" id="{30F7D2B3-730F-4ED6-BA6B-D8C2EE669C10}"/>
                  </a:ext>
                </a:extLst>
              </p:cNvPr>
              <p:cNvSpPr txBox="1"/>
              <p:nvPr>
                <p:custDataLst>
                  <p:custData r:id="rId4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250" name="Content">
              <a:extLst>
                <a:ext uri="{FF2B5EF4-FFF2-40B4-BE49-F238E27FC236}">
                  <a16:creationId xmlns:a16="http://schemas.microsoft.com/office/drawing/2014/main" id="{F59CF1B7-0FCD-4D5A-9BB5-11E5E3F9C2A9}"/>
                </a:ext>
              </a:extLst>
            </p:cNvPr>
            <p:cNvSpPr txBox="1"/>
            <p:nvPr>
              <p:custDataLst>
                <p:custData r:id="rId33"/>
              </p:custDataLst>
            </p:nvPr>
          </p:nvSpPr>
          <p:spPr>
            <a:xfrm>
              <a:off x="2616005" y="5212456"/>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251" name="Grupo 250">
              <a:extLst>
                <a:ext uri="{FF2B5EF4-FFF2-40B4-BE49-F238E27FC236}">
                  <a16:creationId xmlns:a16="http://schemas.microsoft.com/office/drawing/2014/main" id="{48DA9377-7080-439E-AB09-59B2161D6942}"/>
                </a:ext>
              </a:extLst>
            </p:cNvPr>
            <p:cNvGrpSpPr/>
            <p:nvPr/>
          </p:nvGrpSpPr>
          <p:grpSpPr>
            <a:xfrm>
              <a:off x="474861" y="5966931"/>
              <a:ext cx="711531" cy="292388"/>
              <a:chOff x="470751" y="3796609"/>
              <a:chExt cx="711531" cy="292388"/>
            </a:xfrm>
          </p:grpSpPr>
          <p:sp>
            <p:nvSpPr>
              <p:cNvPr id="252" name="Content">
                <a:extLst>
                  <a:ext uri="{FF2B5EF4-FFF2-40B4-BE49-F238E27FC236}">
                    <a16:creationId xmlns:a16="http://schemas.microsoft.com/office/drawing/2014/main" id="{54BB541A-7D6D-4E4A-9CE0-3045D62CB0C3}"/>
                  </a:ext>
                </a:extLst>
              </p:cNvPr>
              <p:cNvSpPr txBox="1"/>
              <p:nvPr>
                <p:custDataLst>
                  <p:custData r:id="rId4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253" name="Gráfico 252">
                <a:extLst>
                  <a:ext uri="{FF2B5EF4-FFF2-40B4-BE49-F238E27FC236}">
                    <a16:creationId xmlns:a16="http://schemas.microsoft.com/office/drawing/2014/main" id="{972ECF60-4089-4FD2-A307-94467BEA50C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54" name="Grupo 253">
              <a:extLst>
                <a:ext uri="{FF2B5EF4-FFF2-40B4-BE49-F238E27FC236}">
                  <a16:creationId xmlns:a16="http://schemas.microsoft.com/office/drawing/2014/main" id="{FEA5C4AE-0263-4FFE-B178-65D31881640B}"/>
                </a:ext>
              </a:extLst>
            </p:cNvPr>
            <p:cNvGrpSpPr/>
            <p:nvPr/>
          </p:nvGrpSpPr>
          <p:grpSpPr>
            <a:xfrm>
              <a:off x="1284816" y="5966931"/>
              <a:ext cx="711531" cy="292388"/>
              <a:chOff x="470751" y="3796609"/>
              <a:chExt cx="711531" cy="292388"/>
            </a:xfrm>
          </p:grpSpPr>
          <p:sp>
            <p:nvSpPr>
              <p:cNvPr id="255" name="Content">
                <a:extLst>
                  <a:ext uri="{FF2B5EF4-FFF2-40B4-BE49-F238E27FC236}">
                    <a16:creationId xmlns:a16="http://schemas.microsoft.com/office/drawing/2014/main" id="{28ACDD79-D213-4E5E-9995-4EBF86AA927B}"/>
                  </a:ext>
                </a:extLst>
              </p:cNvPr>
              <p:cNvSpPr txBox="1"/>
              <p:nvPr>
                <p:custDataLst>
                  <p:custData r:id="rId4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256" name="Gráfico 255">
                <a:extLst>
                  <a:ext uri="{FF2B5EF4-FFF2-40B4-BE49-F238E27FC236}">
                    <a16:creationId xmlns:a16="http://schemas.microsoft.com/office/drawing/2014/main" id="{71B962D1-F07C-42B2-8E8A-DB3EF365E0AA}"/>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272" name="Content">
              <a:extLst>
                <a:ext uri="{FF2B5EF4-FFF2-40B4-BE49-F238E27FC236}">
                  <a16:creationId xmlns:a16="http://schemas.microsoft.com/office/drawing/2014/main" id="{871A35B1-8B71-4608-B161-372F1EA9EB4C}"/>
                </a:ext>
              </a:extLst>
            </p:cNvPr>
            <p:cNvSpPr txBox="1"/>
            <p:nvPr>
              <p:custDataLst>
                <p:custData r:id="rId34"/>
              </p:custDataLst>
            </p:nvPr>
          </p:nvSpPr>
          <p:spPr>
            <a:xfrm>
              <a:off x="474860" y="521078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273" name="Grupo 272">
              <a:extLst>
                <a:ext uri="{FF2B5EF4-FFF2-40B4-BE49-F238E27FC236}">
                  <a16:creationId xmlns:a16="http://schemas.microsoft.com/office/drawing/2014/main" id="{CADF090C-6A01-4F3A-AD13-ECB2A37C2A12}"/>
                </a:ext>
              </a:extLst>
            </p:cNvPr>
            <p:cNvGrpSpPr/>
            <p:nvPr>
              <p:custDataLst>
                <p:custData r:id="rId35"/>
              </p:custDataLst>
            </p:nvPr>
          </p:nvGrpSpPr>
          <p:grpSpPr>
            <a:xfrm>
              <a:off x="1996347" y="5218655"/>
              <a:ext cx="634320" cy="292389"/>
              <a:chOff x="3671888" y="3718559"/>
              <a:chExt cx="3557587" cy="292389"/>
            </a:xfrm>
          </p:grpSpPr>
          <p:sp>
            <p:nvSpPr>
              <p:cNvPr id="274" name="Rectángulo: esquinas redondeadas 273">
                <a:extLst>
                  <a:ext uri="{FF2B5EF4-FFF2-40B4-BE49-F238E27FC236}">
                    <a16:creationId xmlns:a16="http://schemas.microsoft.com/office/drawing/2014/main" id="{0AC29A34-935E-405F-A3A1-FCF01B51C3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5" name="Content">
                <a:extLst>
                  <a:ext uri="{FF2B5EF4-FFF2-40B4-BE49-F238E27FC236}">
                    <a16:creationId xmlns:a16="http://schemas.microsoft.com/office/drawing/2014/main" id="{1A1AB463-940D-4957-B650-91858527597C}"/>
                  </a:ext>
                </a:extLst>
              </p:cNvPr>
              <p:cNvSpPr txBox="1"/>
              <p:nvPr>
                <p:custDataLst>
                  <p:custData r:id="rId4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76" name="Grupo 275">
              <a:extLst>
                <a:ext uri="{FF2B5EF4-FFF2-40B4-BE49-F238E27FC236}">
                  <a16:creationId xmlns:a16="http://schemas.microsoft.com/office/drawing/2014/main" id="{FF08965D-B198-4823-8854-16E117551680}"/>
                </a:ext>
              </a:extLst>
            </p:cNvPr>
            <p:cNvGrpSpPr/>
            <p:nvPr>
              <p:custDataLst>
                <p:custData r:id="rId36"/>
              </p:custDataLst>
            </p:nvPr>
          </p:nvGrpSpPr>
          <p:grpSpPr>
            <a:xfrm>
              <a:off x="569996" y="4819782"/>
              <a:ext cx="3300983" cy="292389"/>
              <a:chOff x="3671888" y="3718559"/>
              <a:chExt cx="3557587" cy="292389"/>
            </a:xfrm>
          </p:grpSpPr>
          <p:sp>
            <p:nvSpPr>
              <p:cNvPr id="277" name="Rectángulo: esquinas redondeadas 276">
                <a:extLst>
                  <a:ext uri="{FF2B5EF4-FFF2-40B4-BE49-F238E27FC236}">
                    <a16:creationId xmlns:a16="http://schemas.microsoft.com/office/drawing/2014/main" id="{ED19DB14-24EF-478B-A40D-AAFFDB9FC67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8" name="Content">
                <a:extLst>
                  <a:ext uri="{FF2B5EF4-FFF2-40B4-BE49-F238E27FC236}">
                    <a16:creationId xmlns:a16="http://schemas.microsoft.com/office/drawing/2014/main" id="{E390A387-AA18-46B4-88E0-B5FCA6AF1493}"/>
                  </a:ext>
                </a:extLst>
              </p:cNvPr>
              <p:cNvSpPr txBox="1"/>
              <p:nvPr>
                <p:custDataLst>
                  <p:custData r:id="rId4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II</a:t>
                </a:r>
              </a:p>
            </p:txBody>
          </p:sp>
        </p:grpSp>
        <p:grpSp>
          <p:nvGrpSpPr>
            <p:cNvPr id="325" name="Grupo 324">
              <a:extLst>
                <a:ext uri="{FF2B5EF4-FFF2-40B4-BE49-F238E27FC236}">
                  <a16:creationId xmlns:a16="http://schemas.microsoft.com/office/drawing/2014/main" id="{BBF3BBA4-21E9-4F96-AE2E-AD825F935966}"/>
                </a:ext>
              </a:extLst>
            </p:cNvPr>
            <p:cNvGrpSpPr/>
            <p:nvPr/>
          </p:nvGrpSpPr>
          <p:grpSpPr>
            <a:xfrm>
              <a:off x="472911" y="5671177"/>
              <a:ext cx="711531" cy="292388"/>
              <a:chOff x="470751" y="3796609"/>
              <a:chExt cx="711531" cy="292388"/>
            </a:xfrm>
          </p:grpSpPr>
          <p:sp>
            <p:nvSpPr>
              <p:cNvPr id="326" name="Content">
                <a:extLst>
                  <a:ext uri="{FF2B5EF4-FFF2-40B4-BE49-F238E27FC236}">
                    <a16:creationId xmlns:a16="http://schemas.microsoft.com/office/drawing/2014/main" id="{57D73ABC-7FB0-4287-93ED-91B690F186EC}"/>
                  </a:ext>
                </a:extLst>
              </p:cNvPr>
              <p:cNvSpPr txBox="1"/>
              <p:nvPr>
                <p:custDataLst>
                  <p:custData r:id="rId4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27" name="Gráfico 326">
                <a:extLst>
                  <a:ext uri="{FF2B5EF4-FFF2-40B4-BE49-F238E27FC236}">
                    <a16:creationId xmlns:a16="http://schemas.microsoft.com/office/drawing/2014/main" id="{F307EEEF-136E-4A1D-A3F4-15453647483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8" name="Grupo 327">
              <a:extLst>
                <a:ext uri="{FF2B5EF4-FFF2-40B4-BE49-F238E27FC236}">
                  <a16:creationId xmlns:a16="http://schemas.microsoft.com/office/drawing/2014/main" id="{80FC8DFC-FC66-4E39-9FE0-AB5EF4C0218A}"/>
                </a:ext>
              </a:extLst>
            </p:cNvPr>
            <p:cNvGrpSpPr/>
            <p:nvPr/>
          </p:nvGrpSpPr>
          <p:grpSpPr>
            <a:xfrm>
              <a:off x="1282866" y="5671177"/>
              <a:ext cx="711531" cy="292388"/>
              <a:chOff x="470751" y="3796609"/>
              <a:chExt cx="711531" cy="292388"/>
            </a:xfrm>
          </p:grpSpPr>
          <p:sp>
            <p:nvSpPr>
              <p:cNvPr id="329" name="Content">
                <a:extLst>
                  <a:ext uri="{FF2B5EF4-FFF2-40B4-BE49-F238E27FC236}">
                    <a16:creationId xmlns:a16="http://schemas.microsoft.com/office/drawing/2014/main" id="{973E0FB9-4C8F-4E65-97BE-3E82A377DF1F}"/>
                  </a:ext>
                </a:extLst>
              </p:cNvPr>
              <p:cNvSpPr txBox="1"/>
              <p:nvPr>
                <p:custDataLst>
                  <p:custData r:id="rId4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30" name="Gráfico 329">
                <a:extLst>
                  <a:ext uri="{FF2B5EF4-FFF2-40B4-BE49-F238E27FC236}">
                    <a16:creationId xmlns:a16="http://schemas.microsoft.com/office/drawing/2014/main" id="{C936ADC1-FAD1-4FDB-B4B7-F8006706582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1" name="Grupo 330">
              <a:extLst>
                <a:ext uri="{FF2B5EF4-FFF2-40B4-BE49-F238E27FC236}">
                  <a16:creationId xmlns:a16="http://schemas.microsoft.com/office/drawing/2014/main" id="{6176DDAB-5A54-48B2-8AA8-B38E3D433516}"/>
                </a:ext>
              </a:extLst>
            </p:cNvPr>
            <p:cNvGrpSpPr/>
            <p:nvPr/>
          </p:nvGrpSpPr>
          <p:grpSpPr>
            <a:xfrm>
              <a:off x="2103172" y="5676660"/>
              <a:ext cx="711531" cy="292388"/>
              <a:chOff x="470751" y="3796609"/>
              <a:chExt cx="711531" cy="292388"/>
            </a:xfrm>
          </p:grpSpPr>
          <p:sp>
            <p:nvSpPr>
              <p:cNvPr id="332" name="Content">
                <a:extLst>
                  <a:ext uri="{FF2B5EF4-FFF2-40B4-BE49-F238E27FC236}">
                    <a16:creationId xmlns:a16="http://schemas.microsoft.com/office/drawing/2014/main" id="{12DDBEF0-5452-40C5-905E-58AE4469908E}"/>
                  </a:ext>
                </a:extLst>
              </p:cNvPr>
              <p:cNvSpPr txBox="1"/>
              <p:nvPr>
                <p:custDataLst>
                  <p:custData r:id="rId41"/>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34" name="Gráfico 333">
                <a:extLst>
                  <a:ext uri="{FF2B5EF4-FFF2-40B4-BE49-F238E27FC236}">
                    <a16:creationId xmlns:a16="http://schemas.microsoft.com/office/drawing/2014/main" id="{028FEBF6-84A2-4C9F-8B51-339C48EC4DE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6" name="Grupo 335">
              <a:extLst>
                <a:ext uri="{FF2B5EF4-FFF2-40B4-BE49-F238E27FC236}">
                  <a16:creationId xmlns:a16="http://schemas.microsoft.com/office/drawing/2014/main" id="{2AECD5FE-49E1-4502-9994-CCCB16BF2E05}"/>
                </a:ext>
              </a:extLst>
            </p:cNvPr>
            <p:cNvGrpSpPr/>
            <p:nvPr/>
          </p:nvGrpSpPr>
          <p:grpSpPr>
            <a:xfrm>
              <a:off x="2872735" y="5671973"/>
              <a:ext cx="711531" cy="292388"/>
              <a:chOff x="470751" y="3796609"/>
              <a:chExt cx="711531" cy="292388"/>
            </a:xfrm>
          </p:grpSpPr>
          <p:sp>
            <p:nvSpPr>
              <p:cNvPr id="337" name="Content">
                <a:extLst>
                  <a:ext uri="{FF2B5EF4-FFF2-40B4-BE49-F238E27FC236}">
                    <a16:creationId xmlns:a16="http://schemas.microsoft.com/office/drawing/2014/main" id="{91843794-4329-47AC-9D33-B7BBE2D719B4}"/>
                  </a:ext>
                </a:extLst>
              </p:cNvPr>
              <p:cNvSpPr txBox="1"/>
              <p:nvPr>
                <p:custDataLst>
                  <p:custData r:id="rId40"/>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38" name="Gráfico 337">
                <a:extLst>
                  <a:ext uri="{FF2B5EF4-FFF2-40B4-BE49-F238E27FC236}">
                    <a16:creationId xmlns:a16="http://schemas.microsoft.com/office/drawing/2014/main" id="{79827F96-2CE6-4568-9799-F8BFCFA5446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9" name="Grupo 338">
              <a:extLst>
                <a:ext uri="{FF2B5EF4-FFF2-40B4-BE49-F238E27FC236}">
                  <a16:creationId xmlns:a16="http://schemas.microsoft.com/office/drawing/2014/main" id="{063BFAF9-8BE1-4A24-9E44-502F91BB5F75}"/>
                </a:ext>
              </a:extLst>
            </p:cNvPr>
            <p:cNvGrpSpPr/>
            <p:nvPr/>
          </p:nvGrpSpPr>
          <p:grpSpPr>
            <a:xfrm>
              <a:off x="3597652" y="5671973"/>
              <a:ext cx="711531" cy="292388"/>
              <a:chOff x="470751" y="3796609"/>
              <a:chExt cx="711531" cy="292388"/>
            </a:xfrm>
          </p:grpSpPr>
          <p:sp>
            <p:nvSpPr>
              <p:cNvPr id="340" name="Content">
                <a:extLst>
                  <a:ext uri="{FF2B5EF4-FFF2-40B4-BE49-F238E27FC236}">
                    <a16:creationId xmlns:a16="http://schemas.microsoft.com/office/drawing/2014/main" id="{8088FF4F-89AE-4068-838E-D139C3E7A3FF}"/>
                  </a:ext>
                </a:extLst>
              </p:cNvPr>
              <p:cNvSpPr txBox="1"/>
              <p:nvPr>
                <p:custDataLst>
                  <p:custData r:id="rId39"/>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41" name="Gráfico 340">
                <a:extLst>
                  <a:ext uri="{FF2B5EF4-FFF2-40B4-BE49-F238E27FC236}">
                    <a16:creationId xmlns:a16="http://schemas.microsoft.com/office/drawing/2014/main" id="{742BEC0B-BCA7-4455-9D83-B83360F575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42" name="Grupo 341">
              <a:extLst>
                <a:ext uri="{FF2B5EF4-FFF2-40B4-BE49-F238E27FC236}">
                  <a16:creationId xmlns:a16="http://schemas.microsoft.com/office/drawing/2014/main" id="{6B302684-3213-4C3B-AC1B-E7B8FE3C4C86}"/>
                </a:ext>
              </a:extLst>
            </p:cNvPr>
            <p:cNvGrpSpPr/>
            <p:nvPr/>
          </p:nvGrpSpPr>
          <p:grpSpPr>
            <a:xfrm>
              <a:off x="4353988" y="5679188"/>
              <a:ext cx="711531" cy="292388"/>
              <a:chOff x="470751" y="3796609"/>
              <a:chExt cx="711531" cy="292388"/>
            </a:xfrm>
          </p:grpSpPr>
          <p:sp>
            <p:nvSpPr>
              <p:cNvPr id="343" name="Content">
                <a:extLst>
                  <a:ext uri="{FF2B5EF4-FFF2-40B4-BE49-F238E27FC236}">
                    <a16:creationId xmlns:a16="http://schemas.microsoft.com/office/drawing/2014/main" id="{DBDD4A3D-C2DA-4254-B680-97D6402736C7}"/>
                  </a:ext>
                </a:extLst>
              </p:cNvPr>
              <p:cNvSpPr txBox="1"/>
              <p:nvPr>
                <p:custDataLst>
                  <p:custData r:id="rId38"/>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44" name="Gráfico 343">
                <a:extLst>
                  <a:ext uri="{FF2B5EF4-FFF2-40B4-BE49-F238E27FC236}">
                    <a16:creationId xmlns:a16="http://schemas.microsoft.com/office/drawing/2014/main" id="{683C491A-E884-41AC-B868-3AF9DC20214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45" name="Content">
              <a:extLst>
                <a:ext uri="{FF2B5EF4-FFF2-40B4-BE49-F238E27FC236}">
                  <a16:creationId xmlns:a16="http://schemas.microsoft.com/office/drawing/2014/main" id="{3312D585-72C3-402A-9B95-86EFE6A038A5}"/>
                </a:ext>
              </a:extLst>
            </p:cNvPr>
            <p:cNvSpPr txBox="1"/>
            <p:nvPr>
              <p:custDataLst>
                <p:custData r:id="rId37"/>
              </p:custDataLst>
            </p:nvPr>
          </p:nvSpPr>
          <p:spPr>
            <a:xfrm>
              <a:off x="413818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359" name="Grupo 358">
            <a:extLst>
              <a:ext uri="{FF2B5EF4-FFF2-40B4-BE49-F238E27FC236}">
                <a16:creationId xmlns:a16="http://schemas.microsoft.com/office/drawing/2014/main" id="{C892CEAB-8959-49BC-9868-3CD337759631}"/>
              </a:ext>
            </a:extLst>
          </p:cNvPr>
          <p:cNvGrpSpPr/>
          <p:nvPr/>
        </p:nvGrpSpPr>
        <p:grpSpPr>
          <a:xfrm>
            <a:off x="7668282" y="5677083"/>
            <a:ext cx="711531" cy="292388"/>
            <a:chOff x="470751" y="3796609"/>
            <a:chExt cx="711531" cy="292388"/>
          </a:xfrm>
        </p:grpSpPr>
        <p:sp>
          <p:nvSpPr>
            <p:cNvPr id="360" name="Content">
              <a:extLst>
                <a:ext uri="{FF2B5EF4-FFF2-40B4-BE49-F238E27FC236}">
                  <a16:creationId xmlns:a16="http://schemas.microsoft.com/office/drawing/2014/main" id="{76D45149-BC6C-4FD5-9AAA-5E7799DF4C74}"/>
                </a:ext>
              </a:extLst>
            </p:cNvPr>
            <p:cNvSpPr txBox="1"/>
            <p:nvPr>
              <p:custDataLst>
                <p:custData r:id="rId30"/>
              </p:custDataLst>
            </p:nvPr>
          </p:nvSpPr>
          <p:spPr>
            <a:xfrm>
              <a:off x="470751" y="3796609"/>
              <a:ext cx="45076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CT</a:t>
              </a:r>
            </a:p>
          </p:txBody>
        </p:sp>
        <p:pic>
          <p:nvPicPr>
            <p:cNvPr id="361" name="Gráfico 360">
              <a:extLst>
                <a:ext uri="{FF2B5EF4-FFF2-40B4-BE49-F238E27FC236}">
                  <a16:creationId xmlns:a16="http://schemas.microsoft.com/office/drawing/2014/main" id="{D8851425-8879-4923-90A6-5377B08575D8}"/>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1" name="Grupo 40">
            <a:extLst>
              <a:ext uri="{FF2B5EF4-FFF2-40B4-BE49-F238E27FC236}">
                <a16:creationId xmlns:a16="http://schemas.microsoft.com/office/drawing/2014/main" id="{0C3E0DEB-54A5-475E-A6D1-2DD6F72D5D23}"/>
              </a:ext>
            </a:extLst>
          </p:cNvPr>
          <p:cNvGrpSpPr/>
          <p:nvPr/>
        </p:nvGrpSpPr>
        <p:grpSpPr>
          <a:xfrm>
            <a:off x="6038020" y="4727266"/>
            <a:ext cx="5367991" cy="2009084"/>
            <a:chOff x="6038020" y="4727266"/>
            <a:chExt cx="5367991" cy="2009084"/>
          </a:xfrm>
        </p:grpSpPr>
        <p:sp>
          <p:nvSpPr>
            <p:cNvPr id="333" name="Rectángulo: esquinas redondeadas 332">
              <a:extLst>
                <a:ext uri="{FF2B5EF4-FFF2-40B4-BE49-F238E27FC236}">
                  <a16:creationId xmlns:a16="http://schemas.microsoft.com/office/drawing/2014/main" id="{B4C08120-8FDB-40E1-84F4-C73F6948DDBB}"/>
                </a:ext>
              </a:extLst>
            </p:cNvPr>
            <p:cNvSpPr/>
            <p:nvPr/>
          </p:nvSpPr>
          <p:spPr>
            <a:xfrm>
              <a:off x="6042011" y="472726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5" name="Grupo 334">
              <a:extLst>
                <a:ext uri="{FF2B5EF4-FFF2-40B4-BE49-F238E27FC236}">
                  <a16:creationId xmlns:a16="http://schemas.microsoft.com/office/drawing/2014/main" id="{9437BEE5-394F-414A-9722-60964662E21D}"/>
                </a:ext>
              </a:extLst>
            </p:cNvPr>
            <p:cNvGrpSpPr/>
            <p:nvPr/>
          </p:nvGrpSpPr>
          <p:grpSpPr>
            <a:xfrm>
              <a:off x="6138565" y="6355673"/>
              <a:ext cx="1405754" cy="292388"/>
              <a:chOff x="4994282" y="5290814"/>
              <a:chExt cx="1405754" cy="292388"/>
            </a:xfrm>
          </p:grpSpPr>
          <p:sp>
            <p:nvSpPr>
              <p:cNvPr id="370" name="Rectángulo: esquinas redondeadas 369">
                <a:extLst>
                  <a:ext uri="{FF2B5EF4-FFF2-40B4-BE49-F238E27FC236}">
                    <a16:creationId xmlns:a16="http://schemas.microsoft.com/office/drawing/2014/main" id="{E3423213-7398-4342-9C17-1CA971764E9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1" name="Content">
                <a:extLst>
                  <a:ext uri="{FF2B5EF4-FFF2-40B4-BE49-F238E27FC236}">
                    <a16:creationId xmlns:a16="http://schemas.microsoft.com/office/drawing/2014/main" id="{13FE6951-5F55-4ADB-9861-433B059C0C5D}"/>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372" name="Gráfico 371">
                <a:extLst>
                  <a:ext uri="{FF2B5EF4-FFF2-40B4-BE49-F238E27FC236}">
                    <a16:creationId xmlns:a16="http://schemas.microsoft.com/office/drawing/2014/main" id="{2CDA6760-BAC3-406C-87FB-805DFFE8360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426" name="Grupo 425">
              <a:extLst>
                <a:ext uri="{FF2B5EF4-FFF2-40B4-BE49-F238E27FC236}">
                  <a16:creationId xmlns:a16="http://schemas.microsoft.com/office/drawing/2014/main" id="{F8BADD2F-90DC-4295-AA0A-3AF36A573227}"/>
                </a:ext>
              </a:extLst>
            </p:cNvPr>
            <p:cNvGrpSpPr/>
            <p:nvPr>
              <p:custDataLst>
                <p:custData r:id="rId13"/>
              </p:custDataLst>
            </p:nvPr>
          </p:nvGrpSpPr>
          <p:grpSpPr>
            <a:xfrm>
              <a:off x="9789560" y="5212534"/>
              <a:ext cx="634320" cy="292389"/>
              <a:chOff x="3671888" y="3718559"/>
              <a:chExt cx="3557587" cy="292389"/>
            </a:xfrm>
          </p:grpSpPr>
          <p:sp>
            <p:nvSpPr>
              <p:cNvPr id="427" name="Rectángulo: esquinas redondeadas 426">
                <a:extLst>
                  <a:ext uri="{FF2B5EF4-FFF2-40B4-BE49-F238E27FC236}">
                    <a16:creationId xmlns:a16="http://schemas.microsoft.com/office/drawing/2014/main" id="{227898FB-9700-4A0B-8CCD-1279740F87C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8" name="Content">
                <a:extLst>
                  <a:ext uri="{FF2B5EF4-FFF2-40B4-BE49-F238E27FC236}">
                    <a16:creationId xmlns:a16="http://schemas.microsoft.com/office/drawing/2014/main" id="{4050384A-CE70-4CD2-A610-FF213AEA55D8}"/>
                  </a:ext>
                </a:extLst>
              </p:cNvPr>
              <p:cNvSpPr txBox="1"/>
              <p:nvPr>
                <p:custDataLst>
                  <p:custData r:id="rId2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429" name="Content">
              <a:extLst>
                <a:ext uri="{FF2B5EF4-FFF2-40B4-BE49-F238E27FC236}">
                  <a16:creationId xmlns:a16="http://schemas.microsoft.com/office/drawing/2014/main" id="{7ECACE25-63B5-48BA-B793-8AACF41496F1}"/>
                </a:ext>
              </a:extLst>
            </p:cNvPr>
            <p:cNvSpPr txBox="1"/>
            <p:nvPr>
              <p:custDataLst>
                <p:custData r:id="rId14"/>
              </p:custDataLst>
            </p:nvPr>
          </p:nvSpPr>
          <p:spPr>
            <a:xfrm>
              <a:off x="8179165" y="521357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30" name="Grupo 429">
              <a:extLst>
                <a:ext uri="{FF2B5EF4-FFF2-40B4-BE49-F238E27FC236}">
                  <a16:creationId xmlns:a16="http://schemas.microsoft.com/office/drawing/2014/main" id="{AAAD9CF1-559E-4705-ADF3-F9D0BBDCFBAB}"/>
                </a:ext>
              </a:extLst>
            </p:cNvPr>
            <p:cNvGrpSpPr/>
            <p:nvPr/>
          </p:nvGrpSpPr>
          <p:grpSpPr>
            <a:xfrm>
              <a:off x="6038021" y="5968048"/>
              <a:ext cx="711531" cy="292388"/>
              <a:chOff x="470751" y="3796609"/>
              <a:chExt cx="711531" cy="292388"/>
            </a:xfrm>
          </p:grpSpPr>
          <p:sp>
            <p:nvSpPr>
              <p:cNvPr id="431" name="Content">
                <a:extLst>
                  <a:ext uri="{FF2B5EF4-FFF2-40B4-BE49-F238E27FC236}">
                    <a16:creationId xmlns:a16="http://schemas.microsoft.com/office/drawing/2014/main" id="{D4419EF9-8EB0-485E-8435-80904FF4B124}"/>
                  </a:ext>
                </a:extLst>
              </p:cNvPr>
              <p:cNvSpPr txBox="1"/>
              <p:nvPr>
                <p:custDataLst>
                  <p:custData r:id="rId2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432" name="Gráfico 431">
                <a:extLst>
                  <a:ext uri="{FF2B5EF4-FFF2-40B4-BE49-F238E27FC236}">
                    <a16:creationId xmlns:a16="http://schemas.microsoft.com/office/drawing/2014/main" id="{87228F41-9C85-4667-AB6C-FCDDD1EC6B61}"/>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33" name="Grupo 432">
              <a:extLst>
                <a:ext uri="{FF2B5EF4-FFF2-40B4-BE49-F238E27FC236}">
                  <a16:creationId xmlns:a16="http://schemas.microsoft.com/office/drawing/2014/main" id="{372F02AC-D29A-48A9-B30F-7386217C5C2F}"/>
                </a:ext>
              </a:extLst>
            </p:cNvPr>
            <p:cNvGrpSpPr/>
            <p:nvPr/>
          </p:nvGrpSpPr>
          <p:grpSpPr>
            <a:xfrm>
              <a:off x="6847976" y="5968048"/>
              <a:ext cx="711531" cy="292388"/>
              <a:chOff x="470751" y="3796609"/>
              <a:chExt cx="711531" cy="292388"/>
            </a:xfrm>
          </p:grpSpPr>
          <p:sp>
            <p:nvSpPr>
              <p:cNvPr id="434" name="Content">
                <a:extLst>
                  <a:ext uri="{FF2B5EF4-FFF2-40B4-BE49-F238E27FC236}">
                    <a16:creationId xmlns:a16="http://schemas.microsoft.com/office/drawing/2014/main" id="{6AB74379-B590-40D4-8EB4-A6A744AA697E}"/>
                  </a:ext>
                </a:extLst>
              </p:cNvPr>
              <p:cNvSpPr txBox="1"/>
              <p:nvPr>
                <p:custDataLst>
                  <p:custData r:id="rId26"/>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435" name="Gráfico 434">
                <a:extLst>
                  <a:ext uri="{FF2B5EF4-FFF2-40B4-BE49-F238E27FC236}">
                    <a16:creationId xmlns:a16="http://schemas.microsoft.com/office/drawing/2014/main" id="{0C1F10F1-D4BD-466F-93BC-9C527DEF295C}"/>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48" name="Content">
              <a:extLst>
                <a:ext uri="{FF2B5EF4-FFF2-40B4-BE49-F238E27FC236}">
                  <a16:creationId xmlns:a16="http://schemas.microsoft.com/office/drawing/2014/main" id="{AF1D69BB-3D07-4AA2-BFED-CD944EBA6B00}"/>
                </a:ext>
              </a:extLst>
            </p:cNvPr>
            <p:cNvSpPr txBox="1"/>
            <p:nvPr>
              <p:custDataLst>
                <p:custData r:id="rId15"/>
              </p:custDataLst>
            </p:nvPr>
          </p:nvSpPr>
          <p:spPr>
            <a:xfrm>
              <a:off x="6038020" y="521190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49" name="Grupo 448">
              <a:extLst>
                <a:ext uri="{FF2B5EF4-FFF2-40B4-BE49-F238E27FC236}">
                  <a16:creationId xmlns:a16="http://schemas.microsoft.com/office/drawing/2014/main" id="{E12A96BC-58C7-4DBB-A69C-C435B613A34E}"/>
                </a:ext>
              </a:extLst>
            </p:cNvPr>
            <p:cNvGrpSpPr/>
            <p:nvPr>
              <p:custDataLst>
                <p:custData r:id="rId16"/>
              </p:custDataLst>
            </p:nvPr>
          </p:nvGrpSpPr>
          <p:grpSpPr>
            <a:xfrm>
              <a:off x="7559507" y="5219772"/>
              <a:ext cx="634320" cy="292389"/>
              <a:chOff x="3671888" y="3718559"/>
              <a:chExt cx="3557587" cy="292389"/>
            </a:xfrm>
          </p:grpSpPr>
          <p:sp>
            <p:nvSpPr>
              <p:cNvPr id="450" name="Rectángulo: esquinas redondeadas 449">
                <a:extLst>
                  <a:ext uri="{FF2B5EF4-FFF2-40B4-BE49-F238E27FC236}">
                    <a16:creationId xmlns:a16="http://schemas.microsoft.com/office/drawing/2014/main" id="{32EF5B40-1515-40C9-83BC-F272F3B6731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1" name="Content">
                <a:extLst>
                  <a:ext uri="{FF2B5EF4-FFF2-40B4-BE49-F238E27FC236}">
                    <a16:creationId xmlns:a16="http://schemas.microsoft.com/office/drawing/2014/main" id="{036145F7-078C-4287-AC8E-1A49805B0DCB}"/>
                  </a:ext>
                </a:extLst>
              </p:cNvPr>
              <p:cNvSpPr txBox="1"/>
              <p:nvPr>
                <p:custDataLst>
                  <p:custData r:id="rId2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2</a:t>
                </a:r>
              </a:p>
            </p:txBody>
          </p:sp>
        </p:grpSp>
        <p:grpSp>
          <p:nvGrpSpPr>
            <p:cNvPr id="452" name="Grupo 451">
              <a:extLst>
                <a:ext uri="{FF2B5EF4-FFF2-40B4-BE49-F238E27FC236}">
                  <a16:creationId xmlns:a16="http://schemas.microsoft.com/office/drawing/2014/main" id="{5D474104-3E35-4EE7-A321-E491A7C0009A}"/>
                </a:ext>
              </a:extLst>
            </p:cNvPr>
            <p:cNvGrpSpPr/>
            <p:nvPr>
              <p:custDataLst>
                <p:custData r:id="rId17"/>
              </p:custDataLst>
            </p:nvPr>
          </p:nvGrpSpPr>
          <p:grpSpPr>
            <a:xfrm>
              <a:off x="6133154" y="4820899"/>
              <a:ext cx="4148987" cy="292389"/>
              <a:chOff x="3671886" y="3718559"/>
              <a:chExt cx="3557589" cy="292389"/>
            </a:xfrm>
          </p:grpSpPr>
          <p:sp>
            <p:nvSpPr>
              <p:cNvPr id="453" name="Rectángulo: esquinas redondeadas 452">
                <a:extLst>
                  <a:ext uri="{FF2B5EF4-FFF2-40B4-BE49-F238E27FC236}">
                    <a16:creationId xmlns:a16="http://schemas.microsoft.com/office/drawing/2014/main" id="{668DAB86-6994-4E24-87DC-69C2C7239EA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4" name="Content">
                <a:extLst>
                  <a:ext uri="{FF2B5EF4-FFF2-40B4-BE49-F238E27FC236}">
                    <a16:creationId xmlns:a16="http://schemas.microsoft.com/office/drawing/2014/main" id="{53D2E516-FD27-4ABD-A0D3-BF766C943136}"/>
                  </a:ext>
                </a:extLst>
              </p:cNvPr>
              <p:cNvSpPr txBox="1"/>
              <p:nvPr>
                <p:custDataLst>
                  <p:custData r:id="rId24"/>
                </p:custDataLst>
              </p:nvPr>
            </p:nvSpPr>
            <p:spPr>
              <a:xfrm>
                <a:off x="3671886" y="3718559"/>
                <a:ext cx="344215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Habilidades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pensamiento</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crítico</a:t>
                </a:r>
                <a:r>
                  <a:rPr lang="en-US" sz="1600" dirty="0">
                    <a:latin typeface="Raleway" panose="020B0503030101060003" pitchFamily="34" charset="0"/>
                    <a:ea typeface="Segoe UI" pitchFamily="34" charset="0"/>
                    <a:cs typeface="Segoe UI" pitchFamily="34" charset="0"/>
                  </a:rPr>
                  <a:t> y c…</a:t>
                </a:r>
              </a:p>
            </p:txBody>
          </p:sp>
        </p:grpSp>
        <p:sp>
          <p:nvSpPr>
            <p:cNvPr id="352" name="Content">
              <a:extLst>
                <a:ext uri="{FF2B5EF4-FFF2-40B4-BE49-F238E27FC236}">
                  <a16:creationId xmlns:a16="http://schemas.microsoft.com/office/drawing/2014/main" id="{0C3E8817-0DE7-4697-8CC3-6F028C860B6A}"/>
                </a:ext>
              </a:extLst>
            </p:cNvPr>
            <p:cNvSpPr txBox="1"/>
            <p:nvPr>
              <p:custDataLst>
                <p:custData r:id="rId18"/>
              </p:custDataLst>
            </p:nvPr>
          </p:nvSpPr>
          <p:spPr>
            <a:xfrm>
              <a:off x="973109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83016D16-E504-448F-8579-D1FCFDDBF45C}"/>
                </a:ext>
              </a:extLst>
            </p:cNvPr>
            <p:cNvGrpSpPr/>
            <p:nvPr/>
          </p:nvGrpSpPr>
          <p:grpSpPr>
            <a:xfrm>
              <a:off x="6038021" y="5671600"/>
              <a:ext cx="711531" cy="292388"/>
              <a:chOff x="470751" y="3796609"/>
              <a:chExt cx="711531" cy="292388"/>
            </a:xfrm>
          </p:grpSpPr>
          <p:sp>
            <p:nvSpPr>
              <p:cNvPr id="354" name="Content">
                <a:extLst>
                  <a:ext uri="{FF2B5EF4-FFF2-40B4-BE49-F238E27FC236}">
                    <a16:creationId xmlns:a16="http://schemas.microsoft.com/office/drawing/2014/main" id="{C1593BB0-A8A2-4A50-9312-1FA9EAB92DEE}"/>
                  </a:ext>
                </a:extLst>
              </p:cNvPr>
              <p:cNvSpPr txBox="1"/>
              <p:nvPr>
                <p:custDataLst>
                  <p:custData r:id="rId2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55" name="Gráfico 354">
                <a:extLst>
                  <a:ext uri="{FF2B5EF4-FFF2-40B4-BE49-F238E27FC236}">
                    <a16:creationId xmlns:a16="http://schemas.microsoft.com/office/drawing/2014/main" id="{AE175347-6A39-4B2C-9AA7-A25772DE5BE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56" name="Grupo 355">
              <a:extLst>
                <a:ext uri="{FF2B5EF4-FFF2-40B4-BE49-F238E27FC236}">
                  <a16:creationId xmlns:a16="http://schemas.microsoft.com/office/drawing/2014/main" id="{58FD56DE-1D42-49AE-9B66-4D7D46AD849E}"/>
                </a:ext>
              </a:extLst>
            </p:cNvPr>
            <p:cNvGrpSpPr/>
            <p:nvPr/>
          </p:nvGrpSpPr>
          <p:grpSpPr>
            <a:xfrm>
              <a:off x="6847976" y="5671600"/>
              <a:ext cx="711531" cy="292388"/>
              <a:chOff x="470751" y="3796609"/>
              <a:chExt cx="711531" cy="292388"/>
            </a:xfrm>
          </p:grpSpPr>
          <p:sp>
            <p:nvSpPr>
              <p:cNvPr id="357" name="Content">
                <a:extLst>
                  <a:ext uri="{FF2B5EF4-FFF2-40B4-BE49-F238E27FC236}">
                    <a16:creationId xmlns:a16="http://schemas.microsoft.com/office/drawing/2014/main" id="{33EAB2AA-70A8-4FB1-809C-0A63C804E9AD}"/>
                  </a:ext>
                </a:extLst>
              </p:cNvPr>
              <p:cNvSpPr txBox="1"/>
              <p:nvPr>
                <p:custDataLst>
                  <p:custData r:id="rId2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58" name="Gráfico 357">
                <a:extLst>
                  <a:ext uri="{FF2B5EF4-FFF2-40B4-BE49-F238E27FC236}">
                    <a16:creationId xmlns:a16="http://schemas.microsoft.com/office/drawing/2014/main" id="{A36F8529-78E0-4788-AE6A-01783EA8FB1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2" name="Grupo 361">
              <a:extLst>
                <a:ext uri="{FF2B5EF4-FFF2-40B4-BE49-F238E27FC236}">
                  <a16:creationId xmlns:a16="http://schemas.microsoft.com/office/drawing/2014/main" id="{AEDD4256-DA16-48B8-A752-991868E7E21B}"/>
                </a:ext>
              </a:extLst>
            </p:cNvPr>
            <p:cNvGrpSpPr/>
            <p:nvPr/>
          </p:nvGrpSpPr>
          <p:grpSpPr>
            <a:xfrm>
              <a:off x="8437845" y="5672396"/>
              <a:ext cx="711531" cy="292388"/>
              <a:chOff x="470751" y="3796609"/>
              <a:chExt cx="711531" cy="292388"/>
            </a:xfrm>
          </p:grpSpPr>
          <p:sp>
            <p:nvSpPr>
              <p:cNvPr id="363" name="Content">
                <a:extLst>
                  <a:ext uri="{FF2B5EF4-FFF2-40B4-BE49-F238E27FC236}">
                    <a16:creationId xmlns:a16="http://schemas.microsoft.com/office/drawing/2014/main" id="{B9C3844B-A333-4505-A3AC-1607128F47D2}"/>
                  </a:ext>
                </a:extLst>
              </p:cNvPr>
              <p:cNvSpPr txBox="1"/>
              <p:nvPr>
                <p:custDataLst>
                  <p:custData r:id="rId21"/>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4" name="Gráfico 363">
                <a:extLst>
                  <a:ext uri="{FF2B5EF4-FFF2-40B4-BE49-F238E27FC236}">
                    <a16:creationId xmlns:a16="http://schemas.microsoft.com/office/drawing/2014/main" id="{55AF81EF-AC64-4FE5-8813-7C9244D7BDB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5" name="Grupo 364">
              <a:extLst>
                <a:ext uri="{FF2B5EF4-FFF2-40B4-BE49-F238E27FC236}">
                  <a16:creationId xmlns:a16="http://schemas.microsoft.com/office/drawing/2014/main" id="{F5D5F18C-4304-4EC2-87F8-25EC23866142}"/>
                </a:ext>
              </a:extLst>
            </p:cNvPr>
            <p:cNvGrpSpPr/>
            <p:nvPr/>
          </p:nvGrpSpPr>
          <p:grpSpPr>
            <a:xfrm>
              <a:off x="9162762" y="5672396"/>
              <a:ext cx="711531" cy="292388"/>
              <a:chOff x="470751" y="3796609"/>
              <a:chExt cx="711531" cy="292388"/>
            </a:xfrm>
          </p:grpSpPr>
          <p:sp>
            <p:nvSpPr>
              <p:cNvPr id="366" name="Content">
                <a:extLst>
                  <a:ext uri="{FF2B5EF4-FFF2-40B4-BE49-F238E27FC236}">
                    <a16:creationId xmlns:a16="http://schemas.microsoft.com/office/drawing/2014/main" id="{D807E6C0-3C7B-4C71-9D13-D1F783B7E9A2}"/>
                  </a:ext>
                </a:extLst>
              </p:cNvPr>
              <p:cNvSpPr txBox="1"/>
              <p:nvPr>
                <p:custDataLst>
                  <p:custData r:id="rId20"/>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67" name="Gráfico 366">
                <a:extLst>
                  <a:ext uri="{FF2B5EF4-FFF2-40B4-BE49-F238E27FC236}">
                    <a16:creationId xmlns:a16="http://schemas.microsoft.com/office/drawing/2014/main" id="{C2E55D7D-3F13-41A7-975B-F6D97C984AA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8" name="Grupo 367">
              <a:extLst>
                <a:ext uri="{FF2B5EF4-FFF2-40B4-BE49-F238E27FC236}">
                  <a16:creationId xmlns:a16="http://schemas.microsoft.com/office/drawing/2014/main" id="{7BEC4330-17D3-4B04-B0D4-F747917FF93F}"/>
                </a:ext>
              </a:extLst>
            </p:cNvPr>
            <p:cNvGrpSpPr/>
            <p:nvPr/>
          </p:nvGrpSpPr>
          <p:grpSpPr>
            <a:xfrm>
              <a:off x="9919098" y="5679611"/>
              <a:ext cx="711531" cy="292388"/>
              <a:chOff x="470751" y="3796609"/>
              <a:chExt cx="711531" cy="292388"/>
            </a:xfrm>
          </p:grpSpPr>
          <p:sp>
            <p:nvSpPr>
              <p:cNvPr id="369" name="Content">
                <a:extLst>
                  <a:ext uri="{FF2B5EF4-FFF2-40B4-BE49-F238E27FC236}">
                    <a16:creationId xmlns:a16="http://schemas.microsoft.com/office/drawing/2014/main" id="{2CE64E88-5559-49D8-9C26-C2C305135547}"/>
                  </a:ext>
                </a:extLst>
              </p:cNvPr>
              <p:cNvSpPr txBox="1"/>
              <p:nvPr>
                <p:custDataLst>
                  <p:custData r:id="rId19"/>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73" name="Gráfico 372">
                <a:extLst>
                  <a:ext uri="{FF2B5EF4-FFF2-40B4-BE49-F238E27FC236}">
                    <a16:creationId xmlns:a16="http://schemas.microsoft.com/office/drawing/2014/main" id="{7BF76B4D-9FB2-4D5E-B013-A66251DD229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grpSp>
        <p:nvGrpSpPr>
          <p:cNvPr id="36" name="Grupo 35">
            <a:extLst>
              <a:ext uri="{FF2B5EF4-FFF2-40B4-BE49-F238E27FC236}">
                <a16:creationId xmlns:a16="http://schemas.microsoft.com/office/drawing/2014/main" id="{DCBCFB19-EA07-44C2-AE37-015E2153F2C3}"/>
              </a:ext>
            </a:extLst>
          </p:cNvPr>
          <p:cNvGrpSpPr/>
          <p:nvPr/>
        </p:nvGrpSpPr>
        <p:grpSpPr>
          <a:xfrm>
            <a:off x="4594706" y="3909913"/>
            <a:ext cx="2333446" cy="962497"/>
            <a:chOff x="8565713" y="2854432"/>
            <a:chExt cx="2333446" cy="962497"/>
          </a:xfrm>
        </p:grpSpPr>
        <p:sp>
          <p:nvSpPr>
            <p:cNvPr id="191" name="Rectángulo: esquinas redondeadas 190">
              <a:extLst>
                <a:ext uri="{FF2B5EF4-FFF2-40B4-BE49-F238E27FC236}">
                  <a16:creationId xmlns:a16="http://schemas.microsoft.com/office/drawing/2014/main" id="{5D655536-40FE-488A-B115-0A4058641340}"/>
                </a:ext>
              </a:extLst>
            </p:cNvPr>
            <p:cNvSpPr/>
            <p:nvPr/>
          </p:nvSpPr>
          <p:spPr>
            <a:xfrm>
              <a:off x="8565713" y="3001176"/>
              <a:ext cx="2333446" cy="815753"/>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2" name="Content">
              <a:extLst>
                <a:ext uri="{FF2B5EF4-FFF2-40B4-BE49-F238E27FC236}">
                  <a16:creationId xmlns:a16="http://schemas.microsoft.com/office/drawing/2014/main" id="{118EF3F3-0DB4-406E-8E6A-7565FFAB2675}"/>
                </a:ext>
              </a:extLst>
            </p:cNvPr>
            <p:cNvSpPr txBox="1"/>
            <p:nvPr>
              <p:custDataLst>
                <p:custData r:id="rId11"/>
              </p:custDataLst>
            </p:nvPr>
          </p:nvSpPr>
          <p:spPr>
            <a:xfrm>
              <a:off x="8594463" y="3078000"/>
              <a:ext cx="2304696"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Básica</a:t>
              </a:r>
              <a:r>
                <a:rPr lang="en-US" dirty="0">
                  <a:solidFill>
                    <a:schemeClr val="bg1"/>
                  </a:solidFill>
                  <a:latin typeface="Raleway" panose="020B0503030101060003" pitchFamily="34" charset="0"/>
                  <a:ea typeface="Segoe UI" pitchFamily="34" charset="0"/>
                  <a:cs typeface="Segoe UI" pitchFamily="34" charset="0"/>
                </a:rPr>
                <a:t> General</a:t>
              </a:r>
            </a:p>
          </p:txBody>
        </p:sp>
        <p:sp>
          <p:nvSpPr>
            <p:cNvPr id="193" name="Triángulo isósceles 192">
              <a:extLst>
                <a:ext uri="{FF2B5EF4-FFF2-40B4-BE49-F238E27FC236}">
                  <a16:creationId xmlns:a16="http://schemas.microsoft.com/office/drawing/2014/main" id="{CDA94554-E8F1-40CE-972E-E34E874BC4F4}"/>
                </a:ext>
              </a:extLst>
            </p:cNvPr>
            <p:cNvSpPr/>
            <p:nvPr/>
          </p:nvSpPr>
          <p:spPr>
            <a:xfrm>
              <a:off x="8811393" y="2854432"/>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67954A10-A09A-446F-9932-DA3FD3DBA33C}"/>
                </a:ext>
              </a:extLst>
            </p:cNvPr>
            <p:cNvSpPr txBox="1"/>
            <p:nvPr>
              <p:custDataLst>
                <p:custData r:id="rId12"/>
              </p:custDataLst>
            </p:nvPr>
          </p:nvSpPr>
          <p:spPr>
            <a:xfrm>
              <a:off x="8592401" y="341394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Área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Formación</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374" name="Content">
            <a:extLst>
              <a:ext uri="{FF2B5EF4-FFF2-40B4-BE49-F238E27FC236}">
                <a16:creationId xmlns:a16="http://schemas.microsoft.com/office/drawing/2014/main" id="{B3DBC5BA-B874-45C9-8F77-78FEEAF18B80}"/>
              </a:ext>
            </a:extLst>
          </p:cNvPr>
          <p:cNvSpPr txBox="1"/>
          <p:nvPr>
            <p:custDataLst>
              <p:custData r:id="rId10"/>
            </p:custDataLst>
          </p:nvPr>
        </p:nvSpPr>
        <p:spPr>
          <a:xfrm>
            <a:off x="7602648" y="2242263"/>
            <a:ext cx="2304696" cy="323165"/>
          </a:xfrm>
          <a:prstGeom prst="rect">
            <a:avLst/>
          </a:prstGeom>
          <a:noFill/>
        </p:spPr>
        <p:txBody>
          <a:bodyPr wrap="square" lIns="91440" tIns="18288" rIns="91440" bIns="27432" rtlCol="0" anchor="ctr" anchorCtr="0">
            <a:spAutoFit/>
          </a:bodyPr>
          <a:lstStyle/>
          <a:p>
            <a:pPr algn="r"/>
            <a:r>
              <a:rPr lang="en-US" dirty="0">
                <a:latin typeface="Raleway" panose="020B0503030101060003" pitchFamily="34" charset="0"/>
                <a:ea typeface="Segoe UI" pitchFamily="34" charset="0"/>
                <a:cs typeface="Segoe UI" pitchFamily="34" charset="0"/>
              </a:rPr>
              <a:t>24 </a:t>
            </a:r>
            <a:r>
              <a:rPr lang="en-US" dirty="0" err="1">
                <a:latin typeface="Raleway" panose="020B0503030101060003" pitchFamily="34" charset="0"/>
                <a:ea typeface="Segoe UI" pitchFamily="34" charset="0"/>
                <a:cs typeface="Segoe UI" pitchFamily="34" charset="0"/>
              </a:rPr>
              <a:t>créditos</a:t>
            </a:r>
            <a:endParaRPr lang="en-US" dirty="0">
              <a:latin typeface="Raleway" panose="020B0503030101060003" pitchFamily="34" charset="0"/>
              <a:ea typeface="Segoe UI" pitchFamily="34" charset="0"/>
              <a:cs typeface="Segoe UI" pitchFamily="34" charset="0"/>
            </a:endParaRPr>
          </a:p>
        </p:txBody>
      </p:sp>
      <p:pic>
        <p:nvPicPr>
          <p:cNvPr id="240" name="Gráfico 239">
            <a:extLst>
              <a:ext uri="{FF2B5EF4-FFF2-40B4-BE49-F238E27FC236}">
                <a16:creationId xmlns:a16="http://schemas.microsoft.com/office/drawing/2014/main" id="{06F043B6-A991-480C-8C9A-D691E23A97BB}"/>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1219936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1"/>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2"/>
                </p:custDataLst>
              </p:nvPr>
            </p:nvPicPr>
            <p:blipFill>
              <a:blip r:embed="rId5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5"/>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6"/>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7"/>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8"/>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9"/>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Área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académica</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0"/>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1"/>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educ…</a:t>
            </a:r>
          </a:p>
        </p:txBody>
      </p:sp>
      <p:grpSp>
        <p:nvGrpSpPr>
          <p:cNvPr id="336" name="Grupo 335">
            <a:extLst>
              <a:ext uri="{FF2B5EF4-FFF2-40B4-BE49-F238E27FC236}">
                <a16:creationId xmlns:a16="http://schemas.microsoft.com/office/drawing/2014/main" id="{E8206113-3F35-4055-9878-AFE2EE25B0F6}"/>
              </a:ext>
            </a:extLst>
          </p:cNvPr>
          <p:cNvGrpSpPr/>
          <p:nvPr>
            <p:custDataLst>
              <p:custData r:id="rId12"/>
            </p:custDataLst>
          </p:nvPr>
        </p:nvGrpSpPr>
        <p:grpSpPr>
          <a:xfrm>
            <a:off x="2310356" y="3013684"/>
            <a:ext cx="3525632" cy="292389"/>
            <a:chOff x="3671888" y="3718559"/>
            <a:chExt cx="3557587" cy="292389"/>
          </a:xfrm>
        </p:grpSpPr>
        <p:sp>
          <p:nvSpPr>
            <p:cNvPr id="337" name="Rectángulo: esquinas redondeadas 336">
              <a:extLst>
                <a:ext uri="{FF2B5EF4-FFF2-40B4-BE49-F238E27FC236}">
                  <a16:creationId xmlns:a16="http://schemas.microsoft.com/office/drawing/2014/main" id="{838B0380-473C-4790-A31C-7B557C0F8C2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8" name="Content">
              <a:extLst>
                <a:ext uri="{FF2B5EF4-FFF2-40B4-BE49-F238E27FC236}">
                  <a16:creationId xmlns:a16="http://schemas.microsoft.com/office/drawing/2014/main" id="{6F356C26-1A7B-4811-9CF9-06297A6A71E9}"/>
                </a:ext>
              </a:extLst>
            </p:cNvPr>
            <p:cNvSpPr txBox="1"/>
            <p:nvPr>
              <p:custDataLst>
                <p:custData r:id="rId4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39" name="Content">
            <a:extLst>
              <a:ext uri="{FF2B5EF4-FFF2-40B4-BE49-F238E27FC236}">
                <a16:creationId xmlns:a16="http://schemas.microsoft.com/office/drawing/2014/main" id="{A1BC9E4B-A9F8-42D4-B53A-3809C5AC8CB3}"/>
              </a:ext>
            </a:extLst>
          </p:cNvPr>
          <p:cNvSpPr txBox="1"/>
          <p:nvPr>
            <p:custDataLst>
              <p:custData r:id="rId13"/>
            </p:custDataLst>
          </p:nvPr>
        </p:nvSpPr>
        <p:spPr>
          <a:xfrm>
            <a:off x="456954" y="3026893"/>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Campus</a:t>
            </a:r>
          </a:p>
        </p:txBody>
      </p:sp>
      <p:grpSp>
        <p:nvGrpSpPr>
          <p:cNvPr id="340" name="Grupo 339">
            <a:extLst>
              <a:ext uri="{FF2B5EF4-FFF2-40B4-BE49-F238E27FC236}">
                <a16:creationId xmlns:a16="http://schemas.microsoft.com/office/drawing/2014/main" id="{8C7D3143-8947-4782-BB82-7DA1619C1A74}"/>
              </a:ext>
            </a:extLst>
          </p:cNvPr>
          <p:cNvGrpSpPr/>
          <p:nvPr>
            <p:custDataLst>
              <p:custData r:id="rId14"/>
            </p:custDataLst>
          </p:nvPr>
        </p:nvGrpSpPr>
        <p:grpSpPr>
          <a:xfrm>
            <a:off x="7883303" y="3013684"/>
            <a:ext cx="3525632" cy="292389"/>
            <a:chOff x="3671888" y="3718559"/>
            <a:chExt cx="3557587" cy="292389"/>
          </a:xfrm>
        </p:grpSpPr>
        <p:sp>
          <p:nvSpPr>
            <p:cNvPr id="341" name="Rectángulo: esquinas redondeadas 340">
              <a:extLst>
                <a:ext uri="{FF2B5EF4-FFF2-40B4-BE49-F238E27FC236}">
                  <a16:creationId xmlns:a16="http://schemas.microsoft.com/office/drawing/2014/main" id="{A3D24DFC-86A2-4708-8BE6-F211EA45A8B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2" name="Content">
              <a:extLst>
                <a:ext uri="{FF2B5EF4-FFF2-40B4-BE49-F238E27FC236}">
                  <a16:creationId xmlns:a16="http://schemas.microsoft.com/office/drawing/2014/main" id="{35349618-2DFE-44CE-B0D4-27BAAC1C9D3C}"/>
                </a:ext>
              </a:extLst>
            </p:cNvPr>
            <p:cNvSpPr txBox="1"/>
            <p:nvPr>
              <p:custDataLst>
                <p:custData r:id="rId45"/>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3" name="Content">
            <a:extLst>
              <a:ext uri="{FF2B5EF4-FFF2-40B4-BE49-F238E27FC236}">
                <a16:creationId xmlns:a16="http://schemas.microsoft.com/office/drawing/2014/main" id="{B9F5487F-99A7-4D47-8096-F4AE44881D07}"/>
              </a:ext>
            </a:extLst>
          </p:cNvPr>
          <p:cNvSpPr txBox="1"/>
          <p:nvPr>
            <p:custDataLst>
              <p:custData r:id="rId15"/>
            </p:custDataLst>
          </p:nvPr>
        </p:nvSpPr>
        <p:spPr>
          <a:xfrm>
            <a:off x="6029901" y="3026893"/>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Dependencia</a:t>
            </a:r>
            <a:endParaRPr lang="en-US" sz="1600" dirty="0">
              <a:latin typeface="Raleway" panose="020B0503030101060003" pitchFamily="34" charset="0"/>
              <a:ea typeface="Segoe UI" pitchFamily="34" charset="0"/>
              <a:cs typeface="Segoe UI" pitchFamily="34" charset="0"/>
            </a:endParaRPr>
          </a:p>
        </p:txBody>
      </p:sp>
      <p:grpSp>
        <p:nvGrpSpPr>
          <p:cNvPr id="344" name="Grupo 343">
            <a:extLst>
              <a:ext uri="{FF2B5EF4-FFF2-40B4-BE49-F238E27FC236}">
                <a16:creationId xmlns:a16="http://schemas.microsoft.com/office/drawing/2014/main" id="{F8A1340B-48F7-4821-A419-4488EAA97B53}"/>
              </a:ext>
            </a:extLst>
          </p:cNvPr>
          <p:cNvGrpSpPr/>
          <p:nvPr>
            <p:custDataLst>
              <p:custData r:id="rId16"/>
            </p:custDataLst>
          </p:nvPr>
        </p:nvGrpSpPr>
        <p:grpSpPr>
          <a:xfrm>
            <a:off x="2310356" y="3431417"/>
            <a:ext cx="3525632" cy="292389"/>
            <a:chOff x="3671888" y="3718559"/>
            <a:chExt cx="3557587" cy="292389"/>
          </a:xfrm>
        </p:grpSpPr>
        <p:sp>
          <p:nvSpPr>
            <p:cNvPr id="345" name="Rectángulo: esquinas redondeadas 344">
              <a:extLst>
                <a:ext uri="{FF2B5EF4-FFF2-40B4-BE49-F238E27FC236}">
                  <a16:creationId xmlns:a16="http://schemas.microsoft.com/office/drawing/2014/main" id="{B3B986A2-623F-483F-AA62-C46748BBF50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6" name="Content">
              <a:extLst>
                <a:ext uri="{FF2B5EF4-FFF2-40B4-BE49-F238E27FC236}">
                  <a16:creationId xmlns:a16="http://schemas.microsoft.com/office/drawing/2014/main" id="{970C6FA9-2E26-4EB4-82F7-CD212B154723}"/>
                </a:ext>
              </a:extLst>
            </p:cNvPr>
            <p:cNvSpPr txBox="1"/>
            <p:nvPr>
              <p:custDataLst>
                <p:custData r:id="rId44"/>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7" name="Content">
            <a:extLst>
              <a:ext uri="{FF2B5EF4-FFF2-40B4-BE49-F238E27FC236}">
                <a16:creationId xmlns:a16="http://schemas.microsoft.com/office/drawing/2014/main" id="{CADCBFAF-FF07-4035-923A-05FA9FB06902}"/>
              </a:ext>
            </a:extLst>
          </p:cNvPr>
          <p:cNvSpPr txBox="1"/>
          <p:nvPr>
            <p:custDataLst>
              <p:custData r:id="rId17"/>
            </p:custDataLst>
          </p:nvPr>
        </p:nvSpPr>
        <p:spPr>
          <a:xfrm>
            <a:off x="456954" y="344462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348" name="Grupo 347">
            <a:extLst>
              <a:ext uri="{FF2B5EF4-FFF2-40B4-BE49-F238E27FC236}">
                <a16:creationId xmlns:a16="http://schemas.microsoft.com/office/drawing/2014/main" id="{4608C09B-833A-4752-847F-02E017C295B8}"/>
              </a:ext>
            </a:extLst>
          </p:cNvPr>
          <p:cNvGrpSpPr/>
          <p:nvPr>
            <p:custDataLst>
              <p:custData r:id="rId18"/>
            </p:custDataLst>
          </p:nvPr>
        </p:nvGrpSpPr>
        <p:grpSpPr>
          <a:xfrm>
            <a:off x="7883303" y="3431417"/>
            <a:ext cx="3525632" cy="292389"/>
            <a:chOff x="3671888" y="3718559"/>
            <a:chExt cx="3557587" cy="292389"/>
          </a:xfrm>
        </p:grpSpPr>
        <p:sp>
          <p:nvSpPr>
            <p:cNvPr id="349" name="Rectángulo: esquinas redondeadas 348">
              <a:extLst>
                <a:ext uri="{FF2B5EF4-FFF2-40B4-BE49-F238E27FC236}">
                  <a16:creationId xmlns:a16="http://schemas.microsoft.com/office/drawing/2014/main" id="{2E4CF8CE-D5EB-4D4C-8D2E-AA2815813DD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0" name="Content">
              <a:extLst>
                <a:ext uri="{FF2B5EF4-FFF2-40B4-BE49-F238E27FC236}">
                  <a16:creationId xmlns:a16="http://schemas.microsoft.com/office/drawing/2014/main" id="{C9BBF1EE-6928-42DA-84F4-2EF546519A99}"/>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1" name="Content">
            <a:extLst>
              <a:ext uri="{FF2B5EF4-FFF2-40B4-BE49-F238E27FC236}">
                <a16:creationId xmlns:a16="http://schemas.microsoft.com/office/drawing/2014/main" id="{B2BEB5AE-01AB-4695-96B8-AE26925EDE75}"/>
              </a:ext>
            </a:extLst>
          </p:cNvPr>
          <p:cNvSpPr txBox="1"/>
          <p:nvPr>
            <p:custDataLst>
              <p:custData r:id="rId19"/>
            </p:custDataLst>
          </p:nvPr>
        </p:nvSpPr>
        <p:spPr>
          <a:xfrm>
            <a:off x="6029901" y="3444626"/>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Nombre</a:t>
            </a:r>
            <a:endParaRPr lang="en-US" sz="1600" dirty="0">
              <a:latin typeface="Raleway" panose="020B0503030101060003" pitchFamily="34" charset="0"/>
              <a:ea typeface="Segoe UI" pitchFamily="34" charset="0"/>
              <a:cs typeface="Segoe UI" pitchFamily="34" charset="0"/>
            </a:endParaRPr>
          </a:p>
        </p:txBody>
      </p:sp>
      <p:sp>
        <p:nvSpPr>
          <p:cNvPr id="352" name="Content">
            <a:extLst>
              <a:ext uri="{FF2B5EF4-FFF2-40B4-BE49-F238E27FC236}">
                <a16:creationId xmlns:a16="http://schemas.microsoft.com/office/drawing/2014/main" id="{1D5478C1-A887-4972-B04F-288A901D8FD5}"/>
              </a:ext>
            </a:extLst>
          </p:cNvPr>
          <p:cNvSpPr txBox="1"/>
          <p:nvPr>
            <p:custDataLst>
              <p:custData r:id="rId20"/>
            </p:custDataLst>
          </p:nvPr>
        </p:nvSpPr>
        <p:spPr>
          <a:xfrm>
            <a:off x="367796" y="38484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Área</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formación</a:t>
            </a:r>
            <a:endParaRPr lang="en-US"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31501B3B-CA91-40A4-8872-F4DC67CA37D6}"/>
              </a:ext>
            </a:extLst>
          </p:cNvPr>
          <p:cNvGrpSpPr/>
          <p:nvPr>
            <p:custDataLst>
              <p:custData r:id="rId21"/>
            </p:custDataLst>
          </p:nvPr>
        </p:nvGrpSpPr>
        <p:grpSpPr>
          <a:xfrm>
            <a:off x="2303401" y="4258875"/>
            <a:ext cx="3525632" cy="292389"/>
            <a:chOff x="3671888" y="3718559"/>
            <a:chExt cx="3557587" cy="292389"/>
          </a:xfrm>
        </p:grpSpPr>
        <p:sp>
          <p:nvSpPr>
            <p:cNvPr id="354" name="Rectángulo: esquinas redondeadas 353">
              <a:extLst>
                <a:ext uri="{FF2B5EF4-FFF2-40B4-BE49-F238E27FC236}">
                  <a16:creationId xmlns:a16="http://schemas.microsoft.com/office/drawing/2014/main" id="{A9366BFB-FE86-4F39-B8E3-D622DCF1CD2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2"/>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22"/>
            </p:custDataLst>
          </p:nvPr>
        </p:nvSpPr>
        <p:spPr>
          <a:xfrm>
            <a:off x="449999" y="42720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Principal</a:t>
            </a:r>
          </a:p>
        </p:txBody>
      </p:sp>
      <p:grpSp>
        <p:nvGrpSpPr>
          <p:cNvPr id="357" name="Grupo 356">
            <a:extLst>
              <a:ext uri="{FF2B5EF4-FFF2-40B4-BE49-F238E27FC236}">
                <a16:creationId xmlns:a16="http://schemas.microsoft.com/office/drawing/2014/main" id="{FC5D44D1-AE77-4052-9AA5-9FFA769621FA}"/>
              </a:ext>
            </a:extLst>
          </p:cNvPr>
          <p:cNvGrpSpPr/>
          <p:nvPr>
            <p:custDataLst>
              <p:custData r:id="rId23"/>
            </p:custDataLst>
          </p:nvPr>
        </p:nvGrpSpPr>
        <p:grpSpPr>
          <a:xfrm>
            <a:off x="7876348" y="4258875"/>
            <a:ext cx="3525632" cy="292389"/>
            <a:chOff x="3671888" y="3718559"/>
            <a:chExt cx="3557587" cy="292389"/>
          </a:xfrm>
        </p:grpSpPr>
        <p:sp>
          <p:nvSpPr>
            <p:cNvPr id="358" name="Rectángulo: esquinas redondeadas 357">
              <a:extLst>
                <a:ext uri="{FF2B5EF4-FFF2-40B4-BE49-F238E27FC236}">
                  <a16:creationId xmlns:a16="http://schemas.microsoft.com/office/drawing/2014/main" id="{853DB168-F9FE-45B2-9F3A-D751C2657F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0" name="Content">
            <a:extLst>
              <a:ext uri="{FF2B5EF4-FFF2-40B4-BE49-F238E27FC236}">
                <a16:creationId xmlns:a16="http://schemas.microsoft.com/office/drawing/2014/main" id="{AC6F2503-EC03-4EBF-97BB-99C7446E0E58}"/>
              </a:ext>
            </a:extLst>
          </p:cNvPr>
          <p:cNvSpPr txBox="1"/>
          <p:nvPr>
            <p:custDataLst>
              <p:custData r:id="rId24"/>
            </p:custDataLst>
          </p:nvPr>
        </p:nvSpPr>
        <p:spPr>
          <a:xfrm>
            <a:off x="6022946" y="42720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Secundaria</a:t>
            </a:r>
            <a:endParaRPr lang="en-US" sz="1600" dirty="0">
              <a:latin typeface="Raleway" panose="020B0503030101060003" pitchFamily="34" charset="0"/>
              <a:ea typeface="Segoe UI" pitchFamily="34" charset="0"/>
              <a:cs typeface="Segoe UI" pitchFamily="34" charset="0"/>
            </a:endParaRPr>
          </a:p>
        </p:txBody>
      </p:sp>
      <p:sp>
        <p:nvSpPr>
          <p:cNvPr id="361" name="Content">
            <a:extLst>
              <a:ext uri="{FF2B5EF4-FFF2-40B4-BE49-F238E27FC236}">
                <a16:creationId xmlns:a16="http://schemas.microsoft.com/office/drawing/2014/main" id="{F35E4C0D-53A7-4867-A5E2-894F0DAFC7D8}"/>
              </a:ext>
            </a:extLst>
          </p:cNvPr>
          <p:cNvSpPr txBox="1"/>
          <p:nvPr>
            <p:custDataLst>
              <p:custData r:id="rId25"/>
            </p:custDataLst>
          </p:nvPr>
        </p:nvSpPr>
        <p:spPr>
          <a:xfrm>
            <a:off x="349351" y="4663970"/>
            <a:ext cx="430303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Valores</a:t>
            </a:r>
            <a:r>
              <a:rPr lang="en-US" dirty="0">
                <a:latin typeface="Raleway" panose="020B0503030101060003" pitchFamily="34" charset="0"/>
                <a:ea typeface="Segoe UI" pitchFamily="34" charset="0"/>
                <a:cs typeface="Segoe UI" pitchFamily="34" charset="0"/>
              </a:rPr>
              <a:t> de la </a:t>
            </a:r>
            <a:r>
              <a:rPr lang="en-US" dirty="0" err="1">
                <a:latin typeface="Raleway" panose="020B0503030101060003" pitchFamily="34" charset="0"/>
                <a:ea typeface="Segoe UI" pitchFamily="34" charset="0"/>
                <a:cs typeface="Segoe UI" pitchFamily="34" charset="0"/>
              </a:rPr>
              <a:t>experiencia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educativa</a:t>
            </a:r>
            <a:endParaRPr lang="en-US" dirty="0">
              <a:latin typeface="Raleway" panose="020B0503030101060003" pitchFamily="34" charset="0"/>
              <a:ea typeface="Segoe UI" pitchFamily="34" charset="0"/>
              <a:cs typeface="Segoe UI" pitchFamily="34" charset="0"/>
            </a:endParaRPr>
          </a:p>
        </p:txBody>
      </p:sp>
      <p:grpSp>
        <p:nvGrpSpPr>
          <p:cNvPr id="362" name="Grupo 361">
            <a:extLst>
              <a:ext uri="{FF2B5EF4-FFF2-40B4-BE49-F238E27FC236}">
                <a16:creationId xmlns:a16="http://schemas.microsoft.com/office/drawing/2014/main" id="{CE186817-EA85-46E4-9525-552455C297DD}"/>
              </a:ext>
            </a:extLst>
          </p:cNvPr>
          <p:cNvGrpSpPr/>
          <p:nvPr>
            <p:custDataLst>
              <p:custData r:id="rId26"/>
            </p:custDataLst>
          </p:nvPr>
        </p:nvGrpSpPr>
        <p:grpSpPr>
          <a:xfrm>
            <a:off x="2297656" y="5074355"/>
            <a:ext cx="3525632" cy="292389"/>
            <a:chOff x="3671888" y="3718559"/>
            <a:chExt cx="3557587" cy="292389"/>
          </a:xfrm>
        </p:grpSpPr>
        <p:sp>
          <p:nvSpPr>
            <p:cNvPr id="363" name="Rectángulo: esquinas redondeadas 362">
              <a:extLst>
                <a:ext uri="{FF2B5EF4-FFF2-40B4-BE49-F238E27FC236}">
                  <a16:creationId xmlns:a16="http://schemas.microsoft.com/office/drawing/2014/main" id="{C23CA8B3-7E3F-4655-B79F-12DCBC799FF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4" name="Content">
              <a:extLst>
                <a:ext uri="{FF2B5EF4-FFF2-40B4-BE49-F238E27FC236}">
                  <a16:creationId xmlns:a16="http://schemas.microsoft.com/office/drawing/2014/main" id="{35E9BEFF-484A-4459-A82B-C6B58B335954}"/>
                </a:ext>
              </a:extLst>
            </p:cNvPr>
            <p:cNvSpPr txBox="1"/>
            <p:nvPr>
              <p:custDataLst>
                <p:custData r:id="rId40"/>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5" name="Content">
            <a:extLst>
              <a:ext uri="{FF2B5EF4-FFF2-40B4-BE49-F238E27FC236}">
                <a16:creationId xmlns:a16="http://schemas.microsoft.com/office/drawing/2014/main" id="{3C671192-AC01-459C-87AA-547EBD9A1CC7}"/>
              </a:ext>
            </a:extLst>
          </p:cNvPr>
          <p:cNvSpPr txBox="1"/>
          <p:nvPr>
            <p:custDataLst>
              <p:custData r:id="rId27"/>
            </p:custDataLst>
          </p:nvPr>
        </p:nvSpPr>
        <p:spPr>
          <a:xfrm>
            <a:off x="444254" y="508756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66" name="Grupo 365">
            <a:extLst>
              <a:ext uri="{FF2B5EF4-FFF2-40B4-BE49-F238E27FC236}">
                <a16:creationId xmlns:a16="http://schemas.microsoft.com/office/drawing/2014/main" id="{67EC513A-605B-4EE8-BF8B-42434BA85395}"/>
              </a:ext>
            </a:extLst>
          </p:cNvPr>
          <p:cNvGrpSpPr/>
          <p:nvPr>
            <p:custDataLst>
              <p:custData r:id="rId28"/>
            </p:custDataLst>
          </p:nvPr>
        </p:nvGrpSpPr>
        <p:grpSpPr>
          <a:xfrm>
            <a:off x="7870603" y="5074355"/>
            <a:ext cx="3525632" cy="292389"/>
            <a:chOff x="3671888" y="3718559"/>
            <a:chExt cx="3557587" cy="292389"/>
          </a:xfrm>
        </p:grpSpPr>
        <p:sp>
          <p:nvSpPr>
            <p:cNvPr id="367" name="Rectángulo: esquinas redondeadas 366">
              <a:extLst>
                <a:ext uri="{FF2B5EF4-FFF2-40B4-BE49-F238E27FC236}">
                  <a16:creationId xmlns:a16="http://schemas.microsoft.com/office/drawing/2014/main" id="{43BBB18B-D004-48CC-9B3D-02E38A8D8D4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8" name="Content">
              <a:extLst>
                <a:ext uri="{FF2B5EF4-FFF2-40B4-BE49-F238E27FC236}">
                  <a16:creationId xmlns:a16="http://schemas.microsoft.com/office/drawing/2014/main" id="{67FE85ED-C421-4837-A6AB-9F9400BC4232}"/>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9" name="Content">
            <a:extLst>
              <a:ext uri="{FF2B5EF4-FFF2-40B4-BE49-F238E27FC236}">
                <a16:creationId xmlns:a16="http://schemas.microsoft.com/office/drawing/2014/main" id="{C0CEE2C9-AAB7-4CF2-90C4-A97F7C1A9CDF}"/>
              </a:ext>
            </a:extLst>
          </p:cNvPr>
          <p:cNvSpPr txBox="1"/>
          <p:nvPr>
            <p:custDataLst>
              <p:custData r:id="rId29"/>
            </p:custDataLst>
          </p:nvPr>
        </p:nvSpPr>
        <p:spPr>
          <a:xfrm>
            <a:off x="6017201" y="508756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373" name="Grupo 372">
            <a:extLst>
              <a:ext uri="{FF2B5EF4-FFF2-40B4-BE49-F238E27FC236}">
                <a16:creationId xmlns:a16="http://schemas.microsoft.com/office/drawing/2014/main" id="{45F88897-CE36-4DC7-96EB-1A00D2E77071}"/>
              </a:ext>
            </a:extLst>
          </p:cNvPr>
          <p:cNvGrpSpPr/>
          <p:nvPr>
            <p:custDataLst>
              <p:custData r:id="rId30"/>
            </p:custDataLst>
          </p:nvPr>
        </p:nvGrpSpPr>
        <p:grpSpPr>
          <a:xfrm>
            <a:off x="2300308" y="5500377"/>
            <a:ext cx="3525632" cy="292389"/>
            <a:chOff x="3671888" y="3718559"/>
            <a:chExt cx="3557587" cy="292389"/>
          </a:xfrm>
        </p:grpSpPr>
        <p:sp>
          <p:nvSpPr>
            <p:cNvPr id="374" name="Rectángulo: esquinas redondeadas 373">
              <a:extLst>
                <a:ext uri="{FF2B5EF4-FFF2-40B4-BE49-F238E27FC236}">
                  <a16:creationId xmlns:a16="http://schemas.microsoft.com/office/drawing/2014/main" id="{925500EA-019C-4750-9BEE-08E5F0B6506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5" name="Content">
              <a:extLst>
                <a:ext uri="{FF2B5EF4-FFF2-40B4-BE49-F238E27FC236}">
                  <a16:creationId xmlns:a16="http://schemas.microsoft.com/office/drawing/2014/main" id="{D70B29FB-4260-46FC-BC80-38424127305F}"/>
                </a:ext>
              </a:extLst>
            </p:cNvPr>
            <p:cNvSpPr txBox="1"/>
            <p:nvPr>
              <p:custDataLst>
                <p:custData r:id="rId3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76" name="Content">
            <a:extLst>
              <a:ext uri="{FF2B5EF4-FFF2-40B4-BE49-F238E27FC236}">
                <a16:creationId xmlns:a16="http://schemas.microsoft.com/office/drawing/2014/main" id="{33CD04E3-631F-44E5-BDE6-68C106D14553}"/>
              </a:ext>
            </a:extLst>
          </p:cNvPr>
          <p:cNvSpPr txBox="1"/>
          <p:nvPr>
            <p:custDataLst>
              <p:custData r:id="rId31"/>
            </p:custDataLst>
          </p:nvPr>
        </p:nvSpPr>
        <p:spPr>
          <a:xfrm>
            <a:off x="446906"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77" name="Grupo 376">
            <a:extLst>
              <a:ext uri="{FF2B5EF4-FFF2-40B4-BE49-F238E27FC236}">
                <a16:creationId xmlns:a16="http://schemas.microsoft.com/office/drawing/2014/main" id="{26596FCF-5843-4EE6-A217-085FE0C14799}"/>
              </a:ext>
            </a:extLst>
          </p:cNvPr>
          <p:cNvGrpSpPr/>
          <p:nvPr>
            <p:custDataLst>
              <p:custData r:id="rId32"/>
            </p:custDataLst>
          </p:nvPr>
        </p:nvGrpSpPr>
        <p:grpSpPr>
          <a:xfrm>
            <a:off x="7873255" y="5500377"/>
            <a:ext cx="3525632" cy="292389"/>
            <a:chOff x="3671888" y="3718559"/>
            <a:chExt cx="3557587" cy="292389"/>
          </a:xfrm>
        </p:grpSpPr>
        <p:sp>
          <p:nvSpPr>
            <p:cNvPr id="378" name="Rectángulo: esquinas redondeadas 377">
              <a:extLst>
                <a:ext uri="{FF2B5EF4-FFF2-40B4-BE49-F238E27FC236}">
                  <a16:creationId xmlns:a16="http://schemas.microsoft.com/office/drawing/2014/main" id="{BF81053F-2378-4BFF-9842-E73F1091F93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9" name="Content">
              <a:extLst>
                <a:ext uri="{FF2B5EF4-FFF2-40B4-BE49-F238E27FC236}">
                  <a16:creationId xmlns:a16="http://schemas.microsoft.com/office/drawing/2014/main" id="{A81A703D-7008-405A-B267-AA82D5D50DA2}"/>
                </a:ext>
              </a:extLst>
            </p:cNvPr>
            <p:cNvSpPr txBox="1"/>
            <p:nvPr>
              <p:custDataLst>
                <p:custData r:id="rId3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80" name="Content">
            <a:extLst>
              <a:ext uri="{FF2B5EF4-FFF2-40B4-BE49-F238E27FC236}">
                <a16:creationId xmlns:a16="http://schemas.microsoft.com/office/drawing/2014/main" id="{428CBC93-D407-4798-A9CF-6CD18D2CCF7D}"/>
              </a:ext>
            </a:extLst>
          </p:cNvPr>
          <p:cNvSpPr txBox="1"/>
          <p:nvPr>
            <p:custDataLst>
              <p:custData r:id="rId33"/>
            </p:custDataLst>
          </p:nvPr>
        </p:nvSpPr>
        <p:spPr>
          <a:xfrm>
            <a:off x="6019853"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Total de horas</a:t>
            </a:r>
          </a:p>
        </p:txBody>
      </p:sp>
      <p:grpSp>
        <p:nvGrpSpPr>
          <p:cNvPr id="459" name="Grupo 458">
            <a:extLst>
              <a:ext uri="{FF2B5EF4-FFF2-40B4-BE49-F238E27FC236}">
                <a16:creationId xmlns:a16="http://schemas.microsoft.com/office/drawing/2014/main" id="{816E9A2F-0612-4D03-A1C6-BC97CD95237C}"/>
              </a:ext>
            </a:extLst>
          </p:cNvPr>
          <p:cNvGrpSpPr/>
          <p:nvPr>
            <p:custDataLst>
              <p:custData r:id="rId34"/>
            </p:custDataLst>
          </p:nvPr>
        </p:nvGrpSpPr>
        <p:grpSpPr>
          <a:xfrm>
            <a:off x="2301712" y="5917863"/>
            <a:ext cx="3525632" cy="292389"/>
            <a:chOff x="3671888" y="3718559"/>
            <a:chExt cx="3557587" cy="292389"/>
          </a:xfrm>
        </p:grpSpPr>
        <p:sp>
          <p:nvSpPr>
            <p:cNvPr id="460" name="Rectángulo: esquinas redondeadas 459">
              <a:extLst>
                <a:ext uri="{FF2B5EF4-FFF2-40B4-BE49-F238E27FC236}">
                  <a16:creationId xmlns:a16="http://schemas.microsoft.com/office/drawing/2014/main" id="{69CEDB8A-66C8-4020-BB28-D91B88F8CBF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1" name="Content">
              <a:extLst>
                <a:ext uri="{FF2B5EF4-FFF2-40B4-BE49-F238E27FC236}">
                  <a16:creationId xmlns:a16="http://schemas.microsoft.com/office/drawing/2014/main" id="{7D949868-8A6E-463D-AFB8-4AAD05277F4B}"/>
                </a:ext>
              </a:extLst>
            </p:cNvPr>
            <p:cNvSpPr txBox="1"/>
            <p:nvPr>
              <p:custDataLst>
                <p:custData r:id="rId3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462" name="Content">
            <a:extLst>
              <a:ext uri="{FF2B5EF4-FFF2-40B4-BE49-F238E27FC236}">
                <a16:creationId xmlns:a16="http://schemas.microsoft.com/office/drawing/2014/main" id="{ED54A276-1DB3-4604-9D50-9BCD6026BE3F}"/>
              </a:ext>
            </a:extLst>
          </p:cNvPr>
          <p:cNvSpPr txBox="1"/>
          <p:nvPr>
            <p:custDataLst>
              <p:custData r:id="rId35"/>
            </p:custDataLst>
          </p:nvPr>
        </p:nvSpPr>
        <p:spPr>
          <a:xfrm>
            <a:off x="448310" y="5931072"/>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Equivalencia</a:t>
            </a:r>
            <a:r>
              <a:rPr lang="en-US" sz="1600" dirty="0">
                <a:latin typeface="Raleway" panose="020B0503030101060003" pitchFamily="34" charset="0"/>
                <a:ea typeface="Segoe UI" pitchFamily="34" charset="0"/>
                <a:cs typeface="Segoe UI" pitchFamily="34" charset="0"/>
              </a:rPr>
              <a:t> (s)</a:t>
            </a:r>
          </a:p>
        </p:txBody>
      </p:sp>
      <p:pic>
        <p:nvPicPr>
          <p:cNvPr id="463" name="Gráfico 462">
            <a:extLst>
              <a:ext uri="{FF2B5EF4-FFF2-40B4-BE49-F238E27FC236}">
                <a16:creationId xmlns:a16="http://schemas.microsoft.com/office/drawing/2014/main" id="{54B68C4B-54A8-411C-8501-2B4811E8DA0A}"/>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4319860" y="4699552"/>
            <a:ext cx="252000" cy="252000"/>
          </a:xfrm>
          <a:prstGeom prst="rect">
            <a:avLst/>
          </a:prstGeom>
        </p:spPr>
      </p:pic>
      <p:pic>
        <p:nvPicPr>
          <p:cNvPr id="464" name="Gráfico 463">
            <a:extLst>
              <a:ext uri="{FF2B5EF4-FFF2-40B4-BE49-F238E27FC236}">
                <a16:creationId xmlns:a16="http://schemas.microsoft.com/office/drawing/2014/main" id="{73EDD0ED-C101-49F4-8984-2F3DB2152001}"/>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2573178" y="3880310"/>
            <a:ext cx="252000" cy="252000"/>
          </a:xfrm>
          <a:prstGeom prst="rect">
            <a:avLst/>
          </a:prstGeom>
        </p:spPr>
      </p:pic>
      <p:pic>
        <p:nvPicPr>
          <p:cNvPr id="113" name="Gráfico 112">
            <a:extLst>
              <a:ext uri="{FF2B5EF4-FFF2-40B4-BE49-F238E27FC236}">
                <a16:creationId xmlns:a16="http://schemas.microsoft.com/office/drawing/2014/main" id="{C8C15A83-A838-49D9-954F-0514CA68792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7734061" y="1746520"/>
            <a:ext cx="252000" cy="252000"/>
          </a:xfrm>
          <a:prstGeom prst="rect">
            <a:avLst/>
          </a:prstGeom>
        </p:spPr>
      </p:pic>
    </p:spTree>
    <p:extLst>
      <p:ext uri="{BB962C8B-B14F-4D97-AF65-F5344CB8AC3E}">
        <p14:creationId xmlns:p14="http://schemas.microsoft.com/office/powerpoint/2010/main" val="2067704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5"/>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6"/>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4"/>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8"/>
                <p:custData r:id="rId5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60"/>
                </p:custDataLst>
              </p:nvPr>
            </p:nvPicPr>
            <p:blipFill>
              <a:blip r:embed="rId7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6" action="ppaction://hlinksldjump"/>
              <a:extLst>
                <a:ext uri="{FF2B5EF4-FFF2-40B4-BE49-F238E27FC236}">
                  <a16:creationId xmlns:a16="http://schemas.microsoft.com/office/drawing/2014/main" id="{E63BC99B-E73F-4F66-868B-2E3094EB5B9C}"/>
                </a:ext>
              </a:extLst>
            </p:cNvPr>
            <p:cNvSpPr txBox="1"/>
            <p:nvPr>
              <p:custDataLst>
                <p:custData r:id="rId5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5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3157990"/>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8"/>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10"/>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11"/>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Modalidad</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2"/>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6"/>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(AGJ=</a:t>
              </a:r>
              <a:r>
                <a:rPr lang="en-US" sz="1600" dirty="0" err="1">
                  <a:solidFill>
                    <a:schemeClr val="bg1">
                      <a:lumMod val="50000"/>
                    </a:schemeClr>
                  </a:solidFill>
                  <a:latin typeface="Raleway" panose="020B0503030101060003" pitchFamily="34" charset="0"/>
                  <a:ea typeface="Segoe UI" pitchFamily="34" charset="0"/>
                  <a:cs typeface="Segoe UI" pitchFamily="34" charset="0"/>
                </a:rPr>
                <a:t>Cursativa</a:t>
              </a:r>
              <a:r>
                <a:rPr lang="en-US" sz="1600" dirty="0">
                  <a:solidFill>
                    <a:schemeClr val="bg1">
                      <a:lumMod val="50000"/>
                    </a:schemeClr>
                  </a:solidFill>
                  <a:latin typeface="Raleway" panose="020B0503030101060003" pitchFamily="34" charset="0"/>
                  <a:ea typeface="Segoe UI" pitchFamily="34" charset="0"/>
                  <a:cs typeface="Segoe UI" pitchFamily="34" charset="0"/>
                </a:rPr>
                <a:t>) / AB…</a:t>
              </a: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3"/>
              <p:custData r:id="rId14"/>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Oportunidades</a:t>
            </a:r>
            <a:r>
              <a:rPr lang="en-US" sz="1600" dirty="0">
                <a:latin typeface="Raleway" panose="020B0503030101060003" pitchFamily="34" charset="0"/>
                <a:ea typeface="Segoe UI" pitchFamily="34" charset="0"/>
                <a:cs typeface="Segoe UI" pitchFamily="34" charset="0"/>
              </a:rPr>
              <a:t> …</a:t>
            </a:r>
          </a:p>
        </p:txBody>
      </p:sp>
      <p:sp>
        <p:nvSpPr>
          <p:cNvPr id="352" name="Content">
            <a:extLst>
              <a:ext uri="{FF2B5EF4-FFF2-40B4-BE49-F238E27FC236}">
                <a16:creationId xmlns:a16="http://schemas.microsoft.com/office/drawing/2014/main" id="{1D5478C1-A887-4972-B04F-288A901D8FD5}"/>
              </a:ext>
            </a:extLst>
          </p:cNvPr>
          <p:cNvSpPr txBox="1"/>
          <p:nvPr>
            <p:custDataLst>
              <p:custData r:id="rId15"/>
            </p:custDataLst>
          </p:nvPr>
        </p:nvSpPr>
        <p:spPr>
          <a:xfrm>
            <a:off x="367796" y="30102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Requisitos</a:t>
            </a:r>
            <a:endParaRPr lang="en-US"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71D29912-2EC4-44E4-BFAB-44ABB8E7DB1B}"/>
              </a:ext>
            </a:extLst>
          </p:cNvPr>
          <p:cNvGrpSpPr/>
          <p:nvPr>
            <p:custDataLst>
              <p:custData r:id="rId16"/>
              <p:custData r:id="rId17"/>
            </p:custDataLst>
          </p:nvPr>
        </p:nvGrpSpPr>
        <p:grpSpPr>
          <a:xfrm>
            <a:off x="2303401" y="3420675"/>
            <a:ext cx="3525632" cy="900001"/>
            <a:chOff x="2303401" y="3420675"/>
            <a:chExt cx="3525632" cy="900001"/>
          </a:xfrm>
        </p:grpSpPr>
        <p:sp>
          <p:nvSpPr>
            <p:cNvPr id="354" name="Rectángulo: esquinas redondeadas 353">
              <a:extLst>
                <a:ext uri="{FF2B5EF4-FFF2-40B4-BE49-F238E27FC236}">
                  <a16:creationId xmlns:a16="http://schemas.microsoft.com/office/drawing/2014/main" id="{A9366BFB-FE86-4F39-B8E3-D622DCF1CD2B}"/>
                </a:ext>
              </a:extLst>
            </p:cNvPr>
            <p:cNvSpPr/>
            <p:nvPr>
              <p:custDataLst>
                <p:custData r:id="rId4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18"/>
              <p:custData r:id="rId19"/>
            </p:custDataLst>
          </p:nvPr>
        </p:nvSpPr>
        <p:spPr>
          <a:xfrm>
            <a:off x="449999"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Pre-</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sp>
        <p:nvSpPr>
          <p:cNvPr id="358" name="Rectángulo: esquinas redondeadas 357">
            <a:extLst>
              <a:ext uri="{FF2B5EF4-FFF2-40B4-BE49-F238E27FC236}">
                <a16:creationId xmlns:a16="http://schemas.microsoft.com/office/drawing/2014/main" id="{853DB168-F9FE-45B2-9F3A-D751C2657F10}"/>
              </a:ext>
            </a:extLst>
          </p:cNvPr>
          <p:cNvSpPr/>
          <p:nvPr/>
        </p:nvSpPr>
        <p:spPr>
          <a:xfrm>
            <a:off x="7876348" y="34206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20"/>
            </p:custDataLst>
          </p:nvPr>
        </p:nvSpPr>
        <p:spPr>
          <a:xfrm>
            <a:off x="7876348"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sp>
        <p:nvSpPr>
          <p:cNvPr id="360" name="Content">
            <a:extLst>
              <a:ext uri="{FF2B5EF4-FFF2-40B4-BE49-F238E27FC236}">
                <a16:creationId xmlns:a16="http://schemas.microsoft.com/office/drawing/2014/main" id="{AC6F2503-EC03-4EBF-97BB-99C7446E0E58}"/>
              </a:ext>
            </a:extLst>
          </p:cNvPr>
          <p:cNvSpPr txBox="1"/>
          <p:nvPr>
            <p:custDataLst>
              <p:custData r:id="rId21"/>
              <p:custData r:id="rId22"/>
            </p:custDataLst>
          </p:nvPr>
        </p:nvSpPr>
        <p:spPr>
          <a:xfrm>
            <a:off x="6022946"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Co-</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1D308AA-150E-4B48-8E41-C527AB4C5574}"/>
              </a:ext>
            </a:extLst>
          </p:cNvPr>
          <p:cNvGrpSpPr/>
          <p:nvPr>
            <p:custDataLst>
              <p:custData r:id="rId23"/>
            </p:custDataLst>
          </p:nvPr>
        </p:nvGrpSpPr>
        <p:grpSpPr>
          <a:xfrm>
            <a:off x="2303401" y="4905439"/>
            <a:ext cx="3525632" cy="292389"/>
            <a:chOff x="3671888" y="3718559"/>
            <a:chExt cx="3557587" cy="292389"/>
          </a:xfrm>
        </p:grpSpPr>
        <p:sp>
          <p:nvSpPr>
            <p:cNvPr id="113" name="Rectángulo: esquinas redondeadas 112">
              <a:extLst>
                <a:ext uri="{FF2B5EF4-FFF2-40B4-BE49-F238E27FC236}">
                  <a16:creationId xmlns:a16="http://schemas.microsoft.com/office/drawing/2014/main" id="{1F43BB5C-8FFD-4C2B-9B5F-059CEE241F2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549E95BF-19E8-4CDF-A8CB-5BB8525D4B43}"/>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1378EFB5-E483-4242-BC46-FDC2B88CC304}"/>
              </a:ext>
            </a:extLst>
          </p:cNvPr>
          <p:cNvSpPr txBox="1"/>
          <p:nvPr>
            <p:custDataLst>
              <p:custData r:id="rId24"/>
            </p:custDataLst>
          </p:nvPr>
        </p:nvSpPr>
        <p:spPr>
          <a:xfrm>
            <a:off x="449999" y="491864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Individual / </a:t>
            </a:r>
            <a:r>
              <a:rPr lang="en-US" sz="1600" dirty="0" err="1">
                <a:latin typeface="Raleway" panose="020B0503030101060003" pitchFamily="34" charset="0"/>
                <a:ea typeface="Segoe UI" pitchFamily="34" charset="0"/>
                <a:cs typeface="Segoe UI" pitchFamily="34" charset="0"/>
              </a:rPr>
              <a:t>Gru</a:t>
            </a:r>
            <a:r>
              <a:rPr lang="en-US" sz="1600" dirty="0">
                <a:latin typeface="Raleway" panose="020B0503030101060003" pitchFamily="34" charset="0"/>
                <a:ea typeface="Segoe UI" pitchFamily="34" charset="0"/>
                <a:cs typeface="Segoe UI" pitchFamily="34" charset="0"/>
              </a:rPr>
              <a:t>…</a:t>
            </a:r>
          </a:p>
        </p:txBody>
      </p:sp>
      <p:grpSp>
        <p:nvGrpSpPr>
          <p:cNvPr id="116" name="Grupo 115">
            <a:extLst>
              <a:ext uri="{FF2B5EF4-FFF2-40B4-BE49-F238E27FC236}">
                <a16:creationId xmlns:a16="http://schemas.microsoft.com/office/drawing/2014/main" id="{91C975BF-FCDF-4E70-B4A6-0F9874F49289}"/>
              </a:ext>
            </a:extLst>
          </p:cNvPr>
          <p:cNvGrpSpPr/>
          <p:nvPr>
            <p:custDataLst>
              <p:custData r:id="rId25"/>
            </p:custDataLst>
          </p:nvPr>
        </p:nvGrpSpPr>
        <p:grpSpPr>
          <a:xfrm>
            <a:off x="7876348" y="4905439"/>
            <a:ext cx="3525632" cy="292389"/>
            <a:chOff x="3671888" y="3718559"/>
            <a:chExt cx="3557587" cy="292389"/>
          </a:xfrm>
        </p:grpSpPr>
        <p:sp>
          <p:nvSpPr>
            <p:cNvPr id="117" name="Rectángulo: esquinas redondeadas 116">
              <a:extLst>
                <a:ext uri="{FF2B5EF4-FFF2-40B4-BE49-F238E27FC236}">
                  <a16:creationId xmlns:a16="http://schemas.microsoft.com/office/drawing/2014/main" id="{000917B0-6A9F-4F18-9BF7-CC01AFB4B37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07D8BBA9-D6E6-48AF-892B-0B3F00A2FB0E}"/>
                </a:ext>
              </a:extLst>
            </p:cNvPr>
            <p:cNvSpPr txBox="1"/>
            <p:nvPr>
              <p:custDataLst>
                <p:custData r:id="rId42"/>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9" name="Content">
            <a:extLst>
              <a:ext uri="{FF2B5EF4-FFF2-40B4-BE49-F238E27FC236}">
                <a16:creationId xmlns:a16="http://schemas.microsoft.com/office/drawing/2014/main" id="{50A8985B-AEDB-4007-8A07-B2BCFA5C8B5A}"/>
              </a:ext>
            </a:extLst>
          </p:cNvPr>
          <p:cNvSpPr txBox="1"/>
          <p:nvPr>
            <p:custDataLst>
              <p:custData r:id="rId26"/>
              <p:custData r:id="rId27"/>
            </p:custDataLst>
          </p:nvPr>
        </p:nvSpPr>
        <p:spPr>
          <a:xfrm>
            <a:off x="6022946" y="491864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Máximo</a:t>
            </a:r>
            <a:endParaRPr lang="en-US" sz="1600" dirty="0">
              <a:latin typeface="Raleway" panose="020B0503030101060003" pitchFamily="34" charset="0"/>
              <a:ea typeface="Segoe UI" pitchFamily="34" charset="0"/>
              <a:cs typeface="Segoe UI" pitchFamily="34" charset="0"/>
            </a:endParaRPr>
          </a:p>
        </p:txBody>
      </p:sp>
      <p:sp>
        <p:nvSpPr>
          <p:cNvPr id="120" name="Content">
            <a:extLst>
              <a:ext uri="{FF2B5EF4-FFF2-40B4-BE49-F238E27FC236}">
                <a16:creationId xmlns:a16="http://schemas.microsoft.com/office/drawing/2014/main" id="{0457B059-01E6-41B3-9BE6-B4E42EFBBEFC}"/>
              </a:ext>
            </a:extLst>
          </p:cNvPr>
          <p:cNvSpPr txBox="1"/>
          <p:nvPr>
            <p:custDataLst>
              <p:custData r:id="rId28"/>
            </p:custDataLst>
          </p:nvPr>
        </p:nvSpPr>
        <p:spPr>
          <a:xfrm>
            <a:off x="370781" y="4454609"/>
            <a:ext cx="6258453"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Características</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proceso</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enseñanza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aprendizaje</a:t>
            </a:r>
            <a:endParaRPr lang="en-US" dirty="0">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863EEB0A-4729-4EDB-B889-53279AFB8AAB}"/>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1671003" y="3045872"/>
            <a:ext cx="252000" cy="252000"/>
          </a:xfrm>
          <a:prstGeom prst="rect">
            <a:avLst/>
          </a:prstGeom>
        </p:spPr>
      </p:pic>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6302034" y="4490191"/>
            <a:ext cx="252000" cy="252000"/>
          </a:xfrm>
          <a:prstGeom prst="rect">
            <a:avLst/>
          </a:prstGeom>
        </p:spPr>
      </p:pic>
      <p:grpSp>
        <p:nvGrpSpPr>
          <p:cNvPr id="124" name="Grupo 123">
            <a:extLst>
              <a:ext uri="{FF2B5EF4-FFF2-40B4-BE49-F238E27FC236}">
                <a16:creationId xmlns:a16="http://schemas.microsoft.com/office/drawing/2014/main" id="{36618D84-647E-4049-B73D-7729B4AFB15E}"/>
              </a:ext>
            </a:extLst>
          </p:cNvPr>
          <p:cNvGrpSpPr/>
          <p:nvPr>
            <p:custDataLst>
              <p:custData r:id="rId29"/>
            </p:custDataLst>
          </p:nvPr>
        </p:nvGrpSpPr>
        <p:grpSpPr>
          <a:xfrm>
            <a:off x="2303401" y="5313540"/>
            <a:ext cx="3525632" cy="292389"/>
            <a:chOff x="3671888" y="3718559"/>
            <a:chExt cx="3557587" cy="292389"/>
          </a:xfrm>
        </p:grpSpPr>
        <p:sp>
          <p:nvSpPr>
            <p:cNvPr id="125" name="Rectángulo: esquinas redondeadas 124">
              <a:extLst>
                <a:ext uri="{FF2B5EF4-FFF2-40B4-BE49-F238E27FC236}">
                  <a16:creationId xmlns:a16="http://schemas.microsoft.com/office/drawing/2014/main" id="{31E54AC3-DCD4-4403-A418-68251B6EA9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3FF837E8-995E-4BD5-A974-AADD42B17156}"/>
                </a:ext>
              </a:extLst>
            </p:cNvPr>
            <p:cNvSpPr txBox="1"/>
            <p:nvPr>
              <p:custDataLst>
                <p:custData r:id="rId41"/>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27" name="Content">
            <a:extLst>
              <a:ext uri="{FF2B5EF4-FFF2-40B4-BE49-F238E27FC236}">
                <a16:creationId xmlns:a16="http://schemas.microsoft.com/office/drawing/2014/main" id="{376B2244-0931-4452-BBAD-2E55C1AAF7C9}"/>
              </a:ext>
            </a:extLst>
          </p:cNvPr>
          <p:cNvSpPr txBox="1"/>
          <p:nvPr>
            <p:custDataLst>
              <p:custData r:id="rId30"/>
              <p:custData r:id="rId31"/>
            </p:custDataLst>
          </p:nvPr>
        </p:nvSpPr>
        <p:spPr>
          <a:xfrm>
            <a:off x="449999" y="532674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Mínimo</a:t>
            </a:r>
            <a:endParaRPr lang="en-US" sz="1600" dirty="0">
              <a:latin typeface="Raleway" panose="020B0503030101060003" pitchFamily="34" charset="0"/>
              <a:ea typeface="Segoe UI" pitchFamily="34" charset="0"/>
              <a:cs typeface="Segoe UI" pitchFamily="34" charset="0"/>
            </a:endParaRPr>
          </a:p>
        </p:txBody>
      </p:sp>
      <p:grpSp>
        <p:nvGrpSpPr>
          <p:cNvPr id="128" name="Grupo 127">
            <a:extLst>
              <a:ext uri="{FF2B5EF4-FFF2-40B4-BE49-F238E27FC236}">
                <a16:creationId xmlns:a16="http://schemas.microsoft.com/office/drawing/2014/main" id="{53D478C0-CF68-4D06-AE02-C542067546E8}"/>
              </a:ext>
            </a:extLst>
          </p:cNvPr>
          <p:cNvGrpSpPr/>
          <p:nvPr>
            <p:custDataLst>
              <p:custData r:id="rId32"/>
            </p:custDataLst>
          </p:nvPr>
        </p:nvGrpSpPr>
        <p:grpSpPr>
          <a:xfrm>
            <a:off x="2303401" y="5881531"/>
            <a:ext cx="3525632" cy="292389"/>
            <a:chOff x="3671888" y="3718559"/>
            <a:chExt cx="3557587" cy="292389"/>
          </a:xfrm>
        </p:grpSpPr>
        <p:sp>
          <p:nvSpPr>
            <p:cNvPr id="129" name="Rectángulo: esquinas redondeadas 128">
              <a:extLst>
                <a:ext uri="{FF2B5EF4-FFF2-40B4-BE49-F238E27FC236}">
                  <a16:creationId xmlns:a16="http://schemas.microsoft.com/office/drawing/2014/main" id="{BE5F1ADF-3388-4734-8ACC-4EE93FAE8FE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7E2847D9-6364-4EA8-92BF-3EC56E644F93}"/>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1" name="Content">
            <a:extLst>
              <a:ext uri="{FF2B5EF4-FFF2-40B4-BE49-F238E27FC236}">
                <a16:creationId xmlns:a16="http://schemas.microsoft.com/office/drawing/2014/main" id="{DD222713-1719-4E2D-B8E9-9ECCDF2646A0}"/>
              </a:ext>
            </a:extLst>
          </p:cNvPr>
          <p:cNvSpPr txBox="1"/>
          <p:nvPr>
            <p:custDataLst>
              <p:custData r:id="rId33"/>
              <p:custData r:id="rId34"/>
            </p:custDataLst>
          </p:nvPr>
        </p:nvSpPr>
        <p:spPr>
          <a:xfrm>
            <a:off x="449999" y="5894740"/>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Agrupación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nat</a:t>
            </a:r>
            <a:r>
              <a:rPr lang="en-US" sz="1600" dirty="0">
                <a:latin typeface="Raleway" panose="020B0503030101060003" pitchFamily="34" charset="0"/>
                <a:ea typeface="Segoe UI" pitchFamily="34" charset="0"/>
                <a:cs typeface="Segoe UI" pitchFamily="34" charset="0"/>
              </a:rPr>
              <a:t>…</a:t>
            </a:r>
          </a:p>
        </p:txBody>
      </p:sp>
      <p:grpSp>
        <p:nvGrpSpPr>
          <p:cNvPr id="35" name="Grupo 34">
            <a:extLst>
              <a:ext uri="{FF2B5EF4-FFF2-40B4-BE49-F238E27FC236}">
                <a16:creationId xmlns:a16="http://schemas.microsoft.com/office/drawing/2014/main" id="{A7C7774F-A347-486C-9532-1091D90EDD95}"/>
              </a:ext>
            </a:extLst>
          </p:cNvPr>
          <p:cNvGrpSpPr/>
          <p:nvPr/>
        </p:nvGrpSpPr>
        <p:grpSpPr>
          <a:xfrm>
            <a:off x="904660" y="4750840"/>
            <a:ext cx="2333446" cy="1178232"/>
            <a:chOff x="1239333" y="4438490"/>
            <a:chExt cx="2333446" cy="1178232"/>
          </a:xfrm>
        </p:grpSpPr>
        <p:sp>
          <p:nvSpPr>
            <p:cNvPr id="133" name="Rectángulo: esquinas redondeadas 132">
              <a:extLst>
                <a:ext uri="{FF2B5EF4-FFF2-40B4-BE49-F238E27FC236}">
                  <a16:creationId xmlns:a16="http://schemas.microsoft.com/office/drawing/2014/main" id="{DE58745E-B4F8-432E-9688-10E6AED5C0DB}"/>
                </a:ext>
              </a:extLst>
            </p:cNvPr>
            <p:cNvSpPr/>
            <p:nvPr/>
          </p:nvSpPr>
          <p:spPr>
            <a:xfrm>
              <a:off x="1239333" y="4438490"/>
              <a:ext cx="2333446" cy="10431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4" name="Content">
              <a:extLst>
                <a:ext uri="{FF2B5EF4-FFF2-40B4-BE49-F238E27FC236}">
                  <a16:creationId xmlns:a16="http://schemas.microsoft.com/office/drawing/2014/main" id="{6D27CC98-CAF8-4D72-870F-6EF7D5689E43}"/>
                </a:ext>
              </a:extLst>
            </p:cNvPr>
            <p:cNvSpPr txBox="1"/>
            <p:nvPr>
              <p:custDataLst>
                <p:custData r:id="rId39"/>
              </p:custDataLst>
            </p:nvPr>
          </p:nvSpPr>
          <p:spPr>
            <a:xfrm>
              <a:off x="1268083" y="4513684"/>
              <a:ext cx="2304696" cy="877163"/>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Agrupación</a:t>
              </a:r>
              <a:r>
                <a:rPr lang="en-US" dirty="0">
                  <a:solidFill>
                    <a:schemeClr val="bg1"/>
                  </a:solidFill>
                  <a:latin typeface="Raleway" panose="020B0503030101060003" pitchFamily="34" charset="0"/>
                  <a:ea typeface="Segoe UI" pitchFamily="34" charset="0"/>
                  <a:cs typeface="Segoe UI" pitchFamily="34" charset="0"/>
                </a:rPr>
                <a:t> natural de la </a:t>
              </a:r>
              <a:r>
                <a:rPr lang="en-US" dirty="0" err="1">
                  <a:solidFill>
                    <a:schemeClr val="bg1"/>
                  </a:solidFill>
                  <a:latin typeface="Raleway" panose="020B0503030101060003" pitchFamily="34" charset="0"/>
                  <a:ea typeface="Segoe UI" pitchFamily="34" charset="0"/>
                  <a:cs typeface="Segoe UI" pitchFamily="34" charset="0"/>
                </a:rPr>
                <a:t>experiencia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educativa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5" name="Triángulo isósceles 134">
              <a:extLst>
                <a:ext uri="{FF2B5EF4-FFF2-40B4-BE49-F238E27FC236}">
                  <a16:creationId xmlns:a16="http://schemas.microsoft.com/office/drawing/2014/main" id="{558702F4-5CD9-4778-96E3-07CFF45DDBCA}"/>
                </a:ext>
              </a:extLst>
            </p:cNvPr>
            <p:cNvSpPr/>
            <p:nvPr/>
          </p:nvSpPr>
          <p:spPr>
            <a:xfrm flipH="1" flipV="1">
              <a:off x="1485013" y="5481690"/>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39" name="Gráfico 138">
            <a:extLst>
              <a:ext uri="{FF2B5EF4-FFF2-40B4-BE49-F238E27FC236}">
                <a16:creationId xmlns:a16="http://schemas.microsoft.com/office/drawing/2014/main" id="{39096E6E-557C-4E0C-9DC6-F9D8B9C0E36D}"/>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1160110" y="6051123"/>
            <a:ext cx="360000" cy="360000"/>
          </a:xfrm>
          <a:prstGeom prst="rect">
            <a:avLst/>
          </a:prstGeom>
        </p:spPr>
      </p:pic>
      <p:grpSp>
        <p:nvGrpSpPr>
          <p:cNvPr id="140" name="Grupo 139">
            <a:extLst>
              <a:ext uri="{FF2B5EF4-FFF2-40B4-BE49-F238E27FC236}">
                <a16:creationId xmlns:a16="http://schemas.microsoft.com/office/drawing/2014/main" id="{39C4267F-6B4F-4BDA-8665-0AA1EC9F51AE}"/>
              </a:ext>
            </a:extLst>
          </p:cNvPr>
          <p:cNvGrpSpPr/>
          <p:nvPr>
            <p:custDataLst>
              <p:custData r:id="rId35"/>
            </p:custDataLst>
          </p:nvPr>
        </p:nvGrpSpPr>
        <p:grpSpPr>
          <a:xfrm>
            <a:off x="7862716" y="5881530"/>
            <a:ext cx="3525632" cy="292389"/>
            <a:chOff x="3671888" y="3718559"/>
            <a:chExt cx="3557587" cy="292389"/>
          </a:xfrm>
        </p:grpSpPr>
        <p:sp>
          <p:nvSpPr>
            <p:cNvPr id="141" name="Rectángulo: esquinas redondeadas 140">
              <a:extLst>
                <a:ext uri="{FF2B5EF4-FFF2-40B4-BE49-F238E27FC236}">
                  <a16:creationId xmlns:a16="http://schemas.microsoft.com/office/drawing/2014/main" id="{8F490BC6-F21F-4F06-9DD4-C604578A539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E85F6E5-AA4B-43AB-853D-5402C3E1317D}"/>
                </a:ext>
              </a:extLst>
            </p:cNvPr>
            <p:cNvSpPr txBox="1"/>
            <p:nvPr>
              <p:custDataLst>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43" name="Content">
            <a:extLst>
              <a:ext uri="{FF2B5EF4-FFF2-40B4-BE49-F238E27FC236}">
                <a16:creationId xmlns:a16="http://schemas.microsoft.com/office/drawing/2014/main" id="{021B2399-3CE5-4768-AC3F-A3098C10161C}"/>
              </a:ext>
            </a:extLst>
          </p:cNvPr>
          <p:cNvSpPr txBox="1"/>
          <p:nvPr>
            <p:custDataLst>
              <p:custData r:id="rId36"/>
              <p:custData r:id="rId37"/>
            </p:custDataLst>
          </p:nvPr>
        </p:nvSpPr>
        <p:spPr>
          <a:xfrm>
            <a:off x="6009314" y="5894739"/>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Proyecto </a:t>
            </a:r>
            <a:r>
              <a:rPr lang="en-US" sz="1600" dirty="0" err="1">
                <a:latin typeface="Raleway" panose="020B0503030101060003" pitchFamily="34" charset="0"/>
                <a:ea typeface="Segoe UI" pitchFamily="34" charset="0"/>
                <a:cs typeface="Segoe UI" pitchFamily="34" charset="0"/>
              </a:rPr>
              <a:t>integr</a:t>
            </a:r>
            <a:r>
              <a:rPr lang="en-US" sz="1600" dirty="0">
                <a:latin typeface="Raleway" panose="020B0503030101060003" pitchFamily="34" charset="0"/>
                <a:ea typeface="Segoe UI" pitchFamily="34" charset="0"/>
                <a:cs typeface="Segoe UI" pitchFamily="34" charset="0"/>
              </a:rPr>
              <a:t>…</a:t>
            </a:r>
          </a:p>
        </p:txBody>
      </p:sp>
      <p:pic>
        <p:nvPicPr>
          <p:cNvPr id="101" name="Gráfico 100">
            <a:extLst>
              <a:ext uri="{FF2B5EF4-FFF2-40B4-BE49-F238E27FC236}">
                <a16:creationId xmlns:a16="http://schemas.microsoft.com/office/drawing/2014/main" id="{0D95798E-6615-496D-93A5-B78A603B969D}"/>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918158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1"/>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2"/>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1"/>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5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2"/>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3"/>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4"/>
                <p:custData r:id="rId55"/>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6"/>
                </p:custDataLst>
              </p:nvPr>
            </p:nvPicPr>
            <p:blipFill>
              <a:blip r:embed="rId6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57"/>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58"/>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6"/>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47"/>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48"/>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49"/>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5"/>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4274125"/>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4"/>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60134" y="2635991"/>
            <a:ext cx="252000" cy="252000"/>
          </a:xfrm>
          <a:prstGeom prst="rect">
            <a:avLst/>
          </a:prstGeom>
        </p:spPr>
      </p:pic>
      <p:grpSp>
        <p:nvGrpSpPr>
          <p:cNvPr id="101" name="Grupo 100">
            <a:extLst>
              <a:ext uri="{FF2B5EF4-FFF2-40B4-BE49-F238E27FC236}">
                <a16:creationId xmlns:a16="http://schemas.microsoft.com/office/drawing/2014/main" id="{C4C2A2B8-0023-4B48-B223-8004C806654B}"/>
              </a:ext>
            </a:extLst>
          </p:cNvPr>
          <p:cNvGrpSpPr/>
          <p:nvPr>
            <p:custDataLst>
              <p:custData r:id="rId11"/>
              <p:custData r:id="rId12"/>
            </p:custDataLst>
          </p:nvPr>
        </p:nvGrpSpPr>
        <p:grpSpPr>
          <a:xfrm>
            <a:off x="2303401" y="3153975"/>
            <a:ext cx="3525632" cy="900001"/>
            <a:chOff x="2303401" y="3420675"/>
            <a:chExt cx="3525632" cy="900001"/>
          </a:xfrm>
        </p:grpSpPr>
        <p:sp>
          <p:nvSpPr>
            <p:cNvPr id="102" name="Rectángulo: esquinas redondeadas 101">
              <a:extLst>
                <a:ext uri="{FF2B5EF4-FFF2-40B4-BE49-F238E27FC236}">
                  <a16:creationId xmlns:a16="http://schemas.microsoft.com/office/drawing/2014/main" id="{9E586B49-6566-46C2-80CD-3919B2BB7AE5}"/>
                </a:ext>
              </a:extLst>
            </p:cNvPr>
            <p:cNvSpPr/>
            <p:nvPr>
              <p:custDataLst>
                <p:custData r:id="rId42"/>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Content">
              <a:extLst>
                <a:ext uri="{FF2B5EF4-FFF2-40B4-BE49-F238E27FC236}">
                  <a16:creationId xmlns:a16="http://schemas.microsoft.com/office/drawing/2014/main" id="{652963D8-070A-4A62-9F6C-E4E7FF24DA56}"/>
                </a:ext>
              </a:extLst>
            </p:cNvPr>
            <p:cNvSpPr txBox="1"/>
            <p:nvPr>
              <p:custDataLst>
                <p:custData r:id="rId43"/>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04" name="Content">
            <a:extLst>
              <a:ext uri="{FF2B5EF4-FFF2-40B4-BE49-F238E27FC236}">
                <a16:creationId xmlns:a16="http://schemas.microsoft.com/office/drawing/2014/main" id="{D33E55ED-DE64-4DDF-AA01-2BA2C966C5FE}"/>
              </a:ext>
            </a:extLst>
          </p:cNvPr>
          <p:cNvSpPr txBox="1"/>
          <p:nvPr>
            <p:custDataLst>
              <p:custData r:id="rId13"/>
              <p:custData r:id="rId14"/>
            </p:custDataLst>
          </p:nvPr>
        </p:nvSpPr>
        <p:spPr>
          <a:xfrm>
            <a:off x="449999"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Académicos</a:t>
            </a:r>
            <a:r>
              <a:rPr lang="en-US" sz="1600" dirty="0">
                <a:latin typeface="Raleway" panose="020B0503030101060003" pitchFamily="34" charset="0"/>
                <a:ea typeface="Segoe UI" pitchFamily="34" charset="0"/>
                <a:cs typeface="Segoe UI" pitchFamily="34" charset="0"/>
              </a:rPr>
              <a:t> pa…</a:t>
            </a:r>
          </a:p>
        </p:txBody>
      </p:sp>
      <p:sp>
        <p:nvSpPr>
          <p:cNvPr id="106" name="Content">
            <a:extLst>
              <a:ext uri="{FF2B5EF4-FFF2-40B4-BE49-F238E27FC236}">
                <a16:creationId xmlns:a16="http://schemas.microsoft.com/office/drawing/2014/main" id="{AF81E387-1957-4FC9-BF94-6CC8AABDE0C0}"/>
              </a:ext>
            </a:extLst>
          </p:cNvPr>
          <p:cNvSpPr txBox="1"/>
          <p:nvPr>
            <p:custDataLst>
              <p:custData r:id="rId15"/>
              <p:custData r:id="rId16"/>
            </p:custDataLst>
          </p:nvPr>
        </p:nvSpPr>
        <p:spPr>
          <a:xfrm>
            <a:off x="6022946"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Perfil</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docente</a:t>
            </a:r>
            <a:endParaRPr lang="en-US" sz="1600" dirty="0">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6B760A58-E868-40A8-98FB-AE51FA66B520}"/>
              </a:ext>
            </a:extLst>
          </p:cNvPr>
          <p:cNvGrpSpPr/>
          <p:nvPr>
            <p:custDataLst>
              <p:custData r:id="rId17"/>
            </p:custDataLst>
          </p:nvPr>
        </p:nvGrpSpPr>
        <p:grpSpPr>
          <a:xfrm>
            <a:off x="2298588" y="4192200"/>
            <a:ext cx="3525632" cy="292389"/>
            <a:chOff x="3671888" y="3718559"/>
            <a:chExt cx="3557587" cy="292389"/>
          </a:xfrm>
        </p:grpSpPr>
        <p:sp>
          <p:nvSpPr>
            <p:cNvPr id="108" name="Rectángulo: esquinas redondeadas 107">
              <a:extLst>
                <a:ext uri="{FF2B5EF4-FFF2-40B4-BE49-F238E27FC236}">
                  <a16:creationId xmlns:a16="http://schemas.microsoft.com/office/drawing/2014/main" id="{C3056C3F-78AA-41A5-A198-186433CA12D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5913AFCC-7E05-4E79-ADA0-46BDE5C53EA2}"/>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0" name="Content">
            <a:extLst>
              <a:ext uri="{FF2B5EF4-FFF2-40B4-BE49-F238E27FC236}">
                <a16:creationId xmlns:a16="http://schemas.microsoft.com/office/drawing/2014/main" id="{805471C8-8DA6-4B06-A4E0-F7128E61F9C1}"/>
              </a:ext>
            </a:extLst>
          </p:cNvPr>
          <p:cNvSpPr txBox="1"/>
          <p:nvPr>
            <p:custDataLst>
              <p:custData r:id="rId18"/>
            </p:custDataLst>
          </p:nvPr>
        </p:nvSpPr>
        <p:spPr>
          <a:xfrm>
            <a:off x="445186"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Espacio</a:t>
            </a:r>
            <a:endParaRPr lang="en-US" sz="1600" dirty="0">
              <a:latin typeface="Raleway" panose="020B0503030101060003" pitchFamily="34" charset="0"/>
              <a:ea typeface="Segoe UI" pitchFamily="34" charset="0"/>
              <a:cs typeface="Segoe UI" pitchFamily="34" charset="0"/>
            </a:endParaRPr>
          </a:p>
        </p:txBody>
      </p:sp>
      <p:grpSp>
        <p:nvGrpSpPr>
          <p:cNvPr id="121" name="Grupo 120">
            <a:extLst>
              <a:ext uri="{FF2B5EF4-FFF2-40B4-BE49-F238E27FC236}">
                <a16:creationId xmlns:a16="http://schemas.microsoft.com/office/drawing/2014/main" id="{29F3AA49-057F-4E7E-B296-DA36259CDD65}"/>
              </a:ext>
            </a:extLst>
          </p:cNvPr>
          <p:cNvGrpSpPr/>
          <p:nvPr>
            <p:custDataLst>
              <p:custData r:id="rId19"/>
            </p:custDataLst>
          </p:nvPr>
        </p:nvGrpSpPr>
        <p:grpSpPr>
          <a:xfrm>
            <a:off x="7871535" y="4192200"/>
            <a:ext cx="3525632" cy="292389"/>
            <a:chOff x="3671888" y="3718559"/>
            <a:chExt cx="3557587" cy="292389"/>
          </a:xfrm>
        </p:grpSpPr>
        <p:sp>
          <p:nvSpPr>
            <p:cNvPr id="122" name="Rectángulo: esquinas redondeadas 121">
              <a:extLst>
                <a:ext uri="{FF2B5EF4-FFF2-40B4-BE49-F238E27FC236}">
                  <a16:creationId xmlns:a16="http://schemas.microsoft.com/office/drawing/2014/main" id="{ECEEDEA7-9617-4F07-A06A-8C6E2CE388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0430894C-8C03-46AB-84D4-F1EC1D70D4D4}"/>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6" name="Content">
            <a:extLst>
              <a:ext uri="{FF2B5EF4-FFF2-40B4-BE49-F238E27FC236}">
                <a16:creationId xmlns:a16="http://schemas.microsoft.com/office/drawing/2014/main" id="{97208953-A0EE-4B9D-98A1-3E7EF7661A86}"/>
              </a:ext>
            </a:extLst>
          </p:cNvPr>
          <p:cNvSpPr txBox="1"/>
          <p:nvPr>
            <p:custDataLst>
              <p:custData r:id="rId20"/>
              <p:custData r:id="rId21"/>
            </p:custDataLst>
          </p:nvPr>
        </p:nvSpPr>
        <p:spPr>
          <a:xfrm>
            <a:off x="6018133"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Relación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a:t>
            </a:r>
            <a:r>
              <a:rPr lang="en-US" sz="1600" dirty="0">
                <a:latin typeface="Raleway" panose="020B0503030101060003" pitchFamily="34" charset="0"/>
                <a:ea typeface="Segoe UI" pitchFamily="34" charset="0"/>
                <a:cs typeface="Segoe UI" pitchFamily="34" charset="0"/>
              </a:rPr>
              <a:t>…</a:t>
            </a:r>
          </a:p>
        </p:txBody>
      </p:sp>
      <p:sp>
        <p:nvSpPr>
          <p:cNvPr id="145" name="Content">
            <a:extLst>
              <a:ext uri="{FF2B5EF4-FFF2-40B4-BE49-F238E27FC236}">
                <a16:creationId xmlns:a16="http://schemas.microsoft.com/office/drawing/2014/main" id="{6B5674DD-7CE7-40B8-8DE9-6A570E417EDC}"/>
              </a:ext>
            </a:extLst>
          </p:cNvPr>
          <p:cNvSpPr txBox="1"/>
          <p:nvPr>
            <p:custDataLst>
              <p:custData r:id="rId22"/>
            </p:custDataLst>
          </p:nvPr>
        </p:nvSpPr>
        <p:spPr>
          <a:xfrm>
            <a:off x="445186"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Descripción</a:t>
            </a:r>
            <a:endParaRPr lang="en-US" sz="1600" dirty="0">
              <a:latin typeface="Raleway" panose="020B0503030101060003" pitchFamily="34" charset="0"/>
              <a:ea typeface="Segoe UI" pitchFamily="34" charset="0"/>
              <a:cs typeface="Segoe UI" pitchFamily="34" charset="0"/>
            </a:endParaRPr>
          </a:p>
        </p:txBody>
      </p:sp>
      <p:sp>
        <p:nvSpPr>
          <p:cNvPr id="149" name="Content">
            <a:extLst>
              <a:ext uri="{FF2B5EF4-FFF2-40B4-BE49-F238E27FC236}">
                <a16:creationId xmlns:a16="http://schemas.microsoft.com/office/drawing/2014/main" id="{58725BAF-CB06-43D9-A47E-396E4EEAE778}"/>
              </a:ext>
            </a:extLst>
          </p:cNvPr>
          <p:cNvSpPr txBox="1"/>
          <p:nvPr>
            <p:custDataLst>
              <p:custData r:id="rId23"/>
              <p:custData r:id="rId24"/>
            </p:custDataLst>
          </p:nvPr>
        </p:nvSpPr>
        <p:spPr>
          <a:xfrm>
            <a:off x="6018133"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Justificación</a:t>
            </a:r>
            <a:endParaRPr lang="en-US" sz="1600" dirty="0">
              <a:latin typeface="Raleway" panose="020B0503030101060003" pitchFamily="34" charset="0"/>
              <a:ea typeface="Segoe UI" pitchFamily="34" charset="0"/>
              <a:cs typeface="Segoe UI" pitchFamily="34" charset="0"/>
            </a:endParaRPr>
          </a:p>
        </p:txBody>
      </p:sp>
      <p:grpSp>
        <p:nvGrpSpPr>
          <p:cNvPr id="150" name="Grupo 149">
            <a:extLst>
              <a:ext uri="{FF2B5EF4-FFF2-40B4-BE49-F238E27FC236}">
                <a16:creationId xmlns:a16="http://schemas.microsoft.com/office/drawing/2014/main" id="{793FD0A7-1BE4-403D-ACEA-88D09254001D}"/>
              </a:ext>
            </a:extLst>
          </p:cNvPr>
          <p:cNvGrpSpPr/>
          <p:nvPr>
            <p:custDataLst>
              <p:custData r:id="rId25"/>
            </p:custDataLst>
          </p:nvPr>
        </p:nvGrpSpPr>
        <p:grpSpPr>
          <a:xfrm>
            <a:off x="2298588" y="5691679"/>
            <a:ext cx="3525632" cy="292389"/>
            <a:chOff x="3671888" y="3718559"/>
            <a:chExt cx="3557587" cy="292389"/>
          </a:xfrm>
        </p:grpSpPr>
        <p:sp>
          <p:nvSpPr>
            <p:cNvPr id="151" name="Rectángulo: esquinas redondeadas 150">
              <a:extLst>
                <a:ext uri="{FF2B5EF4-FFF2-40B4-BE49-F238E27FC236}">
                  <a16:creationId xmlns:a16="http://schemas.microsoft.com/office/drawing/2014/main" id="{BF0BDDDE-4A9E-4D86-802A-10BB580C3C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Content">
              <a:extLst>
                <a:ext uri="{FF2B5EF4-FFF2-40B4-BE49-F238E27FC236}">
                  <a16:creationId xmlns:a16="http://schemas.microsoft.com/office/drawing/2014/main" id="{3281EC1C-C8D8-4266-845A-C0BDC78B13F3}"/>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53" name="Content">
            <a:extLst>
              <a:ext uri="{FF2B5EF4-FFF2-40B4-BE49-F238E27FC236}">
                <a16:creationId xmlns:a16="http://schemas.microsoft.com/office/drawing/2014/main" id="{8ED23CFA-196C-4435-8924-EEAAD9471D8E}"/>
              </a:ext>
            </a:extLst>
          </p:cNvPr>
          <p:cNvSpPr txBox="1"/>
          <p:nvPr>
            <p:custDataLst>
              <p:custData r:id="rId26"/>
            </p:custDataLst>
          </p:nvPr>
        </p:nvSpPr>
        <p:spPr>
          <a:xfrm>
            <a:off x="445186" y="570488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Unidad de com…</a:t>
            </a:r>
          </a:p>
        </p:txBody>
      </p:sp>
      <p:grpSp>
        <p:nvGrpSpPr>
          <p:cNvPr id="154" name="Grupo 153">
            <a:extLst>
              <a:ext uri="{FF2B5EF4-FFF2-40B4-BE49-F238E27FC236}">
                <a16:creationId xmlns:a16="http://schemas.microsoft.com/office/drawing/2014/main" id="{5E2F060C-79B0-44DE-97E7-5CBAB77B671E}"/>
              </a:ext>
            </a:extLst>
          </p:cNvPr>
          <p:cNvGrpSpPr/>
          <p:nvPr>
            <p:custDataLst>
              <p:custData r:id="rId27"/>
              <p:custData r:id="rId28"/>
            </p:custDataLst>
          </p:nvPr>
        </p:nvGrpSpPr>
        <p:grpSpPr>
          <a:xfrm>
            <a:off x="7871535" y="5691679"/>
            <a:ext cx="3525632" cy="292389"/>
            <a:chOff x="3671888" y="3718559"/>
            <a:chExt cx="3557587" cy="292389"/>
          </a:xfrm>
        </p:grpSpPr>
        <p:sp>
          <p:nvSpPr>
            <p:cNvPr id="155" name="Rectángulo: esquinas redondeadas 154">
              <a:extLst>
                <a:ext uri="{FF2B5EF4-FFF2-40B4-BE49-F238E27FC236}">
                  <a16:creationId xmlns:a16="http://schemas.microsoft.com/office/drawing/2014/main" id="{934F22B0-E2B9-4B23-BCBD-04EC50ACEA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Content">
              <a:extLst>
                <a:ext uri="{FF2B5EF4-FFF2-40B4-BE49-F238E27FC236}">
                  <a16:creationId xmlns:a16="http://schemas.microsoft.com/office/drawing/2014/main" id="{FAC0AB62-0BA0-413E-818F-7C90D9FEF411}"/>
                </a:ext>
              </a:extLst>
            </p:cNvPr>
            <p:cNvSpPr txBox="1"/>
            <p:nvPr>
              <p:custDataLst>
                <p:custData r:id="rId37"/>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p>
          </p:txBody>
        </p:sp>
      </p:grpSp>
      <p:sp>
        <p:nvSpPr>
          <p:cNvPr id="157" name="Content">
            <a:extLst>
              <a:ext uri="{FF2B5EF4-FFF2-40B4-BE49-F238E27FC236}">
                <a16:creationId xmlns:a16="http://schemas.microsoft.com/office/drawing/2014/main" id="{7079A08E-0808-4539-BE26-961AD0E4022E}"/>
              </a:ext>
            </a:extLst>
          </p:cNvPr>
          <p:cNvSpPr txBox="1"/>
          <p:nvPr>
            <p:custDataLst>
              <p:custData r:id="rId29"/>
              <p:custData r:id="rId30"/>
            </p:custDataLst>
          </p:nvPr>
        </p:nvSpPr>
        <p:spPr>
          <a:xfrm>
            <a:off x="6018133" y="570488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Articulación</a:t>
            </a:r>
            <a:r>
              <a:rPr lang="en-US" sz="1600" dirty="0">
                <a:latin typeface="Raleway" panose="020B0503030101060003" pitchFamily="34" charset="0"/>
                <a:ea typeface="Segoe UI" pitchFamily="34" charset="0"/>
                <a:cs typeface="Segoe UI" pitchFamily="34" charset="0"/>
              </a:rPr>
              <a:t> de </a:t>
            </a:r>
          </a:p>
        </p:txBody>
      </p:sp>
      <p:grpSp>
        <p:nvGrpSpPr>
          <p:cNvPr id="3" name="Grupo 2">
            <a:extLst>
              <a:ext uri="{FF2B5EF4-FFF2-40B4-BE49-F238E27FC236}">
                <a16:creationId xmlns:a16="http://schemas.microsoft.com/office/drawing/2014/main" id="{C80CA053-67C1-42EE-A4ED-F878D3FB3B20}"/>
              </a:ext>
            </a:extLst>
          </p:cNvPr>
          <p:cNvGrpSpPr/>
          <p:nvPr/>
        </p:nvGrpSpPr>
        <p:grpSpPr>
          <a:xfrm>
            <a:off x="7876348" y="3153976"/>
            <a:ext cx="3525632" cy="900000"/>
            <a:chOff x="7876348" y="3153976"/>
            <a:chExt cx="3525632" cy="900000"/>
          </a:xfrm>
        </p:grpSpPr>
        <p:sp>
          <p:nvSpPr>
            <p:cNvPr id="105" name="Rectángulo: esquinas redondeadas 104">
              <a:extLst>
                <a:ext uri="{FF2B5EF4-FFF2-40B4-BE49-F238E27FC236}">
                  <a16:creationId xmlns:a16="http://schemas.microsoft.com/office/drawing/2014/main" id="{3EC8290E-B7FB-4D3E-B165-A5B6577D4DF7}"/>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0852945A-3F9D-47E7-BDDB-CF0374122EF1}"/>
                </a:ext>
              </a:extLst>
            </p:cNvPr>
            <p:cNvSpPr txBox="1"/>
            <p:nvPr>
              <p:custDataLst>
                <p:custData r:id="rId36"/>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5" name="Grupo 164">
            <a:extLst>
              <a:ext uri="{FF2B5EF4-FFF2-40B4-BE49-F238E27FC236}">
                <a16:creationId xmlns:a16="http://schemas.microsoft.com/office/drawing/2014/main" id="{9E49A2AF-9C24-4CBD-B7BB-1359A83AFC45}"/>
              </a:ext>
            </a:extLst>
          </p:cNvPr>
          <p:cNvGrpSpPr/>
          <p:nvPr>
            <p:custDataLst>
              <p:custData r:id="rId31"/>
              <p:custData r:id="rId32"/>
            </p:custDataLst>
          </p:nvPr>
        </p:nvGrpSpPr>
        <p:grpSpPr>
          <a:xfrm>
            <a:off x="2301649" y="4636044"/>
            <a:ext cx="3525632" cy="900001"/>
            <a:chOff x="2303401" y="3420675"/>
            <a:chExt cx="3525632" cy="900001"/>
          </a:xfrm>
        </p:grpSpPr>
        <p:sp>
          <p:nvSpPr>
            <p:cNvPr id="166" name="Rectángulo: esquinas redondeadas 165">
              <a:extLst>
                <a:ext uri="{FF2B5EF4-FFF2-40B4-BE49-F238E27FC236}">
                  <a16:creationId xmlns:a16="http://schemas.microsoft.com/office/drawing/2014/main" id="{3F5055B7-B212-4EEC-A7BE-3DF2531B444F}"/>
                </a:ext>
              </a:extLst>
            </p:cNvPr>
            <p:cNvSpPr/>
            <p:nvPr>
              <p:custDataLst>
                <p:custData r:id="rId3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97A20199-45AF-4716-B00D-2E5A493ABF67}"/>
                </a:ext>
              </a:extLst>
            </p:cNvPr>
            <p:cNvSpPr txBox="1"/>
            <p:nvPr>
              <p:custDataLst>
                <p:custData r:id="rId3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8" name="Grupo 167">
            <a:extLst>
              <a:ext uri="{FF2B5EF4-FFF2-40B4-BE49-F238E27FC236}">
                <a16:creationId xmlns:a16="http://schemas.microsoft.com/office/drawing/2014/main" id="{9FB18EC2-5B37-41FB-B666-D0C368AF1674}"/>
              </a:ext>
            </a:extLst>
          </p:cNvPr>
          <p:cNvGrpSpPr/>
          <p:nvPr/>
        </p:nvGrpSpPr>
        <p:grpSpPr>
          <a:xfrm>
            <a:off x="7874596" y="4636045"/>
            <a:ext cx="3525632" cy="900000"/>
            <a:chOff x="7876348" y="3153976"/>
            <a:chExt cx="3525632" cy="900000"/>
          </a:xfrm>
        </p:grpSpPr>
        <p:sp>
          <p:nvSpPr>
            <p:cNvPr id="169" name="Rectángulo: esquinas redondeadas 168">
              <a:extLst>
                <a:ext uri="{FF2B5EF4-FFF2-40B4-BE49-F238E27FC236}">
                  <a16:creationId xmlns:a16="http://schemas.microsoft.com/office/drawing/2014/main" id="{066C32E0-1EAE-46B2-9E44-71A7B53BF4D4}"/>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D568AEB-697D-445F-BEA5-38F9CE6CD25F}"/>
                </a:ext>
              </a:extLst>
            </p:cNvPr>
            <p:cNvSpPr txBox="1"/>
            <p:nvPr>
              <p:custDataLst>
                <p:custData r:id="rId33"/>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pic>
        <p:nvPicPr>
          <p:cNvPr id="91" name="Gráfico 90">
            <a:extLst>
              <a:ext uri="{FF2B5EF4-FFF2-40B4-BE49-F238E27FC236}">
                <a16:creationId xmlns:a16="http://schemas.microsoft.com/office/drawing/2014/main" id="{4ABC6407-F9FE-4FEB-A4DA-78815D014C45}"/>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3144978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39"/>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40"/>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6"/>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38"/>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34"/>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35"/>
                  <p:custData r:id="rId36"/>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37"/>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7"/>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8"/>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29"/>
                <p:custData r:id="rId3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31"/>
                </p:custDataLst>
              </p:nvPr>
            </p:nvPicPr>
            <p:blipFill>
              <a:blip r:embed="rId4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32"/>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33"/>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0"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21"/>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22"/>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23"/>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24"/>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2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1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260134" y="2635991"/>
            <a:ext cx="252000" cy="252000"/>
          </a:xfrm>
          <a:prstGeom prst="rect">
            <a:avLst/>
          </a:prstGeom>
        </p:spPr>
      </p:pic>
      <p:sp>
        <p:nvSpPr>
          <p:cNvPr id="91" name="Content">
            <a:extLst>
              <a:ext uri="{FF2B5EF4-FFF2-40B4-BE49-F238E27FC236}">
                <a16:creationId xmlns:a16="http://schemas.microsoft.com/office/drawing/2014/main" id="{C591F96D-B11E-426D-9301-511DF791CDE6}"/>
              </a:ext>
            </a:extLst>
          </p:cNvPr>
          <p:cNvSpPr txBox="1"/>
          <p:nvPr>
            <p:custDataLst>
              <p:custData r:id="rId11"/>
            </p:custDataLst>
          </p:nvPr>
        </p:nvSpPr>
        <p:spPr>
          <a:xfrm>
            <a:off x="362684" y="3019038"/>
            <a:ext cx="114945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Saberes</a:t>
            </a:r>
            <a:endParaRPr lang="en-US" dirty="0">
              <a:latin typeface="Raleway" panose="020B0503030101060003" pitchFamily="34" charset="0"/>
              <a:ea typeface="Segoe UI" pitchFamily="34" charset="0"/>
              <a:cs typeface="Segoe UI" pitchFamily="34" charset="0"/>
            </a:endParaRPr>
          </a:p>
        </p:txBody>
      </p:sp>
      <p:pic>
        <p:nvPicPr>
          <p:cNvPr id="92" name="Gráfico 91">
            <a:extLst>
              <a:ext uri="{FF2B5EF4-FFF2-40B4-BE49-F238E27FC236}">
                <a16:creationId xmlns:a16="http://schemas.microsoft.com/office/drawing/2014/main" id="{E5CF57B1-5E10-4715-80AA-C740E44DC86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467936" y="3054620"/>
            <a:ext cx="252000" cy="252000"/>
          </a:xfrm>
          <a:prstGeom prst="rect">
            <a:avLst/>
          </a:prstGeom>
        </p:spPr>
      </p:pic>
      <p:sp>
        <p:nvSpPr>
          <p:cNvPr id="93" name="Content">
            <a:extLst>
              <a:ext uri="{FF2B5EF4-FFF2-40B4-BE49-F238E27FC236}">
                <a16:creationId xmlns:a16="http://schemas.microsoft.com/office/drawing/2014/main" id="{4D80073C-6E76-412A-B9BC-A8C582BB3A3C}"/>
              </a:ext>
            </a:extLst>
          </p:cNvPr>
          <p:cNvSpPr txBox="1"/>
          <p:nvPr>
            <p:custDataLst>
              <p:custData r:id="rId12"/>
            </p:custDataLst>
          </p:nvPr>
        </p:nvSpPr>
        <p:spPr>
          <a:xfrm>
            <a:off x="362684" y="3437668"/>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Estrategias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metodológicas</a:t>
            </a:r>
            <a:endParaRPr lang="en-US" dirty="0">
              <a:latin typeface="Raleway" panose="020B0503030101060003" pitchFamily="34" charset="0"/>
              <a:ea typeface="Segoe UI" pitchFamily="34" charset="0"/>
              <a:cs typeface="Segoe UI" pitchFamily="34" charset="0"/>
            </a:endParaRPr>
          </a:p>
        </p:txBody>
      </p:sp>
      <p:pic>
        <p:nvPicPr>
          <p:cNvPr id="94" name="Gráfico 93">
            <a:extLst>
              <a:ext uri="{FF2B5EF4-FFF2-40B4-BE49-F238E27FC236}">
                <a16:creationId xmlns:a16="http://schemas.microsoft.com/office/drawing/2014/main" id="{3D42755A-6DFE-4B4B-AB93-2FAADED597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23736" y="3473249"/>
            <a:ext cx="252000" cy="252000"/>
          </a:xfrm>
          <a:prstGeom prst="rect">
            <a:avLst/>
          </a:prstGeom>
        </p:spPr>
      </p:pic>
      <p:sp>
        <p:nvSpPr>
          <p:cNvPr id="95" name="Content">
            <a:extLst>
              <a:ext uri="{FF2B5EF4-FFF2-40B4-BE49-F238E27FC236}">
                <a16:creationId xmlns:a16="http://schemas.microsoft.com/office/drawing/2014/main" id="{EC6B75AD-4519-491D-923C-C72412DA2812}"/>
              </a:ext>
            </a:extLst>
          </p:cNvPr>
          <p:cNvSpPr txBox="1"/>
          <p:nvPr>
            <p:custDataLst>
              <p:custData r:id="rId13"/>
            </p:custDataLst>
          </p:nvPr>
        </p:nvSpPr>
        <p:spPr>
          <a:xfrm>
            <a:off x="362684" y="3853794"/>
            <a:ext cx="235799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Apoyos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educativos</a:t>
            </a:r>
            <a:endParaRPr lang="en-US" dirty="0">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BD9AFAB2-19DF-471D-BB8A-306044E0D72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36336" y="3889375"/>
            <a:ext cx="252000" cy="252000"/>
          </a:xfrm>
          <a:prstGeom prst="rect">
            <a:avLst/>
          </a:prstGeom>
        </p:spPr>
      </p:pic>
      <p:sp>
        <p:nvSpPr>
          <p:cNvPr id="97" name="Content">
            <a:extLst>
              <a:ext uri="{FF2B5EF4-FFF2-40B4-BE49-F238E27FC236}">
                <a16:creationId xmlns:a16="http://schemas.microsoft.com/office/drawing/2014/main" id="{551D0A5F-54D9-4740-9F0B-79BF2847BEF1}"/>
              </a:ext>
            </a:extLst>
          </p:cNvPr>
          <p:cNvSpPr txBox="1"/>
          <p:nvPr>
            <p:custDataLst>
              <p:custData r:id="rId14"/>
            </p:custDataLst>
          </p:nvPr>
        </p:nvSpPr>
        <p:spPr>
          <a:xfrm>
            <a:off x="357168" y="4274141"/>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Evaluación</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desempeño</a:t>
            </a:r>
            <a:endParaRPr lang="en-US" dirty="0">
              <a:latin typeface="Raleway" panose="020B0503030101060003" pitchFamily="34" charset="0"/>
              <a:ea typeface="Segoe UI" pitchFamily="34" charset="0"/>
              <a:cs typeface="Segoe UI" pitchFamily="34" charset="0"/>
            </a:endParaRPr>
          </a:p>
        </p:txBody>
      </p:sp>
      <p:pic>
        <p:nvPicPr>
          <p:cNvPr id="98" name="Gráfico 97">
            <a:extLst>
              <a:ext uri="{FF2B5EF4-FFF2-40B4-BE49-F238E27FC236}">
                <a16:creationId xmlns:a16="http://schemas.microsoft.com/office/drawing/2014/main" id="{D2FE9F0D-79B5-4135-A6FC-961B95F8E09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53780" y="4309722"/>
            <a:ext cx="252000" cy="252000"/>
          </a:xfrm>
          <a:prstGeom prst="rect">
            <a:avLst/>
          </a:prstGeom>
        </p:spPr>
      </p:pic>
      <p:grpSp>
        <p:nvGrpSpPr>
          <p:cNvPr id="99" name="Grupo 98">
            <a:extLst>
              <a:ext uri="{FF2B5EF4-FFF2-40B4-BE49-F238E27FC236}">
                <a16:creationId xmlns:a16="http://schemas.microsoft.com/office/drawing/2014/main" id="{08BA1B28-A2C1-466F-B96B-A9638A7EA07D}"/>
              </a:ext>
            </a:extLst>
          </p:cNvPr>
          <p:cNvGrpSpPr/>
          <p:nvPr>
            <p:custDataLst>
              <p:custData r:id="rId15"/>
            </p:custDataLst>
          </p:nvPr>
        </p:nvGrpSpPr>
        <p:grpSpPr>
          <a:xfrm>
            <a:off x="2298588" y="4782750"/>
            <a:ext cx="3525632" cy="292389"/>
            <a:chOff x="3671888" y="3718559"/>
            <a:chExt cx="3557587" cy="292389"/>
          </a:xfrm>
        </p:grpSpPr>
        <p:sp>
          <p:nvSpPr>
            <p:cNvPr id="100" name="Rectángulo: esquinas redondeadas 99">
              <a:extLst>
                <a:ext uri="{FF2B5EF4-FFF2-40B4-BE49-F238E27FC236}">
                  <a16:creationId xmlns:a16="http://schemas.microsoft.com/office/drawing/2014/main" id="{489AAB7D-E7C2-43B9-A9B0-967B99A311D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C57E0ED-C781-4382-879E-28F5B7991E31}"/>
                </a:ext>
              </a:extLst>
            </p:cNvPr>
            <p:cNvSpPr txBox="1"/>
            <p:nvPr>
              <p:custDataLst>
                <p:custData r:id="rId1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3" name="Content">
            <a:extLst>
              <a:ext uri="{FF2B5EF4-FFF2-40B4-BE49-F238E27FC236}">
                <a16:creationId xmlns:a16="http://schemas.microsoft.com/office/drawing/2014/main" id="{ADB6A9D1-617E-47AC-A6A4-FC4E78DD38EE}"/>
              </a:ext>
            </a:extLst>
          </p:cNvPr>
          <p:cNvSpPr txBox="1"/>
          <p:nvPr>
            <p:custDataLst>
              <p:custData r:id="rId16"/>
            </p:custDataLst>
          </p:nvPr>
        </p:nvSpPr>
        <p:spPr>
          <a:xfrm>
            <a:off x="445186" y="479595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Acreditación</a:t>
            </a:r>
            <a:endParaRPr lang="en-US" sz="1600" dirty="0">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45A2085A-6899-4867-95A6-7C45BF14E416}"/>
              </a:ext>
            </a:extLst>
          </p:cNvPr>
          <p:cNvSpPr txBox="1"/>
          <p:nvPr>
            <p:custDataLst>
              <p:custData r:id="rId17"/>
            </p:custDataLst>
          </p:nvPr>
        </p:nvSpPr>
        <p:spPr>
          <a:xfrm>
            <a:off x="353945" y="5244365"/>
            <a:ext cx="3137252" cy="323165"/>
          </a:xfrm>
          <a:prstGeom prst="rect">
            <a:avLst/>
          </a:prstGeom>
          <a:noFill/>
        </p:spPr>
        <p:txBody>
          <a:bodyPr wrap="square" lIns="91440" tIns="18288" rIns="91440" bIns="27432" rtlCol="0" anchor="ctr" anchorCtr="0">
            <a:spAutoFit/>
          </a:bodyPr>
          <a:lstStyle/>
          <a:p>
            <a:r>
              <a:rPr lang="en-US" dirty="0">
                <a:latin typeface="Raleway" panose="020B0503030101060003" pitchFamily="34" charset="0"/>
                <a:ea typeface="Segoe UI" pitchFamily="34" charset="0"/>
                <a:cs typeface="Segoe UI" pitchFamily="34" charset="0"/>
              </a:rPr>
              <a:t>Fuentes de </a:t>
            </a:r>
            <a:r>
              <a:rPr lang="en-US" dirty="0" err="1">
                <a:latin typeface="Raleway" panose="020B0503030101060003" pitchFamily="34" charset="0"/>
                <a:ea typeface="Segoe UI" pitchFamily="34" charset="0"/>
                <a:cs typeface="Segoe UI" pitchFamily="34" charset="0"/>
              </a:rPr>
              <a:t>información</a:t>
            </a:r>
            <a:endParaRPr lang="en-US" dirty="0">
              <a:latin typeface="Raleway" panose="020B0503030101060003" pitchFamily="34" charset="0"/>
              <a:ea typeface="Segoe UI" pitchFamily="34" charset="0"/>
              <a:cs typeface="Segoe UI" pitchFamily="34" charset="0"/>
            </a:endParaRPr>
          </a:p>
        </p:txBody>
      </p:sp>
      <p:pic>
        <p:nvPicPr>
          <p:cNvPr id="115" name="Gráfico 114">
            <a:extLst>
              <a:ext uri="{FF2B5EF4-FFF2-40B4-BE49-F238E27FC236}">
                <a16:creationId xmlns:a16="http://schemas.microsoft.com/office/drawing/2014/main" id="{09597BC4-8BC6-4867-AD97-26C7C40E07E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26707" y="5279946"/>
            <a:ext cx="252000" cy="252000"/>
          </a:xfrm>
          <a:prstGeom prst="rect">
            <a:avLst/>
          </a:prstGeom>
        </p:spPr>
      </p:pic>
      <p:pic>
        <p:nvPicPr>
          <p:cNvPr id="73" name="Gráfico 72">
            <a:extLst>
              <a:ext uri="{FF2B5EF4-FFF2-40B4-BE49-F238E27FC236}">
                <a16:creationId xmlns:a16="http://schemas.microsoft.com/office/drawing/2014/main" id="{A5A76424-B183-44D4-883C-BEAE4CA656B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753111" y="1746520"/>
            <a:ext cx="252000" cy="252000"/>
          </a:xfrm>
          <a:prstGeom prst="rect">
            <a:avLst/>
          </a:prstGeom>
        </p:spPr>
      </p:pic>
    </p:spTree>
    <p:extLst>
      <p:ext uri="{BB962C8B-B14F-4D97-AF65-F5344CB8AC3E}">
        <p14:creationId xmlns:p14="http://schemas.microsoft.com/office/powerpoint/2010/main" val="347411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pic>
        <p:nvPicPr>
          <p:cNvPr id="154" name="Gráfico 153">
            <a:hlinkClick r:id="rId74"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6642" y="4517467"/>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7"/>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8"/>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66"/>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62"/>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 r:id="rId64"/>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5"/>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7"/>
                <p:custData r:id="rId5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9"/>
                </p:custDataLst>
              </p:nvPr>
            </p:nvPicPr>
            <p:blipFill>
              <a:blip r:embed="rId7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0"/>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1"/>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8" action="ppaction://hlinksldjump"/>
              <a:extLst>
                <a:ext uri="{FF2B5EF4-FFF2-40B4-BE49-F238E27FC236}">
                  <a16:creationId xmlns:a16="http://schemas.microsoft.com/office/drawing/2014/main" id="{E63BC99B-E73F-4F66-868B-2E3094EB5B9C}"/>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9"/>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0"/>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1"/>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2"/>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7"/>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46"/>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4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4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4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4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41"/>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39"/>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4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38"/>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hlinkClick r:id="rId87" action="ppaction://hlinksldjump"/>
              <a:extLst>
                <a:ext uri="{FF2B5EF4-FFF2-40B4-BE49-F238E27FC236}">
                  <a16:creationId xmlns:a16="http://schemas.microsoft.com/office/drawing/2014/main" id="{CD08E408-CE39-493A-BD30-84CB00831514}"/>
                </a:ext>
              </a:extLst>
            </p:cNvPr>
            <p:cNvSpPr txBox="1"/>
            <p:nvPr>
              <p:custDataLst>
                <p:custData r:id="rId37"/>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hlinkClick r:id="rId87" action="ppaction://hlinksldjump"/>
              <a:extLst>
                <a:ext uri="{FF2B5EF4-FFF2-40B4-BE49-F238E27FC236}">
                  <a16:creationId xmlns:a16="http://schemas.microsoft.com/office/drawing/2014/main" id="{776DD9CD-0FFB-4AA6-B44F-0EF214AB2842}"/>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0"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34"/>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35"/>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36"/>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0"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31"/>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32"/>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33"/>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0"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28"/>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29"/>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30"/>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26"/>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2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25"/>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hlinkClick r:id="rId87" action="ppaction://hlinksldjump"/>
              <a:extLst>
                <a:ext uri="{FF2B5EF4-FFF2-40B4-BE49-F238E27FC236}">
                  <a16:creationId xmlns:a16="http://schemas.microsoft.com/office/drawing/2014/main" id="{9016B022-CC01-4559-8CCD-8675B9473D2A}"/>
                </a:ext>
              </a:extLst>
            </p:cNvPr>
            <p:cNvSpPr txBox="1"/>
            <p:nvPr>
              <p:custDataLst>
                <p:custData r:id="rId24"/>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hlinkClick r:id="rId87" action="ppaction://hlinksldjump"/>
              <a:extLst>
                <a:ext uri="{FF2B5EF4-FFF2-40B4-BE49-F238E27FC236}">
                  <a16:creationId xmlns:a16="http://schemas.microsoft.com/office/drawing/2014/main" id="{1B340B8E-994D-42C6-A28B-817CB8EE2D04}"/>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23"/>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22"/>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hlinkClick r:id="rId87" action="ppaction://hlinksldjump"/>
              <a:extLst>
                <a:ext uri="{FF2B5EF4-FFF2-40B4-BE49-F238E27FC236}">
                  <a16:creationId xmlns:a16="http://schemas.microsoft.com/office/drawing/2014/main" id="{68B44685-5034-43A7-9106-D82E45BF882F}"/>
                </a:ext>
              </a:extLst>
            </p:cNvPr>
            <p:cNvSpPr txBox="1"/>
            <p:nvPr>
              <p:custDataLst>
                <p:custData r:id="rId21"/>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hlinkClick r:id="rId87" action="ppaction://hlinksldjump"/>
              <a:extLst>
                <a:ext uri="{FF2B5EF4-FFF2-40B4-BE49-F238E27FC236}">
                  <a16:creationId xmlns:a16="http://schemas.microsoft.com/office/drawing/2014/main" id="{1ECEAB49-55D8-483E-B070-EB93C7949B1B}"/>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2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1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hlinkClick r:id="rId87" action="ppaction://hlinksldjump"/>
              <a:extLst>
                <a:ext uri="{FF2B5EF4-FFF2-40B4-BE49-F238E27FC236}">
                  <a16:creationId xmlns:a16="http://schemas.microsoft.com/office/drawing/2014/main" id="{9051ABE0-3DA5-40A7-A54F-BCA6394745EB}"/>
                </a:ext>
              </a:extLst>
            </p:cNvPr>
            <p:cNvSpPr txBox="1"/>
            <p:nvPr>
              <p:custDataLst>
                <p:custData r:id="rId1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hlinkClick r:id="rId87" action="ppaction://hlinksldjump"/>
              <a:extLst>
                <a:ext uri="{FF2B5EF4-FFF2-40B4-BE49-F238E27FC236}">
                  <a16:creationId xmlns:a16="http://schemas.microsoft.com/office/drawing/2014/main" id="{F52E3F1B-068F-492F-8AD3-6F6965ABDEB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1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1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hlinkClick r:id="rId87" action="ppaction://hlinksldjump"/>
              <a:extLst>
                <a:ext uri="{FF2B5EF4-FFF2-40B4-BE49-F238E27FC236}">
                  <a16:creationId xmlns:a16="http://schemas.microsoft.com/office/drawing/2014/main" id="{DFD25B13-2976-4BBC-B455-54A4F78E16AF}"/>
                </a:ext>
              </a:extLst>
            </p:cNvPr>
            <p:cNvSpPr txBox="1"/>
            <p:nvPr>
              <p:custDataLst>
                <p:custData r:id="rId1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hlinkClick r:id="rId87" action="ppaction://hlinksldjump"/>
              <a:extLst>
                <a:ext uri="{FF2B5EF4-FFF2-40B4-BE49-F238E27FC236}">
                  <a16:creationId xmlns:a16="http://schemas.microsoft.com/office/drawing/2014/main" id="{25EAE825-164E-495C-A33D-ED0AF4F2571E}"/>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pic>
        <p:nvPicPr>
          <p:cNvPr id="35" name="Gráfico 34">
            <a:hlinkClick r:id="rId91" action="ppaction://hlinksldjump"/>
            <a:extLst>
              <a:ext uri="{FF2B5EF4-FFF2-40B4-BE49-F238E27FC236}">
                <a16:creationId xmlns:a16="http://schemas.microsoft.com/office/drawing/2014/main" id="{74DED519-5237-4094-B8FB-AEF0E4E51A65}"/>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5001616" y="1746520"/>
            <a:ext cx="252000" cy="252000"/>
          </a:xfrm>
          <a:prstGeom prst="rect">
            <a:avLst/>
          </a:prstGeom>
        </p:spPr>
      </p:pic>
    </p:spTree>
    <p:extLst>
      <p:ext uri="{BB962C8B-B14F-4D97-AF65-F5344CB8AC3E}">
        <p14:creationId xmlns:p14="http://schemas.microsoft.com/office/powerpoint/2010/main" val="9578864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78"/>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79"/>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77"/>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3"/>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4"/>
                  <p:custData r:id="rId75"/>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76"/>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6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6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8"/>
                <p:custData r:id="rId6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0"/>
                </p:custDataLst>
              </p:nvPr>
            </p:nvPicPr>
            <p:blipFill>
              <a:blip r:embed="rId8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8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5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58"/>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57"/>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0"/>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1"/>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4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4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9"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5"/>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46"/>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47"/>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9"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2"/>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3"/>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4"/>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9"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39"/>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37"/>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3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4"/>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1"/>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2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2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2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6124223" y="5311008"/>
              <a:ext cx="252000" cy="252000"/>
            </a:xfrm>
            <a:prstGeom prst="rect">
              <a:avLst/>
            </a:prstGeom>
          </p:spPr>
        </p:pic>
      </p:grpSp>
      <p:pic>
        <p:nvPicPr>
          <p:cNvPr id="35" name="Gráfico 34">
            <a:extLst>
              <a:ext uri="{FF2B5EF4-FFF2-40B4-BE49-F238E27FC236}">
                <a16:creationId xmlns:a16="http://schemas.microsoft.com/office/drawing/2014/main" id="{74DED519-5237-4094-B8FB-AEF0E4E51A65}"/>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5001616" y="1746520"/>
            <a:ext cx="252000" cy="252000"/>
          </a:xfrm>
          <a:prstGeom prst="rect">
            <a:avLst/>
          </a:prstGeom>
        </p:spPr>
      </p:pic>
      <p:grpSp>
        <p:nvGrpSpPr>
          <p:cNvPr id="36" name="Grupo 35">
            <a:extLst>
              <a:ext uri="{FF2B5EF4-FFF2-40B4-BE49-F238E27FC236}">
                <a16:creationId xmlns:a16="http://schemas.microsoft.com/office/drawing/2014/main" id="{EBE4DCE1-0081-4704-AC67-A4173ABB0A8F}"/>
              </a:ext>
            </a:extLst>
          </p:cNvPr>
          <p:cNvGrpSpPr/>
          <p:nvPr/>
        </p:nvGrpSpPr>
        <p:grpSpPr>
          <a:xfrm>
            <a:off x="2782859" y="1299492"/>
            <a:ext cx="6626281" cy="4812595"/>
            <a:chOff x="2782859" y="1299492"/>
            <a:chExt cx="6626281" cy="4812595"/>
          </a:xfrm>
        </p:grpSpPr>
        <p:grpSp>
          <p:nvGrpSpPr>
            <p:cNvPr id="150" name="Grupo 149">
              <a:extLst>
                <a:ext uri="{FF2B5EF4-FFF2-40B4-BE49-F238E27FC236}">
                  <a16:creationId xmlns:a16="http://schemas.microsoft.com/office/drawing/2014/main" id="{774C8A41-1367-45A8-8C82-DAEF4BDEB7B5}"/>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B40D49A9-50C3-4F87-B547-45DC6B89277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9715A18C-DC67-483F-9150-FE15CCF8A85A}"/>
                  </a:ext>
                </a:extLst>
              </p:cNvPr>
              <p:cNvGrpSpPr/>
              <p:nvPr>
                <p:custDataLst>
                  <p:custData r:id="rId24"/>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D573DD83-DFF6-4D57-9A17-EE8F2375718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2" action="ppaction://hlinksldjump"/>
                  <a:extLst>
                    <a:ext uri="{FF2B5EF4-FFF2-40B4-BE49-F238E27FC236}">
                      <a16:creationId xmlns:a16="http://schemas.microsoft.com/office/drawing/2014/main" id="{651739E2-20D8-4F87-8163-E05859DAFA35}"/>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CDEF9DBD-35A7-4F9F-B060-70DB660346D1}"/>
                </a:ext>
              </a:extLst>
            </p:cNvPr>
            <p:cNvSpPr txBox="1"/>
            <p:nvPr>
              <p:custDataLst>
                <p:custData r:id="rId15"/>
              </p:custDataLst>
            </p:nvPr>
          </p:nvSpPr>
          <p:spPr>
            <a:xfrm>
              <a:off x="3049217" y="1526803"/>
              <a:ext cx="1587294"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Aval – 65%</a:t>
              </a:r>
            </a:p>
          </p:txBody>
        </p:sp>
        <p:grpSp>
          <p:nvGrpSpPr>
            <p:cNvPr id="4" name="Grupo 3">
              <a:extLst>
                <a:ext uri="{FF2B5EF4-FFF2-40B4-BE49-F238E27FC236}">
                  <a16:creationId xmlns:a16="http://schemas.microsoft.com/office/drawing/2014/main" id="{83BDA870-BB33-4221-8D96-988205220CCB}"/>
                </a:ext>
              </a:extLst>
            </p:cNvPr>
            <p:cNvGrpSpPr/>
            <p:nvPr/>
          </p:nvGrpSpPr>
          <p:grpSpPr>
            <a:xfrm>
              <a:off x="3124247" y="2046952"/>
              <a:ext cx="5580000" cy="108000"/>
              <a:chOff x="5206723" y="3162921"/>
              <a:chExt cx="2735953" cy="108000"/>
            </a:xfrm>
          </p:grpSpPr>
          <p:sp>
            <p:nvSpPr>
              <p:cNvPr id="210" name="Rectángulo: esquinas redondeadas 209">
                <a:extLst>
                  <a:ext uri="{FF2B5EF4-FFF2-40B4-BE49-F238E27FC236}">
                    <a16:creationId xmlns:a16="http://schemas.microsoft.com/office/drawing/2014/main" id="{FA9F008E-33CC-4DEB-A0CA-92AEC5E482EF}"/>
                  </a:ext>
                </a:extLst>
              </p:cNvPr>
              <p:cNvSpPr/>
              <p:nvPr/>
            </p:nvSpPr>
            <p:spPr>
              <a:xfrm>
                <a:off x="5206723" y="3162921"/>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00077AC5-3A2A-4F0C-955D-A4D9AD7317C9}"/>
                  </a:ext>
                </a:extLst>
              </p:cNvPr>
              <p:cNvSpPr/>
              <p:nvPr/>
            </p:nvSpPr>
            <p:spPr>
              <a:xfrm>
                <a:off x="5206723" y="3162921"/>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14" name="Grupo 213">
              <a:extLst>
                <a:ext uri="{FF2B5EF4-FFF2-40B4-BE49-F238E27FC236}">
                  <a16:creationId xmlns:a16="http://schemas.microsoft.com/office/drawing/2014/main" id="{65285D05-3BCB-451E-86AE-34AADE5C5A84}"/>
                </a:ext>
              </a:extLst>
            </p:cNvPr>
            <p:cNvGrpSpPr/>
            <p:nvPr/>
          </p:nvGrpSpPr>
          <p:grpSpPr>
            <a:xfrm>
              <a:off x="3119411" y="2717946"/>
              <a:ext cx="5040000" cy="698443"/>
              <a:chOff x="6650368" y="2601017"/>
              <a:chExt cx="4163952" cy="698443"/>
            </a:xfrm>
          </p:grpSpPr>
          <p:sp>
            <p:nvSpPr>
              <p:cNvPr id="222" name="Rectángulo: esquinas redondeadas 221">
                <a:extLst>
                  <a:ext uri="{FF2B5EF4-FFF2-40B4-BE49-F238E27FC236}">
                    <a16:creationId xmlns:a16="http://schemas.microsoft.com/office/drawing/2014/main" id="{8697A90E-2725-4CA7-ADC7-928A6328674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3" name="Content">
                <a:extLst>
                  <a:ext uri="{FF2B5EF4-FFF2-40B4-BE49-F238E27FC236}">
                    <a16:creationId xmlns:a16="http://schemas.microsoft.com/office/drawing/2014/main" id="{8ADD95C3-A3C5-47C7-BADB-74E664C1B1D4}"/>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6" name="Content">
                <a:extLst>
                  <a:ext uri="{FF2B5EF4-FFF2-40B4-BE49-F238E27FC236}">
                    <a16:creationId xmlns:a16="http://schemas.microsoft.com/office/drawing/2014/main" id="{80FED223-E3F5-4C1D-B992-3903B8F21F98}"/>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31" name="Content">
              <a:extLst>
                <a:ext uri="{FF2B5EF4-FFF2-40B4-BE49-F238E27FC236}">
                  <a16:creationId xmlns:a16="http://schemas.microsoft.com/office/drawing/2014/main" id="{1ADAA938-B6B3-4BA6-9882-D25F26AD04AE}"/>
                </a:ext>
              </a:extLst>
            </p:cNvPr>
            <p:cNvSpPr txBox="1"/>
            <p:nvPr>
              <p:custDataLst>
                <p:custData r:id="rId16"/>
              </p:custDataLst>
            </p:nvPr>
          </p:nvSpPr>
          <p:spPr>
            <a:xfrm>
              <a:off x="3048313" y="2319457"/>
              <a:ext cx="14350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Ya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avalaron</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232" name="Grupo 231">
              <a:extLst>
                <a:ext uri="{FF2B5EF4-FFF2-40B4-BE49-F238E27FC236}">
                  <a16:creationId xmlns:a16="http://schemas.microsoft.com/office/drawing/2014/main" id="{136C7448-7598-492A-B3AC-70CA5E4EADB3}"/>
                </a:ext>
              </a:extLst>
            </p:cNvPr>
            <p:cNvGrpSpPr/>
            <p:nvPr/>
          </p:nvGrpSpPr>
          <p:grpSpPr>
            <a:xfrm>
              <a:off x="3128769" y="3522182"/>
              <a:ext cx="5040000" cy="698443"/>
              <a:chOff x="6650368" y="2601017"/>
              <a:chExt cx="4163952" cy="698443"/>
            </a:xfrm>
          </p:grpSpPr>
          <p:sp>
            <p:nvSpPr>
              <p:cNvPr id="233" name="Rectángulo: esquinas redondeadas 232">
                <a:extLst>
                  <a:ext uri="{FF2B5EF4-FFF2-40B4-BE49-F238E27FC236}">
                    <a16:creationId xmlns:a16="http://schemas.microsoft.com/office/drawing/2014/main" id="{636C7348-5EC7-41A8-A0F3-87FC5217CE4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109F98F9-FFDA-4027-A38F-558B659954D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Diana </a:t>
                </a:r>
                <a:r>
                  <a:rPr lang="en-US" dirty="0" err="1">
                    <a:solidFill>
                      <a:srgbClr val="000000"/>
                    </a:solidFill>
                    <a:latin typeface="Raleway" panose="020B0503030101060003" pitchFamily="34" charset="0"/>
                    <a:ea typeface="Segoe UI" pitchFamily="34" charset="0"/>
                    <a:cs typeface="Segoe UI" pitchFamily="34" charset="0"/>
                  </a:rPr>
                  <a:t>Alcántara</a:t>
                </a:r>
                <a:r>
                  <a:rPr lang="en-US" dirty="0">
                    <a:solidFill>
                      <a:srgbClr val="000000"/>
                    </a:solidFill>
                    <a:latin typeface="Raleway" panose="020B0503030101060003" pitchFamily="34" charset="0"/>
                    <a:ea typeface="Segoe UI" pitchFamily="34" charset="0"/>
                    <a:cs typeface="Segoe UI" pitchFamily="34" charset="0"/>
                  </a:rPr>
                  <a:t> Morales</a:t>
                </a:r>
              </a:p>
            </p:txBody>
          </p:sp>
          <p:sp>
            <p:nvSpPr>
              <p:cNvPr id="235" name="Content">
                <a:extLst>
                  <a:ext uri="{FF2B5EF4-FFF2-40B4-BE49-F238E27FC236}">
                    <a16:creationId xmlns:a16="http://schemas.microsoft.com/office/drawing/2014/main" id="{581B19D2-4D81-4005-9FCF-AC7D90137221}"/>
                  </a:ext>
                </a:extLst>
              </p:cNvPr>
              <p:cNvSpPr txBox="1"/>
              <p:nvPr>
                <p:custDataLst>
                  <p:custData r:id="rId21"/>
                </p:custDataLst>
              </p:nvPr>
            </p:nvSpPr>
            <p:spPr>
              <a:xfrm>
                <a:off x="6650368" y="2933941"/>
                <a:ext cx="129814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dialmo@uv.mx</a:t>
                </a:r>
              </a:p>
            </p:txBody>
          </p:sp>
        </p:grpSp>
        <p:sp>
          <p:nvSpPr>
            <p:cNvPr id="236" name="Content">
              <a:extLst>
                <a:ext uri="{FF2B5EF4-FFF2-40B4-BE49-F238E27FC236}">
                  <a16:creationId xmlns:a16="http://schemas.microsoft.com/office/drawing/2014/main" id="{7C24DBDC-ACD1-45D7-8E5B-8AEFF28ACD0E}"/>
                </a:ext>
              </a:extLst>
            </p:cNvPr>
            <p:cNvSpPr txBox="1"/>
            <p:nvPr>
              <p:custDataLst>
                <p:custData r:id="rId17"/>
              </p:custDataLst>
            </p:nvPr>
          </p:nvSpPr>
          <p:spPr>
            <a:xfrm>
              <a:off x="3043997" y="4304730"/>
              <a:ext cx="1250663"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Por </a:t>
              </a:r>
              <a:r>
                <a:rPr lang="en-US" dirty="0" err="1">
                  <a:solidFill>
                    <a:schemeClr val="bg1"/>
                  </a:solidFill>
                  <a:latin typeface="Raleway" panose="020B0503030101060003" pitchFamily="34" charset="0"/>
                  <a:ea typeface="Segoe UI" pitchFamily="34" charset="0"/>
                  <a:cs typeface="Segoe UI" pitchFamily="34" charset="0"/>
                </a:rPr>
                <a:t>avalar</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A844E60C-8D1A-4939-8955-40D3B977749A}"/>
                </a:ext>
              </a:extLst>
            </p:cNvPr>
            <p:cNvGrpSpPr/>
            <p:nvPr/>
          </p:nvGrpSpPr>
          <p:grpSpPr>
            <a:xfrm>
              <a:off x="3128769" y="4703848"/>
              <a:ext cx="5040000" cy="698443"/>
              <a:chOff x="6650368" y="2601017"/>
              <a:chExt cx="4163952" cy="698443"/>
            </a:xfrm>
          </p:grpSpPr>
          <p:sp>
            <p:nvSpPr>
              <p:cNvPr id="238" name="Rectángulo: esquinas redondeadas 237">
                <a:extLst>
                  <a:ext uri="{FF2B5EF4-FFF2-40B4-BE49-F238E27FC236}">
                    <a16:creationId xmlns:a16="http://schemas.microsoft.com/office/drawing/2014/main" id="{4C8D4D63-1557-4F5D-BE0D-0CEF0FFAFF5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54CB380A-2A00-4714-88EA-35330C0AE911}"/>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Manuel Munguia Santos</a:t>
                </a:r>
              </a:p>
            </p:txBody>
          </p:sp>
          <p:sp>
            <p:nvSpPr>
              <p:cNvPr id="240" name="Content">
                <a:extLst>
                  <a:ext uri="{FF2B5EF4-FFF2-40B4-BE49-F238E27FC236}">
                    <a16:creationId xmlns:a16="http://schemas.microsoft.com/office/drawing/2014/main" id="{EB4FE242-724F-438D-AE8E-7104C956A894}"/>
                  </a:ext>
                </a:extLst>
              </p:cNvPr>
              <p:cNvSpPr txBox="1"/>
              <p:nvPr>
                <p:custDataLst>
                  <p:custData r:id="rId19"/>
                </p:custDataLst>
              </p:nvPr>
            </p:nvSpPr>
            <p:spPr>
              <a:xfrm>
                <a:off x="6650368" y="2933941"/>
                <a:ext cx="143985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mamusa@uv.mx</a:t>
                </a:r>
              </a:p>
            </p:txBody>
          </p:sp>
        </p:grpSp>
        <p:grpSp>
          <p:nvGrpSpPr>
            <p:cNvPr id="241" name="Grupo 240">
              <a:extLst>
                <a:ext uri="{FF2B5EF4-FFF2-40B4-BE49-F238E27FC236}">
                  <a16:creationId xmlns:a16="http://schemas.microsoft.com/office/drawing/2014/main" id="{CCF32DEF-0ECE-4C3E-A93B-DA933035540D}"/>
                </a:ext>
              </a:extLst>
            </p:cNvPr>
            <p:cNvGrpSpPr/>
            <p:nvPr/>
          </p:nvGrpSpPr>
          <p:grpSpPr>
            <a:xfrm>
              <a:off x="9069125" y="2006162"/>
              <a:ext cx="180000" cy="3499290"/>
              <a:chOff x="10045700" y="1993900"/>
              <a:chExt cx="180000" cy="4533900"/>
            </a:xfrm>
          </p:grpSpPr>
          <p:sp>
            <p:nvSpPr>
              <p:cNvPr id="242" name="Rectángulo: esquinas redondeadas 241">
                <a:extLst>
                  <a:ext uri="{FF2B5EF4-FFF2-40B4-BE49-F238E27FC236}">
                    <a16:creationId xmlns:a16="http://schemas.microsoft.com/office/drawing/2014/main" id="{9E596AEB-49E4-4D2F-B28B-019EA90C3A5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Rectángulo: esquinas redondeadas 242">
                <a:extLst>
                  <a:ext uri="{FF2B5EF4-FFF2-40B4-BE49-F238E27FC236}">
                    <a16:creationId xmlns:a16="http://schemas.microsoft.com/office/drawing/2014/main" id="{565F1534-8B19-4A91-8E0A-CD8670DAB59C}"/>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244" name="Gráfico 243">
              <a:extLst>
                <a:ext uri="{FF2B5EF4-FFF2-40B4-BE49-F238E27FC236}">
                  <a16:creationId xmlns:a16="http://schemas.microsoft.com/office/drawing/2014/main" id="{A53172C6-A47F-443A-BFD5-2E262AF05C45}"/>
                </a:ext>
              </a:extLst>
            </p:cNvPr>
            <p:cNvPicPr>
              <a:picLocks noChangeAspect="1"/>
            </p:cNvPicPr>
            <p:nvPr/>
          </p:nvPicPr>
          <p:blipFill>
            <a:blip r:embed="rId103">
              <a:extLst>
                <a:ext uri="{28A0092B-C50C-407E-A947-70E740481C1C}">
                  <a14:useLocalDpi xmlns:a14="http://schemas.microsoft.com/office/drawing/2010/main" val="0"/>
                </a:ext>
                <a:ext uri="{96DAC541-7B7A-43D3-8B79-37D633B846F1}">
                  <asvg:svgBlip xmlns:asvg="http://schemas.microsoft.com/office/drawing/2016/SVG/main" r:embed="rId104"/>
                </a:ext>
              </a:extLst>
            </a:blip>
            <a:srcRect/>
            <a:stretch/>
          </p:blipFill>
          <p:spPr>
            <a:xfrm>
              <a:off x="7846656" y="4772360"/>
              <a:ext cx="252000" cy="252000"/>
            </a:xfrm>
            <a:prstGeom prst="rect">
              <a:avLst/>
            </a:prstGeom>
          </p:spPr>
        </p:pic>
      </p:grpSp>
    </p:spTree>
    <p:extLst>
      <p:ext uri="{BB962C8B-B14F-4D97-AF65-F5344CB8AC3E}">
        <p14:creationId xmlns:p14="http://schemas.microsoft.com/office/powerpoint/2010/main" val="3932194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82"/>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83"/>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9"/>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81"/>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7"/>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8"/>
                  <p:custData r:id="rId7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8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70"/>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71"/>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72"/>
                <p:custData r:id="rId73"/>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4"/>
                </p:custDataLst>
              </p:nvPr>
            </p:nvPicPr>
            <p:blipFill>
              <a:blip r:embed="rId8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5"/>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6"/>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93" action="ppaction://hlinksldjump"/>
              <a:extLst>
                <a:ext uri="{FF2B5EF4-FFF2-40B4-BE49-F238E27FC236}">
                  <a16:creationId xmlns:a16="http://schemas.microsoft.com/office/drawing/2014/main" id="{E63BC99B-E73F-4F66-868B-2E3094EB5B9C}"/>
                </a:ext>
              </a:extLst>
            </p:cNvPr>
            <p:cNvSpPr txBox="1"/>
            <p:nvPr>
              <p:custDataLst>
                <p:custData r:id="rId6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4"/>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5"/>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6"/>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7"/>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63"/>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62"/>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61"/>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60"/>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9"/>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8"/>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7"/>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4"/>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5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5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104"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9"/>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5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5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104"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6"/>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7"/>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8"/>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104"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43"/>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4"/>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5"/>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41"/>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4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4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4"/>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33"/>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3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31"/>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3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50" name="Grupo 149">
            <a:extLst>
              <a:ext uri="{FF2B5EF4-FFF2-40B4-BE49-F238E27FC236}">
                <a16:creationId xmlns:a16="http://schemas.microsoft.com/office/drawing/2014/main" id="{CDC49E40-B158-4EAC-92E4-5C5CC3552D0F}"/>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61D05251-EC5C-4C16-9057-81F5919CD21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64E70C7C-F54B-4377-B859-B02B4F4085EE}"/>
                </a:ext>
              </a:extLst>
            </p:cNvPr>
            <p:cNvGrpSpPr/>
            <p:nvPr>
              <p:custDataLst>
                <p:custData r:id="rId28"/>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E1ED2AA8-F85D-4691-91CD-0AC57BC9AF5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5" action="ppaction://hlinksldjump"/>
                <a:extLst>
                  <a:ext uri="{FF2B5EF4-FFF2-40B4-BE49-F238E27FC236}">
                    <a16:creationId xmlns:a16="http://schemas.microsoft.com/office/drawing/2014/main" id="{2BF796F1-6DE9-4020-8479-0F614DEFE084}"/>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E088D96C-B8A2-4480-BC0E-88FE1462895A}"/>
              </a:ext>
            </a:extLst>
          </p:cNvPr>
          <p:cNvSpPr txBox="1"/>
          <p:nvPr>
            <p:custDataLst>
              <p:custData r:id="rId15"/>
            </p:custDataLst>
          </p:nvPr>
        </p:nvSpPr>
        <p:spPr>
          <a:xfrm>
            <a:off x="3049217" y="1526803"/>
            <a:ext cx="332494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Experiencias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educativas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02" name="Grupo 201">
            <a:extLst>
              <a:ext uri="{FF2B5EF4-FFF2-40B4-BE49-F238E27FC236}">
                <a16:creationId xmlns:a16="http://schemas.microsoft.com/office/drawing/2014/main" id="{C7AFF1FE-15D3-4E37-AF69-B4510B7E62C4}"/>
              </a:ext>
            </a:extLst>
          </p:cNvPr>
          <p:cNvGrpSpPr/>
          <p:nvPr/>
        </p:nvGrpSpPr>
        <p:grpSpPr>
          <a:xfrm>
            <a:off x="9069125" y="2006162"/>
            <a:ext cx="180000" cy="3499290"/>
            <a:chOff x="10045700" y="1993900"/>
            <a:chExt cx="180000" cy="4533900"/>
          </a:xfrm>
        </p:grpSpPr>
        <p:sp>
          <p:nvSpPr>
            <p:cNvPr id="210" name="Rectángulo: esquinas redondeadas 209">
              <a:extLst>
                <a:ext uri="{FF2B5EF4-FFF2-40B4-BE49-F238E27FC236}">
                  <a16:creationId xmlns:a16="http://schemas.microsoft.com/office/drawing/2014/main" id="{158D7A59-D6EB-4ED5-9553-E3EC83AE8E5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66883783-49CE-40EC-B2C9-A8B88203A5F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AB57F4DC-E12F-4449-A00B-F93A6A20AC4A}"/>
              </a:ext>
            </a:extLst>
          </p:cNvPr>
          <p:cNvGrpSpPr/>
          <p:nvPr/>
        </p:nvGrpSpPr>
        <p:grpSpPr>
          <a:xfrm>
            <a:off x="3058743" y="2006161"/>
            <a:ext cx="5040000" cy="625312"/>
            <a:chOff x="3058743" y="2006161"/>
            <a:chExt cx="5040000" cy="625312"/>
          </a:xfrm>
        </p:grpSpPr>
        <p:sp>
          <p:nvSpPr>
            <p:cNvPr id="232" name="Rectángulo: esquinas redondeadas 231">
              <a:extLst>
                <a:ext uri="{FF2B5EF4-FFF2-40B4-BE49-F238E27FC236}">
                  <a16:creationId xmlns:a16="http://schemas.microsoft.com/office/drawing/2014/main" id="{47D9D926-E3F3-41A2-A53D-9BD4C995D32D}"/>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3" name="Content">
              <a:extLst>
                <a:ext uri="{FF2B5EF4-FFF2-40B4-BE49-F238E27FC236}">
                  <a16:creationId xmlns:a16="http://schemas.microsoft.com/office/drawing/2014/main" id="{0EE0AAAE-E10B-4B94-8DA4-322317BC5A95}"/>
                </a:ext>
              </a:extLst>
            </p:cNvPr>
            <p:cNvSpPr txBox="1"/>
            <p:nvPr>
              <p:custDataLst>
                <p:custData r:id="rId25"/>
              </p:custDataLst>
            </p:nvPr>
          </p:nvSpPr>
          <p:spPr>
            <a:xfrm>
              <a:off x="3058743" y="2039310"/>
              <a:ext cx="4309506"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Taller de </a:t>
              </a:r>
              <a:r>
                <a:rPr lang="en-US" dirty="0" err="1">
                  <a:solidFill>
                    <a:srgbClr val="000000"/>
                  </a:solidFill>
                  <a:latin typeface="Raleway" panose="020B0503030101060003" pitchFamily="34" charset="0"/>
                  <a:ea typeface="Segoe UI" pitchFamily="34" charset="0"/>
                  <a:cs typeface="Segoe UI" pitchFamily="34" charset="0"/>
                </a:rPr>
                <a:t>lectura</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redacción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4" name="Content">
              <a:extLst>
                <a:ext uri="{FF2B5EF4-FFF2-40B4-BE49-F238E27FC236}">
                  <a16:creationId xmlns:a16="http://schemas.microsoft.com/office/drawing/2014/main" id="{0BD95658-0E47-4F6B-B1ED-89C7AF9A01D6}"/>
                </a:ext>
              </a:extLst>
            </p:cNvPr>
            <p:cNvSpPr txBox="1"/>
            <p:nvPr>
              <p:custDataLst>
                <p:custData r:id="rId26"/>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1" name="Content">
              <a:extLst>
                <a:ext uri="{FF2B5EF4-FFF2-40B4-BE49-F238E27FC236}">
                  <a16:creationId xmlns:a16="http://schemas.microsoft.com/office/drawing/2014/main" id="{F5522BF0-84EF-496C-9C92-958F18D4FDB1}"/>
                </a:ext>
              </a:extLst>
            </p:cNvPr>
            <p:cNvSpPr txBox="1"/>
            <p:nvPr>
              <p:custDataLst>
                <p:custData r:id="rId27"/>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35" name="Grupo 234">
            <a:extLst>
              <a:ext uri="{FF2B5EF4-FFF2-40B4-BE49-F238E27FC236}">
                <a16:creationId xmlns:a16="http://schemas.microsoft.com/office/drawing/2014/main" id="{739F664E-D9F3-4C0F-94CF-2E11A1A87BC2}"/>
              </a:ext>
            </a:extLst>
          </p:cNvPr>
          <p:cNvGrpSpPr/>
          <p:nvPr/>
        </p:nvGrpSpPr>
        <p:grpSpPr>
          <a:xfrm>
            <a:off x="3058672" y="2715517"/>
            <a:ext cx="5070941" cy="625312"/>
            <a:chOff x="3058742" y="2006161"/>
            <a:chExt cx="5070941" cy="625312"/>
          </a:xfrm>
        </p:grpSpPr>
        <p:sp>
          <p:nvSpPr>
            <p:cNvPr id="236" name="Rectángulo: esquinas redondeadas 235">
              <a:extLst>
                <a:ext uri="{FF2B5EF4-FFF2-40B4-BE49-F238E27FC236}">
                  <a16:creationId xmlns:a16="http://schemas.microsoft.com/office/drawing/2014/main" id="{E9384797-EB15-43BC-8BFF-5F080369F0E8}"/>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7" name="Content">
              <a:extLst>
                <a:ext uri="{FF2B5EF4-FFF2-40B4-BE49-F238E27FC236}">
                  <a16:creationId xmlns:a16="http://schemas.microsoft.com/office/drawing/2014/main" id="{C87BB6FC-2F2E-4CF5-99A0-6AC6FF4950C5}"/>
                </a:ext>
              </a:extLst>
            </p:cNvPr>
            <p:cNvSpPr txBox="1"/>
            <p:nvPr>
              <p:custDataLst>
                <p:custData r:id="rId22"/>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Habilidades</a:t>
              </a:r>
              <a:r>
                <a:rPr lang="en-US" dirty="0">
                  <a:solidFill>
                    <a:srgbClr val="000000"/>
                  </a:solidFill>
                  <a:latin typeface="Raleway" panose="020B0503030101060003" pitchFamily="34" charset="0"/>
                  <a:ea typeface="Segoe UI" pitchFamily="34" charset="0"/>
                  <a:cs typeface="Segoe UI" pitchFamily="34" charset="0"/>
                </a:rPr>
                <a:t> del </a:t>
              </a:r>
              <a:r>
                <a:rPr lang="en-US" dirty="0" err="1">
                  <a:solidFill>
                    <a:srgbClr val="000000"/>
                  </a:solidFill>
                  <a:latin typeface="Raleway" panose="020B0503030101060003" pitchFamily="34" charset="0"/>
                  <a:ea typeface="Segoe UI" pitchFamily="34" charset="0"/>
                  <a:cs typeface="Segoe UI" pitchFamily="34" charset="0"/>
                </a:rPr>
                <a:t>pensamiento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crítico</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creativo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8" name="Content">
              <a:extLst>
                <a:ext uri="{FF2B5EF4-FFF2-40B4-BE49-F238E27FC236}">
                  <a16:creationId xmlns:a16="http://schemas.microsoft.com/office/drawing/2014/main" id="{8A13ADBB-1597-4223-8988-42AEE888E034}"/>
                </a:ext>
              </a:extLst>
            </p:cNvPr>
            <p:cNvSpPr txBox="1"/>
            <p:nvPr>
              <p:custDataLst>
                <p:custData r:id="rId23"/>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9" name="Content">
              <a:extLst>
                <a:ext uri="{FF2B5EF4-FFF2-40B4-BE49-F238E27FC236}">
                  <a16:creationId xmlns:a16="http://schemas.microsoft.com/office/drawing/2014/main" id="{2065CD13-6181-42A9-B28F-3C522DA32C20}"/>
                </a:ext>
              </a:extLst>
            </p:cNvPr>
            <p:cNvSpPr txBox="1"/>
            <p:nvPr>
              <p:custDataLst>
                <p:custData r:id="rId24"/>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40" name="Grupo 239">
            <a:extLst>
              <a:ext uri="{FF2B5EF4-FFF2-40B4-BE49-F238E27FC236}">
                <a16:creationId xmlns:a16="http://schemas.microsoft.com/office/drawing/2014/main" id="{E1774093-E9C2-459A-8941-2CAF4FB4D63B}"/>
              </a:ext>
            </a:extLst>
          </p:cNvPr>
          <p:cNvGrpSpPr/>
          <p:nvPr/>
        </p:nvGrpSpPr>
        <p:grpSpPr>
          <a:xfrm>
            <a:off x="3065263" y="3424366"/>
            <a:ext cx="5070941" cy="625312"/>
            <a:chOff x="3058742" y="2006161"/>
            <a:chExt cx="5070941" cy="625312"/>
          </a:xfrm>
        </p:grpSpPr>
        <p:sp>
          <p:nvSpPr>
            <p:cNvPr id="241" name="Rectángulo: esquinas redondeadas 240">
              <a:extLst>
                <a:ext uri="{FF2B5EF4-FFF2-40B4-BE49-F238E27FC236}">
                  <a16:creationId xmlns:a16="http://schemas.microsoft.com/office/drawing/2014/main" id="{DA2F243F-476F-4826-B3A1-DDA42F464213}"/>
                </a:ext>
              </a:extLst>
            </p:cNvPr>
            <p:cNvSpPr/>
            <p:nvPr/>
          </p:nvSpPr>
          <p:spPr>
            <a:xfrm>
              <a:off x="3058743" y="2006161"/>
              <a:ext cx="5040000" cy="625312"/>
            </a:xfrm>
            <a:prstGeom prst="roundRect">
              <a:avLst>
                <a:gd name="adj" fmla="val 7729"/>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2" name="Content">
              <a:extLst>
                <a:ext uri="{FF2B5EF4-FFF2-40B4-BE49-F238E27FC236}">
                  <a16:creationId xmlns:a16="http://schemas.microsoft.com/office/drawing/2014/main" id="{69DCA9EB-DAC1-4993-8264-73805AA21630}"/>
                </a:ext>
              </a:extLst>
            </p:cNvPr>
            <p:cNvSpPr txBox="1"/>
            <p:nvPr>
              <p:custDataLst>
                <p:custData r:id="rId19"/>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Servicio</a:t>
              </a:r>
              <a:r>
                <a:rPr lang="en-US" dirty="0">
                  <a:solidFill>
                    <a:srgbClr val="000000"/>
                  </a:solidFill>
                  <a:latin typeface="Raleway" panose="020B0503030101060003" pitchFamily="34" charset="0"/>
                  <a:ea typeface="Segoe UI" pitchFamily="34" charset="0"/>
                  <a:cs typeface="Segoe UI" pitchFamily="34" charset="0"/>
                </a:rPr>
                <a:t> social</a:t>
              </a:r>
            </a:p>
          </p:txBody>
        </p:sp>
        <p:sp>
          <p:nvSpPr>
            <p:cNvPr id="243" name="Content">
              <a:extLst>
                <a:ext uri="{FF2B5EF4-FFF2-40B4-BE49-F238E27FC236}">
                  <a16:creationId xmlns:a16="http://schemas.microsoft.com/office/drawing/2014/main" id="{EA1DFBC3-1B87-4F90-9AE4-1B2D8B50029A}"/>
                </a:ext>
              </a:extLst>
            </p:cNvPr>
            <p:cNvSpPr txBox="1"/>
            <p:nvPr>
              <p:custDataLst>
                <p:custData r:id="rId20"/>
              </p:custDataLst>
            </p:nvPr>
          </p:nvSpPr>
          <p:spPr>
            <a:xfrm>
              <a:off x="3058743" y="2339085"/>
              <a:ext cx="31290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a:t>
              </a:r>
            </a:p>
          </p:txBody>
        </p:sp>
        <p:sp>
          <p:nvSpPr>
            <p:cNvPr id="244" name="Content">
              <a:extLst>
                <a:ext uri="{FF2B5EF4-FFF2-40B4-BE49-F238E27FC236}">
                  <a16:creationId xmlns:a16="http://schemas.microsoft.com/office/drawing/2014/main" id="{0DFE65E1-F363-4F4E-9F95-7ABF23DF8711}"/>
                </a:ext>
              </a:extLst>
            </p:cNvPr>
            <p:cNvSpPr txBox="1"/>
            <p:nvPr>
              <p:custDataLst>
                <p:custData r:id="rId21"/>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grpSp>
        <p:nvGrpSpPr>
          <p:cNvPr id="245" name="Grupo 244">
            <a:extLst>
              <a:ext uri="{FF2B5EF4-FFF2-40B4-BE49-F238E27FC236}">
                <a16:creationId xmlns:a16="http://schemas.microsoft.com/office/drawing/2014/main" id="{5A5F6C4D-F0F0-453D-8EE7-6861B046AC2C}"/>
              </a:ext>
            </a:extLst>
          </p:cNvPr>
          <p:cNvGrpSpPr/>
          <p:nvPr/>
        </p:nvGrpSpPr>
        <p:grpSpPr>
          <a:xfrm>
            <a:off x="3065263" y="4148150"/>
            <a:ext cx="5070941" cy="625312"/>
            <a:chOff x="3058742" y="2006161"/>
            <a:chExt cx="5070941" cy="625312"/>
          </a:xfrm>
        </p:grpSpPr>
        <p:sp>
          <p:nvSpPr>
            <p:cNvPr id="246" name="Rectángulo: esquinas redondeadas 245">
              <a:extLst>
                <a:ext uri="{FF2B5EF4-FFF2-40B4-BE49-F238E27FC236}">
                  <a16:creationId xmlns:a16="http://schemas.microsoft.com/office/drawing/2014/main" id="{EFFFD450-AB08-4CE4-BB19-12908C3E581F}"/>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7" name="Content">
              <a:extLst>
                <a:ext uri="{FF2B5EF4-FFF2-40B4-BE49-F238E27FC236}">
                  <a16:creationId xmlns:a16="http://schemas.microsoft.com/office/drawing/2014/main" id="{FCF8228E-B562-49E1-BB68-B4C8DDE5BC25}"/>
                </a:ext>
              </a:extLst>
            </p:cNvPr>
            <p:cNvSpPr txBox="1"/>
            <p:nvPr>
              <p:custDataLst>
                <p:custData r:id="rId16"/>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Experiencia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recepcional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F121FC3B-023E-4E1D-B0FE-A2BD6E3BEBCB}"/>
                </a:ext>
              </a:extLst>
            </p:cNvPr>
            <p:cNvSpPr txBox="1"/>
            <p:nvPr>
              <p:custDataLst>
                <p:custData r:id="rId17"/>
              </p:custDataLst>
            </p:nvPr>
          </p:nvSpPr>
          <p:spPr>
            <a:xfrm>
              <a:off x="3058743" y="2339085"/>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sp>
          <p:nvSpPr>
            <p:cNvPr id="249" name="Content">
              <a:extLst>
                <a:ext uri="{FF2B5EF4-FFF2-40B4-BE49-F238E27FC236}">
                  <a16:creationId xmlns:a16="http://schemas.microsoft.com/office/drawing/2014/main" id="{A9C71ABD-0DC5-4109-A9A1-8B34B942E4B2}"/>
                </a:ext>
              </a:extLst>
            </p:cNvPr>
            <p:cNvSpPr txBox="1"/>
            <p:nvPr>
              <p:custDataLst>
                <p:custData r:id="rId18"/>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spTree>
    <p:extLst>
      <p:ext uri="{BB962C8B-B14F-4D97-AF65-F5344CB8AC3E}">
        <p14:creationId xmlns:p14="http://schemas.microsoft.com/office/powerpoint/2010/main" val="3426007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9657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ingreso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128773"/>
            <a:ext cx="4096866" cy="538609"/>
            <a:chOff x="4760668" y="4114191"/>
            <a:chExt cx="2616422" cy="538609"/>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habilidades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4691302" y="2251890"/>
            <a:ext cx="4747973"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actitudes</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valores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92" name="Grupo 91">
            <a:extLst>
              <a:ext uri="{FF2B5EF4-FFF2-40B4-BE49-F238E27FC236}">
                <a16:creationId xmlns:a16="http://schemas.microsoft.com/office/drawing/2014/main" id="{A0A41C26-D603-4CFA-A882-8837D767E166}"/>
              </a:ext>
            </a:extLst>
          </p:cNvPr>
          <p:cNvGrpSpPr/>
          <p:nvPr>
            <p:custDataLst>
              <p:custData r:id="rId7"/>
            </p:custDataLst>
          </p:nvPr>
        </p:nvGrpSpPr>
        <p:grpSpPr>
          <a:xfrm>
            <a:off x="467619" y="2502670"/>
            <a:ext cx="3959238" cy="538609"/>
            <a:chOff x="4760668" y="4114191"/>
            <a:chExt cx="2616422" cy="538609"/>
          </a:xfrm>
        </p:grpSpPr>
        <p:sp>
          <p:nvSpPr>
            <p:cNvPr id="93" name="Rectángulo: esquinas redondeadas 92">
              <a:extLst>
                <a:ext uri="{FF2B5EF4-FFF2-40B4-BE49-F238E27FC236}">
                  <a16:creationId xmlns:a16="http://schemas.microsoft.com/office/drawing/2014/main" id="{85F142A1-6FC4-436B-8537-56F9520BFE0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4676344B-7E95-4961-9AD6-45F79CFB6BF3}"/>
                </a:ext>
              </a:extLst>
            </p:cNvPr>
            <p:cNvSpPr txBox="1"/>
            <p:nvPr>
              <p:custDataLst>
                <p:custData r:id="rId10"/>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destrezas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5" name="Grupo 94">
            <a:extLst>
              <a:ext uri="{FF2B5EF4-FFF2-40B4-BE49-F238E27FC236}">
                <a16:creationId xmlns:a16="http://schemas.microsoft.com/office/drawing/2014/main" id="{4E02E7BE-3151-4237-ADA8-D820F9BB3C33}"/>
              </a:ext>
            </a:extLst>
          </p:cNvPr>
          <p:cNvGrpSpPr/>
          <p:nvPr>
            <p:custDataLst>
              <p:custData r:id="rId8"/>
            </p:custDataLst>
          </p:nvPr>
        </p:nvGrpSpPr>
        <p:grpSpPr>
          <a:xfrm>
            <a:off x="470752" y="3025174"/>
            <a:ext cx="11246910" cy="3546437"/>
            <a:chOff x="3671888" y="3718560"/>
            <a:chExt cx="3557587" cy="292388"/>
          </a:xfrm>
        </p:grpSpPr>
        <p:sp>
          <p:nvSpPr>
            <p:cNvPr id="96" name="Rectángulo: esquinas redondeadas 95">
              <a:extLst>
                <a:ext uri="{FF2B5EF4-FFF2-40B4-BE49-F238E27FC236}">
                  <a16:creationId xmlns:a16="http://schemas.microsoft.com/office/drawing/2014/main" id="{AC1BDA84-ACE8-47B8-A8FC-AE47C4BA38E9}"/>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C9B1E640-8F81-4E63-8479-5C8893EB4871}"/>
                </a:ext>
              </a:extLst>
            </p:cNvPr>
            <p:cNvSpPr txBox="1"/>
            <p:nvPr>
              <p:custDataLst>
                <p:custData r:id="rId9"/>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deseables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aspirante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distinguiendo</a:t>
              </a:r>
              <a:r>
                <a:rPr lang="en-US" sz="1600" dirty="0">
                  <a:solidFill>
                    <a:schemeClr val="bg1">
                      <a:lumMod val="65000"/>
                    </a:schemeClr>
                  </a:solidFill>
                  <a:latin typeface="Raleway" panose="020B0503030101060003" pitchFamily="34" charset="0"/>
                  <a:ea typeface="Segoe UI" pitchFamily="34" charset="0"/>
                  <a:cs typeface="Segoe UI" pitchFamily="34" charset="0"/>
                </a:rPr>
                <a:t>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conocimientos</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habilidades</a:t>
              </a:r>
              <a:r>
                <a:rPr lang="en-US" sz="1600" dirty="0">
                  <a:solidFill>
                    <a:schemeClr val="bg1">
                      <a:lumMod val="65000"/>
                    </a:schemeClr>
                  </a:solidFill>
                  <a:latin typeface="Raleway" panose="020B0503030101060003" pitchFamily="34" charset="0"/>
                  <a:ea typeface="Segoe UI" pitchFamily="34" charset="0"/>
                  <a:cs typeface="Segoe UI" pitchFamily="34" charset="0"/>
                </a:rPr>
                <a:t> y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actitudes</a:t>
              </a:r>
              <a:r>
                <a:rPr lang="en-US" sz="1600" dirty="0">
                  <a:solidFill>
                    <a:schemeClr val="bg1">
                      <a:lumMod val="65000"/>
                    </a:schemeClr>
                  </a:solidFill>
                  <a:latin typeface="Raleway" panose="020B0503030101060003" pitchFamily="34" charset="0"/>
                  <a:ea typeface="Segoe UI" pitchFamily="34" charset="0"/>
                  <a:cs typeface="Segoe UI" pitchFamily="34" charset="0"/>
                </a:rPr>
                <a:t> que debe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poseer</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8" name="Conector recto 97">
            <a:extLst>
              <a:ext uri="{FF2B5EF4-FFF2-40B4-BE49-F238E27FC236}">
                <a16:creationId xmlns:a16="http://schemas.microsoft.com/office/drawing/2014/main" id="{FDB9B623-220B-4E82-A098-51446DCF3482}"/>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9" name="Imagen 98">
            <a:extLst>
              <a:ext uri="{FF2B5EF4-FFF2-40B4-BE49-F238E27FC236}">
                <a16:creationId xmlns:a16="http://schemas.microsoft.com/office/drawing/2014/main" id="{10AA35F3-C3D5-4C9B-BA68-E49BE45E2AE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100" name="Imagen 99">
            <a:extLst>
              <a:ext uri="{FF2B5EF4-FFF2-40B4-BE49-F238E27FC236}">
                <a16:creationId xmlns:a16="http://schemas.microsoft.com/office/drawing/2014/main" id="{F20AA1C1-FABD-4E06-B5D7-F20E3B666CB9}"/>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101" name="Imagen 100">
            <a:extLst>
              <a:ext uri="{FF2B5EF4-FFF2-40B4-BE49-F238E27FC236}">
                <a16:creationId xmlns:a16="http://schemas.microsoft.com/office/drawing/2014/main" id="{46C7393B-33D2-488D-B8BC-AD20DB9DA0D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102" name="Imagen 101">
            <a:extLst>
              <a:ext uri="{FF2B5EF4-FFF2-40B4-BE49-F238E27FC236}">
                <a16:creationId xmlns:a16="http://schemas.microsoft.com/office/drawing/2014/main" id="{C3207206-1C54-4712-AB33-922CEE2E801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103" name="Imagen 102">
            <a:extLst>
              <a:ext uri="{FF2B5EF4-FFF2-40B4-BE49-F238E27FC236}">
                <a16:creationId xmlns:a16="http://schemas.microsoft.com/office/drawing/2014/main" id="{B13EC47E-6D3D-465D-BC90-30E56FDF0E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104" name="Imagen 103">
            <a:extLst>
              <a:ext uri="{FF2B5EF4-FFF2-40B4-BE49-F238E27FC236}">
                <a16:creationId xmlns:a16="http://schemas.microsoft.com/office/drawing/2014/main" id="{6B39CB61-B808-4B5F-9F80-02DB99BEEDB9}"/>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14" name="Imagen 113">
            <a:extLst>
              <a:ext uri="{FF2B5EF4-FFF2-40B4-BE49-F238E27FC236}">
                <a16:creationId xmlns:a16="http://schemas.microsoft.com/office/drawing/2014/main" id="{7A6DF5FE-09D2-4CEE-A1FE-91DB5E5152D6}"/>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15" name="Imagen 114">
            <a:extLst>
              <a:ext uri="{FF2B5EF4-FFF2-40B4-BE49-F238E27FC236}">
                <a16:creationId xmlns:a16="http://schemas.microsoft.com/office/drawing/2014/main" id="{3050B0FE-EF13-472E-A29F-6BE86DEE3AE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149007" y="3088119"/>
            <a:ext cx="234906" cy="234906"/>
          </a:xfrm>
          <a:prstGeom prst="rect">
            <a:avLst/>
          </a:prstGeom>
        </p:spPr>
      </p:pic>
      <p:grpSp>
        <p:nvGrpSpPr>
          <p:cNvPr id="116" name="Grupo 115">
            <a:extLst>
              <a:ext uri="{FF2B5EF4-FFF2-40B4-BE49-F238E27FC236}">
                <a16:creationId xmlns:a16="http://schemas.microsoft.com/office/drawing/2014/main" id="{7F6B5AF3-EEA5-4534-A2C7-8E1405A48CCA}"/>
              </a:ext>
            </a:extLst>
          </p:cNvPr>
          <p:cNvGrpSpPr/>
          <p:nvPr/>
        </p:nvGrpSpPr>
        <p:grpSpPr>
          <a:xfrm>
            <a:off x="11455839" y="3429000"/>
            <a:ext cx="180000" cy="3067888"/>
            <a:chOff x="10045700" y="1993900"/>
            <a:chExt cx="180000" cy="4533900"/>
          </a:xfrm>
        </p:grpSpPr>
        <p:sp>
          <p:nvSpPr>
            <p:cNvPr id="117" name="Rectángulo: esquinas redondeadas 116">
              <a:extLst>
                <a:ext uri="{FF2B5EF4-FFF2-40B4-BE49-F238E27FC236}">
                  <a16:creationId xmlns:a16="http://schemas.microsoft.com/office/drawing/2014/main" id="{0CB7D700-9223-4E21-87D0-C5EF4810212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Rectángulo: esquinas redondeadas 117">
              <a:extLst>
                <a:ext uri="{FF2B5EF4-FFF2-40B4-BE49-F238E27FC236}">
                  <a16:creationId xmlns:a16="http://schemas.microsoft.com/office/drawing/2014/main" id="{3AC305B8-895A-4FCC-B970-938EDF0EB56A}"/>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05" name="Imagen 104">
            <a:extLst>
              <a:ext uri="{FF2B5EF4-FFF2-40B4-BE49-F238E27FC236}">
                <a16:creationId xmlns:a16="http://schemas.microsoft.com/office/drawing/2014/main" id="{6D643A6C-105A-45BE-8DF7-6D7748287638}"/>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662407" y="3092343"/>
            <a:ext cx="234906" cy="234906"/>
          </a:xfrm>
          <a:prstGeom prst="rect">
            <a:avLst/>
          </a:prstGeom>
        </p:spPr>
      </p:pic>
      <p:pic>
        <p:nvPicPr>
          <p:cNvPr id="74" name="Gráfico 73">
            <a:extLst>
              <a:ext uri="{FF2B5EF4-FFF2-40B4-BE49-F238E27FC236}">
                <a16:creationId xmlns:a16="http://schemas.microsoft.com/office/drawing/2014/main" id="{EEC59BF8-00DE-4904-95FE-F23474FE6CD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57461" y="1746520"/>
            <a:ext cx="252000" cy="252000"/>
          </a:xfrm>
          <a:prstGeom prst="rect">
            <a:avLst/>
          </a:prstGeom>
        </p:spPr>
      </p:pic>
    </p:spTree>
    <p:extLst>
      <p:ext uri="{BB962C8B-B14F-4D97-AF65-F5344CB8AC3E}">
        <p14:creationId xmlns:p14="http://schemas.microsoft.com/office/powerpoint/2010/main" val="1929464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260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6419746"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competencias</a:t>
              </a:r>
              <a:r>
                <a:rPr lang="en-US" sz="1600" dirty="0">
                  <a:solidFill>
                    <a:schemeClr val="bg2">
                      <a:lumMod val="50000"/>
                    </a:schemeClr>
                  </a:solidFill>
                  <a:latin typeface="Raleway" panose="020B0503030101060003" pitchFamily="34" charset="0"/>
                  <a:ea typeface="Segoe UI" pitchFamily="34" charset="0"/>
                  <a:cs typeface="Segoe UI" pitchFamily="34" charset="0"/>
                </a:rPr>
                <a:t> que debe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evidenciar</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personales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pretendidas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egresado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3A5FB7E8-ED45-402A-A0EA-99D2E1A2181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69" name="Gráfico 68">
            <a:extLst>
              <a:ext uri="{FF2B5EF4-FFF2-40B4-BE49-F238E27FC236}">
                <a16:creationId xmlns:a16="http://schemas.microsoft.com/office/drawing/2014/main" id="{3F09CB7C-944F-4C00-BEFF-656EA390611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47936" y="1746520"/>
            <a:ext cx="252000" cy="252000"/>
          </a:xfrm>
          <a:prstGeom prst="rect">
            <a:avLst/>
          </a:prstGeom>
        </p:spPr>
      </p:pic>
    </p:spTree>
    <p:extLst>
      <p:ext uri="{BB962C8B-B14F-4D97-AF65-F5344CB8AC3E}">
        <p14:creationId xmlns:p14="http://schemas.microsoft.com/office/powerpoint/2010/main" val="857736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4007828"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Estrategias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operación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65116"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503569"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3" y="2251883"/>
            <a:ext cx="8160917"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acciones</a:t>
              </a:r>
              <a:r>
                <a:rPr lang="en-US" sz="1600" dirty="0">
                  <a:solidFill>
                    <a:schemeClr val="bg2">
                      <a:lumMod val="50000"/>
                    </a:schemeClr>
                  </a:solidFill>
                  <a:latin typeface="Raleway" panose="020B0503030101060003" pitchFamily="34" charset="0"/>
                  <a:ea typeface="Segoe UI" pitchFamily="34" charset="0"/>
                  <a:cs typeface="Segoe UI" pitchFamily="34" charset="0"/>
                </a:rPr>
                <a:t> indispensables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poner</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marcha</a:t>
              </a:r>
              <a:r>
                <a:rPr lang="en-US" sz="1600" dirty="0">
                  <a:solidFill>
                    <a:schemeClr val="bg2">
                      <a:lumMod val="50000"/>
                    </a:schemeClr>
                  </a:solidFill>
                  <a:latin typeface="Raleway" panose="020B0503030101060003" pitchFamily="34" charset="0"/>
                  <a:ea typeface="Segoe UI" pitchFamily="34" charset="0"/>
                  <a:cs typeface="Segoe UI" pitchFamily="34" charset="0"/>
                </a:rPr>
                <a:t> el plan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estudios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249614"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5156"/>
              <a:ext cx="3247548" cy="3991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esteatégias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idóneas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pertinentes</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acuerdo</a:t>
              </a:r>
              <a:r>
                <a:rPr lang="en-US" sz="1600" dirty="0">
                  <a:solidFill>
                    <a:schemeClr val="bg1">
                      <a:lumMod val="65000"/>
                    </a:schemeClr>
                  </a:solidFill>
                  <a:latin typeface="Raleway" panose="020B0503030101060003" pitchFamily="34" charset="0"/>
                  <a:ea typeface="Segoe UI" pitchFamily="34" charset="0"/>
                  <a:cs typeface="Segoe UI" pitchFamily="34" charset="0"/>
                </a:rPr>
                <a:t> a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PE,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enfatizando</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proyección</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diversificación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carga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7" name="Imagen 66">
            <a:extLst>
              <a:ext uri="{FF2B5EF4-FFF2-40B4-BE49-F238E27FC236}">
                <a16:creationId xmlns:a16="http://schemas.microsoft.com/office/drawing/2014/main" id="{8A4A9B88-1761-456E-8954-A4D49FEDFC1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635612" y="2671675"/>
            <a:ext cx="234906" cy="234906"/>
          </a:xfrm>
          <a:prstGeom prst="rect">
            <a:avLst/>
          </a:prstGeom>
        </p:spPr>
      </p:pic>
      <p:pic>
        <p:nvPicPr>
          <p:cNvPr id="69" name="Gráfico 68">
            <a:extLst>
              <a:ext uri="{FF2B5EF4-FFF2-40B4-BE49-F238E27FC236}">
                <a16:creationId xmlns:a16="http://schemas.microsoft.com/office/drawing/2014/main" id="{38668188-F011-4512-9666-F32519EEAE5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695711" y="1746520"/>
            <a:ext cx="252000" cy="252000"/>
          </a:xfrm>
          <a:prstGeom prst="rect">
            <a:avLst/>
          </a:prstGeom>
        </p:spPr>
      </p:pic>
    </p:spTree>
    <p:extLst>
      <p:ext uri="{BB962C8B-B14F-4D97-AF65-F5344CB8AC3E}">
        <p14:creationId xmlns:p14="http://schemas.microsoft.com/office/powerpoint/2010/main" val="1787733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043876"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2" name="Elipse 1">
            <a:extLst>
              <a:ext uri="{FF2B5EF4-FFF2-40B4-BE49-F238E27FC236}">
                <a16:creationId xmlns:a16="http://schemas.microsoft.com/office/drawing/2014/main" id="{B96B466B-F23F-49EC-BCDB-11995A574B0A}"/>
              </a:ext>
            </a:extLst>
          </p:cNvPr>
          <p:cNvSpPr/>
          <p:nvPr/>
        </p:nvSpPr>
        <p:spPr>
          <a:xfrm>
            <a:off x="427813" y="2519051"/>
            <a:ext cx="1368000" cy="136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del PE</a:t>
            </a:r>
          </a:p>
        </p:txBody>
      </p:sp>
      <p:sp>
        <p:nvSpPr>
          <p:cNvPr id="70" name="Elipse 69">
            <a:extLst>
              <a:ext uri="{FF2B5EF4-FFF2-40B4-BE49-F238E27FC236}">
                <a16:creationId xmlns:a16="http://schemas.microsoft.com/office/drawing/2014/main" id="{42F3360B-9E69-4162-ADB3-36D60A8FA425}"/>
              </a:ext>
            </a:extLst>
          </p:cNvPr>
          <p:cNvSpPr/>
          <p:nvPr/>
        </p:nvSpPr>
        <p:spPr>
          <a:xfrm>
            <a:off x="2143836" y="2774107"/>
            <a:ext cx="1368000" cy="136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Evaluación de </a:t>
            </a:r>
            <a:r>
              <a:rPr lang="es-MX" sz="1200" dirty="0" err="1">
                <a:latin typeface="Raleway" panose="020B0503030101060003" pitchFamily="34" charset="0"/>
              </a:rPr>
              <a:t>PEE’s</a:t>
            </a:r>
            <a:endParaRPr lang="es-MX" sz="1200" dirty="0">
              <a:latin typeface="Raleway" panose="020B0503030101060003" pitchFamily="34" charset="0"/>
            </a:endParaRPr>
          </a:p>
        </p:txBody>
      </p:sp>
      <p:sp>
        <p:nvSpPr>
          <p:cNvPr id="71" name="Elipse 70">
            <a:extLst>
              <a:ext uri="{FF2B5EF4-FFF2-40B4-BE49-F238E27FC236}">
                <a16:creationId xmlns:a16="http://schemas.microsoft.com/office/drawing/2014/main" id="{1C36AD8C-EE42-4272-8A57-868176283C86}"/>
              </a:ext>
            </a:extLst>
          </p:cNvPr>
          <p:cNvSpPr/>
          <p:nvPr/>
        </p:nvSpPr>
        <p:spPr>
          <a:xfrm>
            <a:off x="1794066" y="4680327"/>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sp>
        <p:nvSpPr>
          <p:cNvPr id="72" name="Elipse 71">
            <a:extLst>
              <a:ext uri="{FF2B5EF4-FFF2-40B4-BE49-F238E27FC236}">
                <a16:creationId xmlns:a16="http://schemas.microsoft.com/office/drawing/2014/main" id="{D0C7E4D6-D924-476F-BD4B-8202A10B0E3D}"/>
              </a:ext>
            </a:extLst>
          </p:cNvPr>
          <p:cNvSpPr/>
          <p:nvPr/>
        </p:nvSpPr>
        <p:spPr>
          <a:xfrm>
            <a:off x="1027724" y="4177742"/>
            <a:ext cx="864000" cy="86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Visión</a:t>
            </a:r>
          </a:p>
        </p:txBody>
      </p:sp>
      <p:sp>
        <p:nvSpPr>
          <p:cNvPr id="73" name="Elipse 72">
            <a:extLst>
              <a:ext uri="{FF2B5EF4-FFF2-40B4-BE49-F238E27FC236}">
                <a16:creationId xmlns:a16="http://schemas.microsoft.com/office/drawing/2014/main" id="{7235D265-5DA3-4997-A040-2B5C89577B46}"/>
              </a:ext>
            </a:extLst>
          </p:cNvPr>
          <p:cNvSpPr/>
          <p:nvPr/>
        </p:nvSpPr>
        <p:spPr>
          <a:xfrm>
            <a:off x="4843658" y="4647025"/>
            <a:ext cx="918000" cy="91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Misión</a:t>
            </a:r>
          </a:p>
        </p:txBody>
      </p:sp>
      <p:sp>
        <p:nvSpPr>
          <p:cNvPr id="74" name="Elipse 73">
            <a:extLst>
              <a:ext uri="{FF2B5EF4-FFF2-40B4-BE49-F238E27FC236}">
                <a16:creationId xmlns:a16="http://schemas.microsoft.com/office/drawing/2014/main" id="{5CCB7DF0-AEDE-4538-803F-A9736E03EC0B}"/>
              </a:ext>
            </a:extLst>
          </p:cNvPr>
          <p:cNvSpPr/>
          <p:nvPr/>
        </p:nvSpPr>
        <p:spPr>
          <a:xfrm>
            <a:off x="3739352" y="2376447"/>
            <a:ext cx="1206000" cy="120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Objetivos</a:t>
            </a:r>
          </a:p>
        </p:txBody>
      </p:sp>
      <p:sp>
        <p:nvSpPr>
          <p:cNvPr id="75" name="Elipse 74">
            <a:extLst>
              <a:ext uri="{FF2B5EF4-FFF2-40B4-BE49-F238E27FC236}">
                <a16:creationId xmlns:a16="http://schemas.microsoft.com/office/drawing/2014/main" id="{E0D41E83-355D-427B-A20D-4E64F80A6115}"/>
              </a:ext>
            </a:extLst>
          </p:cNvPr>
          <p:cNvSpPr/>
          <p:nvPr/>
        </p:nvSpPr>
        <p:spPr>
          <a:xfrm>
            <a:off x="5403819" y="2711303"/>
            <a:ext cx="954000" cy="95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Ideario</a:t>
            </a:r>
          </a:p>
        </p:txBody>
      </p:sp>
      <p:sp>
        <p:nvSpPr>
          <p:cNvPr id="87" name="Elipse 86">
            <a:extLst>
              <a:ext uri="{FF2B5EF4-FFF2-40B4-BE49-F238E27FC236}">
                <a16:creationId xmlns:a16="http://schemas.microsoft.com/office/drawing/2014/main" id="{F8720E1C-F7F9-4BF4-A69B-932E6C9E9749}"/>
              </a:ext>
            </a:extLst>
          </p:cNvPr>
          <p:cNvSpPr/>
          <p:nvPr/>
        </p:nvSpPr>
        <p:spPr>
          <a:xfrm>
            <a:off x="6430343" y="3228898"/>
            <a:ext cx="1710000" cy="171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Competencias</a:t>
            </a:r>
          </a:p>
        </p:txBody>
      </p:sp>
      <p:sp>
        <p:nvSpPr>
          <p:cNvPr id="88" name="Elipse 87">
            <a:extLst>
              <a:ext uri="{FF2B5EF4-FFF2-40B4-BE49-F238E27FC236}">
                <a16:creationId xmlns:a16="http://schemas.microsoft.com/office/drawing/2014/main" id="{90D456C7-FE67-429B-87F3-8CE66C600ABA}"/>
              </a:ext>
            </a:extLst>
          </p:cNvPr>
          <p:cNvSpPr/>
          <p:nvPr/>
        </p:nvSpPr>
        <p:spPr>
          <a:xfrm>
            <a:off x="6483819" y="5230610"/>
            <a:ext cx="1278000" cy="127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Propuesta de 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89" name="Elipse 88">
            <a:extLst>
              <a:ext uri="{FF2B5EF4-FFF2-40B4-BE49-F238E27FC236}">
                <a16:creationId xmlns:a16="http://schemas.microsoft.com/office/drawing/2014/main" id="{2A45DAFB-3B84-49EF-BFDB-711CDD277FC0}"/>
              </a:ext>
            </a:extLst>
          </p:cNvPr>
          <p:cNvSpPr/>
          <p:nvPr/>
        </p:nvSpPr>
        <p:spPr>
          <a:xfrm>
            <a:off x="8500472" y="5383658"/>
            <a:ext cx="1170000" cy="117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Catálogo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2" name="Elipse 91">
            <a:extLst>
              <a:ext uri="{FF2B5EF4-FFF2-40B4-BE49-F238E27FC236}">
                <a16:creationId xmlns:a16="http://schemas.microsoft.com/office/drawing/2014/main" id="{CAB06C81-C29C-4870-8E9C-5A56D61410FD}"/>
              </a:ext>
            </a:extLst>
          </p:cNvPr>
          <p:cNvSpPr/>
          <p:nvPr/>
        </p:nvSpPr>
        <p:spPr>
          <a:xfrm>
            <a:off x="9140250" y="3817665"/>
            <a:ext cx="1350000" cy="135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Programas de </a:t>
            </a:r>
            <a:r>
              <a:rPr lang="es-MX" sz="1200" dirty="0" err="1">
                <a:latin typeface="Raleway" panose="020B0503030101060003" pitchFamily="34" charset="0"/>
              </a:rPr>
              <a:t>EE’s</a:t>
            </a:r>
            <a:endParaRPr lang="es-MX" sz="1200" dirty="0">
              <a:latin typeface="Raleway" panose="020B0503030101060003" pitchFamily="34" charset="0"/>
            </a:endParaRPr>
          </a:p>
        </p:txBody>
      </p:sp>
      <p:sp>
        <p:nvSpPr>
          <p:cNvPr id="93" name="Elipse 92">
            <a:extLst>
              <a:ext uri="{FF2B5EF4-FFF2-40B4-BE49-F238E27FC236}">
                <a16:creationId xmlns:a16="http://schemas.microsoft.com/office/drawing/2014/main" id="{415AB1A3-74E3-48F6-AFAA-6B8824DCDE84}"/>
              </a:ext>
            </a:extLst>
          </p:cNvPr>
          <p:cNvSpPr/>
          <p:nvPr/>
        </p:nvSpPr>
        <p:spPr>
          <a:xfrm>
            <a:off x="7940747" y="1876328"/>
            <a:ext cx="1440000" cy="144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Mapas curriculares</a:t>
            </a:r>
          </a:p>
        </p:txBody>
      </p:sp>
      <p:sp>
        <p:nvSpPr>
          <p:cNvPr id="94" name="Elipse 93">
            <a:extLst>
              <a:ext uri="{FF2B5EF4-FFF2-40B4-BE49-F238E27FC236}">
                <a16:creationId xmlns:a16="http://schemas.microsoft.com/office/drawing/2014/main" id="{20B7DBE9-5E3B-4546-AE8C-729193B30E1E}"/>
              </a:ext>
            </a:extLst>
          </p:cNvPr>
          <p:cNvSpPr/>
          <p:nvPr/>
        </p:nvSpPr>
        <p:spPr>
          <a:xfrm>
            <a:off x="10772070" y="4170025"/>
            <a:ext cx="954000" cy="954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egreso</a:t>
            </a:r>
          </a:p>
        </p:txBody>
      </p:sp>
      <p:sp>
        <p:nvSpPr>
          <p:cNvPr id="95" name="Elipse 94">
            <a:extLst>
              <a:ext uri="{FF2B5EF4-FFF2-40B4-BE49-F238E27FC236}">
                <a16:creationId xmlns:a16="http://schemas.microsoft.com/office/drawing/2014/main" id="{89CD342C-E613-47ED-81C2-05B131EF5D81}"/>
              </a:ext>
            </a:extLst>
          </p:cNvPr>
          <p:cNvSpPr/>
          <p:nvPr/>
        </p:nvSpPr>
        <p:spPr>
          <a:xfrm>
            <a:off x="10793214" y="2823573"/>
            <a:ext cx="1008000" cy="1008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Perfil de ingreso</a:t>
            </a:r>
          </a:p>
        </p:txBody>
      </p:sp>
      <p:sp>
        <p:nvSpPr>
          <p:cNvPr id="96" name="Elipse 95">
            <a:extLst>
              <a:ext uri="{FF2B5EF4-FFF2-40B4-BE49-F238E27FC236}">
                <a16:creationId xmlns:a16="http://schemas.microsoft.com/office/drawing/2014/main" id="{01C61891-DBB6-42D2-8AC7-FBFC35447996}"/>
              </a:ext>
            </a:extLst>
          </p:cNvPr>
          <p:cNvSpPr/>
          <p:nvPr/>
        </p:nvSpPr>
        <p:spPr>
          <a:xfrm>
            <a:off x="10643142" y="5445000"/>
            <a:ext cx="1260000" cy="126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Estrategias de operación</a:t>
            </a:r>
          </a:p>
        </p:txBody>
      </p:sp>
      <p:cxnSp>
        <p:nvCxnSpPr>
          <p:cNvPr id="35" name="Conector: curvado 34">
            <a:extLst>
              <a:ext uri="{FF2B5EF4-FFF2-40B4-BE49-F238E27FC236}">
                <a16:creationId xmlns:a16="http://schemas.microsoft.com/office/drawing/2014/main" id="{57FB3E86-FC0D-473E-92E4-5523EAF9E58D}"/>
              </a:ext>
            </a:extLst>
          </p:cNvPr>
          <p:cNvCxnSpPr>
            <a:stCxn id="2" idx="5"/>
            <a:endCxn id="70" idx="2"/>
          </p:cNvCxnSpPr>
          <p:nvPr/>
        </p:nvCxnSpPr>
        <p:spPr>
          <a:xfrm rot="5400000" flipH="1" flipV="1">
            <a:off x="1755352" y="3298229"/>
            <a:ext cx="228605" cy="548362"/>
          </a:xfrm>
          <a:prstGeom prst="curvedConnector4">
            <a:avLst>
              <a:gd name="adj1" fmla="val -99998"/>
              <a:gd name="adj2" fmla="val 68267"/>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curvado 38">
            <a:extLst>
              <a:ext uri="{FF2B5EF4-FFF2-40B4-BE49-F238E27FC236}">
                <a16:creationId xmlns:a16="http://schemas.microsoft.com/office/drawing/2014/main" id="{6299949D-9650-4DCA-B245-EA120EC4D03F}"/>
              </a:ext>
            </a:extLst>
          </p:cNvPr>
          <p:cNvCxnSpPr>
            <a:stCxn id="70" idx="4"/>
            <a:endCxn id="71" idx="0"/>
          </p:cNvCxnSpPr>
          <p:nvPr/>
        </p:nvCxnSpPr>
        <p:spPr>
          <a:xfrm rot="5400000">
            <a:off x="2532341" y="4384832"/>
            <a:ext cx="538220" cy="52770"/>
          </a:xfrm>
          <a:prstGeom prst="curvedConnector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curvado 40">
            <a:extLst>
              <a:ext uri="{FF2B5EF4-FFF2-40B4-BE49-F238E27FC236}">
                <a16:creationId xmlns:a16="http://schemas.microsoft.com/office/drawing/2014/main" id="{A6428645-64B0-4AD1-AAAC-EA30ACE3DF9A}"/>
              </a:ext>
            </a:extLst>
          </p:cNvPr>
          <p:cNvCxnSpPr>
            <a:cxnSpLocks/>
            <a:stCxn id="71" idx="7"/>
            <a:endCxn id="73" idx="3"/>
          </p:cNvCxnSpPr>
          <p:nvPr/>
        </p:nvCxnSpPr>
        <p:spPr>
          <a:xfrm rot="16200000" flipH="1">
            <a:off x="3991951" y="4444442"/>
            <a:ext cx="462932" cy="1509358"/>
          </a:xfrm>
          <a:prstGeom prst="curvedConnector5">
            <a:avLst>
              <a:gd name="adj1" fmla="val -49381"/>
              <a:gd name="adj2" fmla="val 55065"/>
              <a:gd name="adj3" fmla="val 1493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curvado 43">
            <a:extLst>
              <a:ext uri="{FF2B5EF4-FFF2-40B4-BE49-F238E27FC236}">
                <a16:creationId xmlns:a16="http://schemas.microsoft.com/office/drawing/2014/main" id="{01F494C3-9924-424A-82F7-4D5312308314}"/>
              </a:ext>
            </a:extLst>
          </p:cNvPr>
          <p:cNvCxnSpPr>
            <a:cxnSpLocks/>
            <a:stCxn id="71" idx="6"/>
            <a:endCxn id="74" idx="4"/>
          </p:cNvCxnSpPr>
          <p:nvPr/>
        </p:nvCxnSpPr>
        <p:spPr>
          <a:xfrm flipV="1">
            <a:off x="3756066" y="3582447"/>
            <a:ext cx="586286" cy="207888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curvado 41">
            <a:extLst>
              <a:ext uri="{FF2B5EF4-FFF2-40B4-BE49-F238E27FC236}">
                <a16:creationId xmlns:a16="http://schemas.microsoft.com/office/drawing/2014/main" id="{CCBA2FFA-F452-4C1C-A3E2-D82E0795569B}"/>
              </a:ext>
            </a:extLst>
          </p:cNvPr>
          <p:cNvCxnSpPr>
            <a:stCxn id="74" idx="6"/>
            <a:endCxn id="75" idx="2"/>
          </p:cNvCxnSpPr>
          <p:nvPr/>
        </p:nvCxnSpPr>
        <p:spPr>
          <a:xfrm>
            <a:off x="4945352" y="2979447"/>
            <a:ext cx="458467" cy="2088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curvado 44">
            <a:extLst>
              <a:ext uri="{FF2B5EF4-FFF2-40B4-BE49-F238E27FC236}">
                <a16:creationId xmlns:a16="http://schemas.microsoft.com/office/drawing/2014/main" id="{2175A389-6E7B-4ADA-8D89-20B75F75B69D}"/>
              </a:ext>
            </a:extLst>
          </p:cNvPr>
          <p:cNvCxnSpPr>
            <a:stCxn id="75" idx="5"/>
            <a:endCxn id="87" idx="2"/>
          </p:cNvCxnSpPr>
          <p:nvPr/>
        </p:nvCxnSpPr>
        <p:spPr>
          <a:xfrm rot="16200000" flipH="1">
            <a:off x="6045074" y="3698628"/>
            <a:ext cx="558305" cy="2122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curvado 46">
            <a:extLst>
              <a:ext uri="{FF2B5EF4-FFF2-40B4-BE49-F238E27FC236}">
                <a16:creationId xmlns:a16="http://schemas.microsoft.com/office/drawing/2014/main" id="{288191B1-FC5C-4BEC-98F9-B257F663BE1A}"/>
              </a:ext>
            </a:extLst>
          </p:cNvPr>
          <p:cNvCxnSpPr>
            <a:stCxn id="87" idx="4"/>
            <a:endCxn id="88" idx="0"/>
          </p:cNvCxnSpPr>
          <p:nvPr/>
        </p:nvCxnSpPr>
        <p:spPr>
          <a:xfrm rot="5400000">
            <a:off x="7058225" y="5003492"/>
            <a:ext cx="291712" cy="16252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curvado 48">
            <a:extLst>
              <a:ext uri="{FF2B5EF4-FFF2-40B4-BE49-F238E27FC236}">
                <a16:creationId xmlns:a16="http://schemas.microsoft.com/office/drawing/2014/main" id="{7648907B-BD7A-4501-96F9-E6F308077BF2}"/>
              </a:ext>
            </a:extLst>
          </p:cNvPr>
          <p:cNvCxnSpPr>
            <a:cxnSpLocks/>
            <a:stCxn id="88" idx="6"/>
          </p:cNvCxnSpPr>
          <p:nvPr/>
        </p:nvCxnSpPr>
        <p:spPr>
          <a:xfrm>
            <a:off x="7761819" y="5869610"/>
            <a:ext cx="738653" cy="9904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curvado 52">
            <a:extLst>
              <a:ext uri="{FF2B5EF4-FFF2-40B4-BE49-F238E27FC236}">
                <a16:creationId xmlns:a16="http://schemas.microsoft.com/office/drawing/2014/main" id="{FD3FEE3D-5E4B-415D-B8A5-59E810EFE91E}"/>
              </a:ext>
            </a:extLst>
          </p:cNvPr>
          <p:cNvCxnSpPr>
            <a:cxnSpLocks/>
            <a:stCxn id="89" idx="0"/>
            <a:endCxn id="92" idx="3"/>
          </p:cNvCxnSpPr>
          <p:nvPr/>
        </p:nvCxnSpPr>
        <p:spPr>
          <a:xfrm rot="5400000" flipH="1" flipV="1">
            <a:off x="9004864" y="5050570"/>
            <a:ext cx="413696" cy="25248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curvado 60">
            <a:extLst>
              <a:ext uri="{FF2B5EF4-FFF2-40B4-BE49-F238E27FC236}">
                <a16:creationId xmlns:a16="http://schemas.microsoft.com/office/drawing/2014/main" id="{056696BF-C795-49CF-AB9D-2DE8F8083811}"/>
              </a:ext>
            </a:extLst>
          </p:cNvPr>
          <p:cNvCxnSpPr>
            <a:cxnSpLocks/>
            <a:stCxn id="92" idx="0"/>
            <a:endCxn id="93" idx="4"/>
          </p:cNvCxnSpPr>
          <p:nvPr/>
        </p:nvCxnSpPr>
        <p:spPr>
          <a:xfrm rot="16200000" flipV="1">
            <a:off x="8987331" y="2989745"/>
            <a:ext cx="501337" cy="11545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curvado 62">
            <a:extLst>
              <a:ext uri="{FF2B5EF4-FFF2-40B4-BE49-F238E27FC236}">
                <a16:creationId xmlns:a16="http://schemas.microsoft.com/office/drawing/2014/main" id="{D6C1E4DE-7397-4ACD-8327-21578828B95C}"/>
              </a:ext>
            </a:extLst>
          </p:cNvPr>
          <p:cNvCxnSpPr>
            <a:stCxn id="93" idx="6"/>
            <a:endCxn id="95" idx="2"/>
          </p:cNvCxnSpPr>
          <p:nvPr/>
        </p:nvCxnSpPr>
        <p:spPr>
          <a:xfrm>
            <a:off x="9380747" y="2596328"/>
            <a:ext cx="1412467" cy="7312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curvado 64">
            <a:extLst>
              <a:ext uri="{FF2B5EF4-FFF2-40B4-BE49-F238E27FC236}">
                <a16:creationId xmlns:a16="http://schemas.microsoft.com/office/drawing/2014/main" id="{565EF53D-4BC3-4E62-8DCE-10F43740A772}"/>
              </a:ext>
            </a:extLst>
          </p:cNvPr>
          <p:cNvCxnSpPr>
            <a:stCxn id="95" idx="4"/>
            <a:endCxn id="94" idx="0"/>
          </p:cNvCxnSpPr>
          <p:nvPr/>
        </p:nvCxnSpPr>
        <p:spPr>
          <a:xfrm rot="5400000">
            <a:off x="11103916" y="3976727"/>
            <a:ext cx="338452" cy="481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curvado 66">
            <a:extLst>
              <a:ext uri="{FF2B5EF4-FFF2-40B4-BE49-F238E27FC236}">
                <a16:creationId xmlns:a16="http://schemas.microsoft.com/office/drawing/2014/main" id="{BB7A0DFB-ACAF-463B-9477-1487F32D2719}"/>
              </a:ext>
            </a:extLst>
          </p:cNvPr>
          <p:cNvCxnSpPr>
            <a:stCxn id="94" idx="4"/>
            <a:endCxn id="96" idx="0"/>
          </p:cNvCxnSpPr>
          <p:nvPr/>
        </p:nvCxnSpPr>
        <p:spPr>
          <a:xfrm rot="16200000" flipH="1">
            <a:off x="11100619" y="5272476"/>
            <a:ext cx="320975" cy="240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ector: curvado 83">
            <a:extLst>
              <a:ext uri="{FF2B5EF4-FFF2-40B4-BE49-F238E27FC236}">
                <a16:creationId xmlns:a16="http://schemas.microsoft.com/office/drawing/2014/main" id="{B8BA506A-E3C5-4DDB-B46E-CC35DE696BED}"/>
              </a:ext>
            </a:extLst>
          </p:cNvPr>
          <p:cNvCxnSpPr>
            <a:stCxn id="87" idx="6"/>
            <a:endCxn id="95" idx="1"/>
          </p:cNvCxnSpPr>
          <p:nvPr/>
        </p:nvCxnSpPr>
        <p:spPr>
          <a:xfrm flipV="1">
            <a:off x="8140343" y="2971191"/>
            <a:ext cx="2800489" cy="1112707"/>
          </a:xfrm>
          <a:prstGeom prst="curvedConnector4">
            <a:avLst>
              <a:gd name="adj1" fmla="val 47364"/>
              <a:gd name="adj2" fmla="val 1338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ector: curvado 101">
            <a:extLst>
              <a:ext uri="{FF2B5EF4-FFF2-40B4-BE49-F238E27FC236}">
                <a16:creationId xmlns:a16="http://schemas.microsoft.com/office/drawing/2014/main" id="{64AE5B7F-1160-4E8D-8089-360D2B827EFF}"/>
              </a:ext>
            </a:extLst>
          </p:cNvPr>
          <p:cNvCxnSpPr>
            <a:stCxn id="73" idx="0"/>
            <a:endCxn id="74" idx="5"/>
          </p:cNvCxnSpPr>
          <p:nvPr/>
        </p:nvCxnSpPr>
        <p:spPr>
          <a:xfrm rot="16200000" flipV="1">
            <a:off x="4415102" y="3759468"/>
            <a:ext cx="1241193" cy="53392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upo 102">
            <a:extLst>
              <a:ext uri="{FF2B5EF4-FFF2-40B4-BE49-F238E27FC236}">
                <a16:creationId xmlns:a16="http://schemas.microsoft.com/office/drawing/2014/main" id="{260B9256-1121-4D53-A308-E9153AD2DB30}"/>
              </a:ext>
            </a:extLst>
          </p:cNvPr>
          <p:cNvGrpSpPr/>
          <p:nvPr>
            <p:custDataLst>
              <p:custData r:id="rId5"/>
            </p:custDataLst>
          </p:nvPr>
        </p:nvGrpSpPr>
        <p:grpSpPr>
          <a:xfrm>
            <a:off x="1535940" y="1726326"/>
            <a:ext cx="1413181" cy="292388"/>
            <a:chOff x="4738687" y="1481059"/>
            <a:chExt cx="1413181" cy="292388"/>
          </a:xfrm>
        </p:grpSpPr>
        <p:sp>
          <p:nvSpPr>
            <p:cNvPr id="108" name="Rectángulo: esquinas redondeadas 107">
              <a:extLst>
                <a:ext uri="{FF2B5EF4-FFF2-40B4-BE49-F238E27FC236}">
                  <a16:creationId xmlns:a16="http://schemas.microsoft.com/office/drawing/2014/main" id="{6306E055-FF4F-4D80-BB1E-3A1DDAB9D5CF}"/>
                </a:ext>
              </a:extLst>
            </p:cNvPr>
            <p:cNvSpPr/>
            <p:nvPr/>
          </p:nvSpPr>
          <p:spPr>
            <a:xfrm>
              <a:off x="4738687" y="1481059"/>
              <a:ext cx="1413181"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hlinkClick r:id="rId18" action="ppaction://hlinksldjump"/>
              <a:extLst>
                <a:ext uri="{FF2B5EF4-FFF2-40B4-BE49-F238E27FC236}">
                  <a16:creationId xmlns:a16="http://schemas.microsoft.com/office/drawing/2014/main" id="{0BF17722-56AB-41E5-AB40-B20816D32F32}"/>
                </a:ext>
              </a:extLst>
            </p:cNvPr>
            <p:cNvSpPr txBox="1"/>
            <p:nvPr>
              <p:custDataLst>
                <p:custData r:id="rId6"/>
              </p:custDataLst>
            </p:nvPr>
          </p:nvSpPr>
          <p:spPr>
            <a:xfrm>
              <a:off x="4738687" y="1481059"/>
              <a:ext cx="1113555"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10" name="Gráfico 109">
              <a:hlinkClick r:id="rId18" action="ppaction://hlinksldjump"/>
              <a:extLst>
                <a:ext uri="{FF2B5EF4-FFF2-40B4-BE49-F238E27FC236}">
                  <a16:creationId xmlns:a16="http://schemas.microsoft.com/office/drawing/2014/main" id="{2D514580-C57B-4F98-B06E-5EF393667F0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76056" y="1501253"/>
              <a:ext cx="252000" cy="252000"/>
            </a:xfrm>
            <a:prstGeom prst="rect">
              <a:avLst/>
            </a:prstGeom>
          </p:spPr>
        </p:pic>
      </p:grpSp>
      <p:cxnSp>
        <p:nvCxnSpPr>
          <p:cNvPr id="112" name="Conector: curvado 111">
            <a:extLst>
              <a:ext uri="{FF2B5EF4-FFF2-40B4-BE49-F238E27FC236}">
                <a16:creationId xmlns:a16="http://schemas.microsoft.com/office/drawing/2014/main" id="{78743102-4A24-4E44-B68D-5A1F8DB6B240}"/>
              </a:ext>
            </a:extLst>
          </p:cNvPr>
          <p:cNvCxnSpPr>
            <a:stCxn id="72" idx="5"/>
            <a:endCxn id="71" idx="1"/>
          </p:cNvCxnSpPr>
          <p:nvPr/>
        </p:nvCxnSpPr>
        <p:spPr>
          <a:xfrm rot="16200000" flipH="1">
            <a:off x="1897073" y="4783333"/>
            <a:ext cx="52443" cy="316200"/>
          </a:xfrm>
          <a:prstGeom prst="curvedConnector5">
            <a:avLst>
              <a:gd name="adj1" fmla="val 236113"/>
              <a:gd name="adj2" fmla="val 45231"/>
              <a:gd name="adj3" fmla="val -271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Elipse 118">
            <a:extLst>
              <a:ext uri="{FF2B5EF4-FFF2-40B4-BE49-F238E27FC236}">
                <a16:creationId xmlns:a16="http://schemas.microsoft.com/office/drawing/2014/main" id="{C91C9D61-3017-422E-AEF3-3D7CE891CB0E}"/>
              </a:ext>
            </a:extLst>
          </p:cNvPr>
          <p:cNvSpPr/>
          <p:nvPr/>
        </p:nvSpPr>
        <p:spPr>
          <a:xfrm>
            <a:off x="161374" y="5360943"/>
            <a:ext cx="360000" cy="360000"/>
          </a:xfrm>
          <a:prstGeom prst="ellipse">
            <a:avLst/>
          </a:prstGeom>
          <a:solidFill>
            <a:srgbClr val="69C000"/>
          </a:solidFill>
          <a:ln>
            <a:solidFill>
              <a:srgbClr val="95D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00" dirty="0">
              <a:latin typeface="Raleway" panose="020B0503030101060003" pitchFamily="34" charset="0"/>
            </a:endParaRPr>
          </a:p>
        </p:txBody>
      </p:sp>
      <p:cxnSp>
        <p:nvCxnSpPr>
          <p:cNvPr id="117" name="Conector: curvado 116">
            <a:extLst>
              <a:ext uri="{FF2B5EF4-FFF2-40B4-BE49-F238E27FC236}">
                <a16:creationId xmlns:a16="http://schemas.microsoft.com/office/drawing/2014/main" id="{CCAB07C9-9F4B-4166-8D4F-8A5039197C08}"/>
              </a:ext>
            </a:extLst>
          </p:cNvPr>
          <p:cNvCxnSpPr>
            <a:stCxn id="119" idx="0"/>
            <a:endCxn id="2" idx="3"/>
          </p:cNvCxnSpPr>
          <p:nvPr/>
        </p:nvCxnSpPr>
        <p:spPr>
          <a:xfrm rot="5400000" flipH="1" flipV="1">
            <a:off x="-352352" y="4380439"/>
            <a:ext cx="1674231" cy="286778"/>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ector: curvado 119">
            <a:extLst>
              <a:ext uri="{FF2B5EF4-FFF2-40B4-BE49-F238E27FC236}">
                <a16:creationId xmlns:a16="http://schemas.microsoft.com/office/drawing/2014/main" id="{7AD5ABE3-86DF-4274-9316-66D15021E375}"/>
              </a:ext>
            </a:extLst>
          </p:cNvPr>
          <p:cNvCxnSpPr>
            <a:stCxn id="119" idx="7"/>
            <a:endCxn id="72" idx="3"/>
          </p:cNvCxnSpPr>
          <p:nvPr/>
        </p:nvCxnSpPr>
        <p:spPr>
          <a:xfrm rot="5400000" flipH="1" flipV="1">
            <a:off x="562227" y="4821638"/>
            <a:ext cx="498452" cy="685601"/>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ector: curvado 121">
            <a:extLst>
              <a:ext uri="{FF2B5EF4-FFF2-40B4-BE49-F238E27FC236}">
                <a16:creationId xmlns:a16="http://schemas.microsoft.com/office/drawing/2014/main" id="{55EB18FB-4FAF-4365-8BB4-A3F3162D9CFC}"/>
              </a:ext>
            </a:extLst>
          </p:cNvPr>
          <p:cNvCxnSpPr>
            <a:stCxn id="119" idx="6"/>
            <a:endCxn id="71" idx="2"/>
          </p:cNvCxnSpPr>
          <p:nvPr/>
        </p:nvCxnSpPr>
        <p:spPr>
          <a:xfrm>
            <a:off x="521374" y="5540943"/>
            <a:ext cx="1272692" cy="120384"/>
          </a:xfrm>
          <a:prstGeom prst="curvedConnector3">
            <a:avLst/>
          </a:prstGeom>
          <a:ln>
            <a:solidFill>
              <a:srgbClr val="69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5188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7" action="ppaction://hlinksldjump"/>
              <a:extLst>
                <a:ext uri="{FF2B5EF4-FFF2-40B4-BE49-F238E27FC236}">
                  <a16:creationId xmlns:a16="http://schemas.microsoft.com/office/drawing/2014/main" id="{E63BC99B-E73F-4F66-868B-2E3094EB5B9C}"/>
                </a:ext>
              </a:extLst>
            </p:cNvPr>
            <p:cNvSpPr txBox="1"/>
            <p:nvPr>
              <p:custDataLst>
                <p:custData r:id="rId4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46"/>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3" y="2581864"/>
            <a:ext cx="4516045"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necesidades</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sociales</a:t>
            </a:r>
            <a:endParaRPr lang="en-US" sz="2200" dirty="0">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1DCFE8C5-2F3E-44B7-9883-AC44D109407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flipV="1">
            <a:off x="4795341" y="2648222"/>
            <a:ext cx="252000" cy="252000"/>
          </a:xfrm>
          <a:prstGeom prst="rect">
            <a:avLst/>
          </a:prstGeom>
        </p:spPr>
      </p:pic>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4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44"/>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 name="Grupo 2">
            <a:extLst>
              <a:ext uri="{FF2B5EF4-FFF2-40B4-BE49-F238E27FC236}">
                <a16:creationId xmlns:a16="http://schemas.microsoft.com/office/drawing/2014/main" id="{4DEEBAC2-3222-4A74-A80D-F3278A882BD4}"/>
              </a:ext>
            </a:extLst>
          </p:cNvPr>
          <p:cNvGrpSpPr/>
          <p:nvPr>
            <p:custDataLst>
              <p:custData r:id="rId9"/>
            </p:custDataLst>
          </p:nvPr>
        </p:nvGrpSpPr>
        <p:grpSpPr>
          <a:xfrm>
            <a:off x="474338" y="2958820"/>
            <a:ext cx="2142280" cy="292388"/>
            <a:chOff x="6470649" y="4822896"/>
            <a:chExt cx="2142280" cy="292388"/>
          </a:xfrm>
        </p:grpSpPr>
        <p:sp>
          <p:nvSpPr>
            <p:cNvPr id="105" name="Rectángulo: esquinas redondeadas 104">
              <a:extLst>
                <a:ext uri="{FF2B5EF4-FFF2-40B4-BE49-F238E27FC236}">
                  <a16:creationId xmlns:a16="http://schemas.microsoft.com/office/drawing/2014/main" id="{BEAF1A96-00A5-4DE4-ACCF-90A9F18D4FBC}"/>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AE8DA6F7-F2C0-4844-BE2B-B7AAD913606E}"/>
                </a:ext>
              </a:extLst>
            </p:cNvPr>
            <p:cNvSpPr txBox="1"/>
            <p:nvPr>
              <p:custDataLst>
                <p:custData r:id="rId4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8CB9940D-2463-4F29-9EC5-64CCB9DBAE9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grpSp>
        <p:nvGrpSpPr>
          <p:cNvPr id="4" name="Grupo 3">
            <a:extLst>
              <a:ext uri="{FF2B5EF4-FFF2-40B4-BE49-F238E27FC236}">
                <a16:creationId xmlns:a16="http://schemas.microsoft.com/office/drawing/2014/main" id="{C9B706EB-C4CB-4770-86A0-955AD4CCD29B}"/>
              </a:ext>
            </a:extLst>
          </p:cNvPr>
          <p:cNvGrpSpPr/>
          <p:nvPr>
            <p:custDataLst>
              <p:custData r:id="rId10"/>
            </p:custDataLst>
          </p:nvPr>
        </p:nvGrpSpPr>
        <p:grpSpPr>
          <a:xfrm>
            <a:off x="2718218" y="2958820"/>
            <a:ext cx="1372056" cy="292388"/>
            <a:chOff x="7291388" y="4679896"/>
            <a:chExt cx="1372056" cy="292388"/>
          </a:xfrm>
        </p:grpSpPr>
        <p:sp>
          <p:nvSpPr>
            <p:cNvPr id="114" name="Rectángulo: esquinas redondeadas 113">
              <a:extLst>
                <a:ext uri="{FF2B5EF4-FFF2-40B4-BE49-F238E27FC236}">
                  <a16:creationId xmlns:a16="http://schemas.microsoft.com/office/drawing/2014/main" id="{895EA990-EA49-4AD2-94EB-960400FAD796}"/>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Content">
              <a:extLst>
                <a:ext uri="{FF2B5EF4-FFF2-40B4-BE49-F238E27FC236}">
                  <a16:creationId xmlns:a16="http://schemas.microsoft.com/office/drawing/2014/main" id="{64B36968-1868-4B07-9B45-FCD54CE47F5E}"/>
                </a:ext>
              </a:extLst>
            </p:cNvPr>
            <p:cNvSpPr txBox="1"/>
            <p:nvPr>
              <p:custDataLst>
                <p:custData r:id="rId42"/>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FD81BCFE-4F86-4F26-A6D6-E9AE98D7B149}"/>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87631" y="4700090"/>
              <a:ext cx="252000" cy="252000"/>
            </a:xfrm>
            <a:prstGeom prst="rect">
              <a:avLst/>
            </a:prstGeom>
          </p:spPr>
        </p:pic>
      </p:grpSp>
      <p:grpSp>
        <p:nvGrpSpPr>
          <p:cNvPr id="118" name="Grupo 117">
            <a:extLst>
              <a:ext uri="{FF2B5EF4-FFF2-40B4-BE49-F238E27FC236}">
                <a16:creationId xmlns:a16="http://schemas.microsoft.com/office/drawing/2014/main" id="{3EDD4F5D-DC66-4AF6-A26E-CAE48DAEA8C2}"/>
              </a:ext>
            </a:extLst>
          </p:cNvPr>
          <p:cNvGrpSpPr/>
          <p:nvPr>
            <p:custDataLst>
              <p:custData r:id="rId11"/>
            </p:custDataLst>
          </p:nvPr>
        </p:nvGrpSpPr>
        <p:grpSpPr>
          <a:xfrm>
            <a:off x="4191000" y="2958820"/>
            <a:ext cx="2142280" cy="292388"/>
            <a:chOff x="6470649" y="4822896"/>
            <a:chExt cx="2142280" cy="292388"/>
          </a:xfrm>
        </p:grpSpPr>
        <p:sp>
          <p:nvSpPr>
            <p:cNvPr id="121" name="Rectángulo: esquinas redondeadas 120">
              <a:extLst>
                <a:ext uri="{FF2B5EF4-FFF2-40B4-BE49-F238E27FC236}">
                  <a16:creationId xmlns:a16="http://schemas.microsoft.com/office/drawing/2014/main" id="{AE9FD326-A70C-4158-8452-EA3A9E64763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805E1374-505B-46B5-BFDF-6A2530ECDAF0}"/>
                </a:ext>
              </a:extLst>
            </p:cNvPr>
            <p:cNvSpPr txBox="1"/>
            <p:nvPr>
              <p:custDataLst>
                <p:custData r:id="rId4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24" name="Gráfico 123">
              <a:extLst>
                <a:ext uri="{FF2B5EF4-FFF2-40B4-BE49-F238E27FC236}">
                  <a16:creationId xmlns:a16="http://schemas.microsoft.com/office/drawing/2014/main" id="{AFB34545-8687-4812-85C4-5ECCFCB3D1E9}"/>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sp>
        <p:nvSpPr>
          <p:cNvPr id="125" name="Rectángulo: esquinas redondeadas 124">
            <a:extLst>
              <a:ext uri="{FF2B5EF4-FFF2-40B4-BE49-F238E27FC236}">
                <a16:creationId xmlns:a16="http://schemas.microsoft.com/office/drawing/2014/main" id="{ADBA17AB-11AE-41BD-A7DD-1BB124D19BCE}"/>
              </a:ext>
            </a:extLst>
          </p:cNvPr>
          <p:cNvSpPr/>
          <p:nvPr/>
        </p:nvSpPr>
        <p:spPr>
          <a:xfrm>
            <a:off x="474338"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1826C7C2-E1F6-4C69-8A4A-1AAA2CA1A1FE}"/>
              </a:ext>
            </a:extLst>
          </p:cNvPr>
          <p:cNvSpPr txBox="1"/>
          <p:nvPr>
            <p:custDataLst>
              <p:custData r:id="rId12"/>
            </p:custDataLst>
          </p:nvPr>
        </p:nvSpPr>
        <p:spPr>
          <a:xfrm>
            <a:off x="511441" y="3724275"/>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2" name="Grupo 11">
            <a:extLst>
              <a:ext uri="{FF2B5EF4-FFF2-40B4-BE49-F238E27FC236}">
                <a16:creationId xmlns:a16="http://schemas.microsoft.com/office/drawing/2014/main" id="{B062B2CA-C9ED-4E0F-AECA-1DF37A87B1E8}"/>
              </a:ext>
            </a:extLst>
          </p:cNvPr>
          <p:cNvGrpSpPr/>
          <p:nvPr/>
        </p:nvGrpSpPr>
        <p:grpSpPr>
          <a:xfrm>
            <a:off x="1831482" y="4051455"/>
            <a:ext cx="1049126" cy="292388"/>
            <a:chOff x="2209800" y="3756180"/>
            <a:chExt cx="1049126" cy="292388"/>
          </a:xfrm>
        </p:grpSpPr>
        <p:sp>
          <p:nvSpPr>
            <p:cNvPr id="128" name="Rectángulo: esquinas redondeadas 127">
              <a:extLst>
                <a:ext uri="{FF2B5EF4-FFF2-40B4-BE49-F238E27FC236}">
                  <a16:creationId xmlns:a16="http://schemas.microsoft.com/office/drawing/2014/main" id="{7B4EC7EC-C5BB-43D7-B8D2-BEBF660CB0FA}"/>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34DED7A4-22E3-4C9C-B3D5-7DAD921D6011}"/>
                </a:ext>
              </a:extLst>
            </p:cNvPr>
            <p:cNvSpPr txBox="1"/>
            <p:nvPr>
              <p:custDataLst>
                <p:custData r:id="rId4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E9FD60D2-18DC-4C72-A613-2189C437BB7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31" name="Grupo 130">
            <a:extLst>
              <a:ext uri="{FF2B5EF4-FFF2-40B4-BE49-F238E27FC236}">
                <a16:creationId xmlns:a16="http://schemas.microsoft.com/office/drawing/2014/main" id="{A20AF2FB-6011-44B2-8972-7AD43623310B}"/>
              </a:ext>
            </a:extLst>
          </p:cNvPr>
          <p:cNvGrpSpPr/>
          <p:nvPr>
            <p:custDataLst>
              <p:custData r:id="rId13"/>
            </p:custDataLst>
          </p:nvPr>
        </p:nvGrpSpPr>
        <p:grpSpPr>
          <a:xfrm>
            <a:off x="565886" y="4051455"/>
            <a:ext cx="1192152" cy="292388"/>
            <a:chOff x="4760668" y="4237301"/>
            <a:chExt cx="2616422" cy="292388"/>
          </a:xfrm>
        </p:grpSpPr>
        <p:sp>
          <p:nvSpPr>
            <p:cNvPr id="132" name="Rectángulo: esquinas redondeadas 131">
              <a:extLst>
                <a:ext uri="{FF2B5EF4-FFF2-40B4-BE49-F238E27FC236}">
                  <a16:creationId xmlns:a16="http://schemas.microsoft.com/office/drawing/2014/main" id="{F665D0F7-5D99-4EDC-98C3-2DB700E2F72A}"/>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3" name="Content">
              <a:extLst>
                <a:ext uri="{FF2B5EF4-FFF2-40B4-BE49-F238E27FC236}">
                  <a16:creationId xmlns:a16="http://schemas.microsoft.com/office/drawing/2014/main" id="{C08DCEA4-578F-42C2-9ECC-7F5DDFB34F51}"/>
                </a:ext>
              </a:extLst>
            </p:cNvPr>
            <p:cNvSpPr txBox="1"/>
            <p:nvPr>
              <p:custDataLst>
                <p:custData r:id="rId3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37" name="Gráfico 136">
            <a:extLst>
              <a:ext uri="{FF2B5EF4-FFF2-40B4-BE49-F238E27FC236}">
                <a16:creationId xmlns:a16="http://schemas.microsoft.com/office/drawing/2014/main" id="{A6D65E1A-7841-4255-A007-82B508D5B5F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487261" y="3426452"/>
            <a:ext cx="252000" cy="252000"/>
          </a:xfrm>
          <a:prstGeom prst="rect">
            <a:avLst/>
          </a:prstGeom>
        </p:spPr>
      </p:pic>
      <p:pic>
        <p:nvPicPr>
          <p:cNvPr id="36" name="Gráfico 35">
            <a:extLst>
              <a:ext uri="{FF2B5EF4-FFF2-40B4-BE49-F238E27FC236}">
                <a16:creationId xmlns:a16="http://schemas.microsoft.com/office/drawing/2014/main" id="{63F24B92-0B60-4228-8091-3E1A69A78E4B}"/>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552847" y="3375979"/>
            <a:ext cx="342000" cy="342000"/>
          </a:xfrm>
          <a:prstGeom prst="rect">
            <a:avLst/>
          </a:prstGeom>
        </p:spPr>
      </p:pic>
      <p:sp>
        <p:nvSpPr>
          <p:cNvPr id="138" name="Rectángulo: esquinas redondeadas 137">
            <a:extLst>
              <a:ext uri="{FF2B5EF4-FFF2-40B4-BE49-F238E27FC236}">
                <a16:creationId xmlns:a16="http://schemas.microsoft.com/office/drawing/2014/main" id="{0D25A9E0-98D7-4BEE-AC9C-C9B81512CB52}"/>
              </a:ext>
            </a:extLst>
          </p:cNvPr>
          <p:cNvSpPr/>
          <p:nvPr/>
        </p:nvSpPr>
        <p:spPr>
          <a:xfrm>
            <a:off x="3904354"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8DDBBCD5-07EB-4D0F-8E60-D3C43B3EF188}"/>
              </a:ext>
            </a:extLst>
          </p:cNvPr>
          <p:cNvSpPr txBox="1"/>
          <p:nvPr>
            <p:custDataLst>
              <p:custData r:id="rId14"/>
            </p:custDataLst>
          </p:nvPr>
        </p:nvSpPr>
        <p:spPr>
          <a:xfrm>
            <a:off x="3941457" y="3724275"/>
            <a:ext cx="797231"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Escala</a:t>
            </a:r>
            <a:endParaRPr lang="en-US" sz="1600" dirty="0">
              <a:latin typeface="Raleway" panose="020B0503030101060003" pitchFamily="34" charset="0"/>
              <a:ea typeface="Segoe UI" pitchFamily="34" charset="0"/>
              <a:cs typeface="Segoe UI" pitchFamily="34" charset="0"/>
            </a:endParaRPr>
          </a:p>
        </p:txBody>
      </p:sp>
      <p:grpSp>
        <p:nvGrpSpPr>
          <p:cNvPr id="140" name="Grupo 139">
            <a:extLst>
              <a:ext uri="{FF2B5EF4-FFF2-40B4-BE49-F238E27FC236}">
                <a16:creationId xmlns:a16="http://schemas.microsoft.com/office/drawing/2014/main" id="{8B07195D-819B-42DB-BBF9-4507FDA495CF}"/>
              </a:ext>
            </a:extLst>
          </p:cNvPr>
          <p:cNvGrpSpPr/>
          <p:nvPr/>
        </p:nvGrpSpPr>
        <p:grpSpPr>
          <a:xfrm>
            <a:off x="5421518" y="4257830"/>
            <a:ext cx="1049126" cy="292388"/>
            <a:chOff x="2209800" y="3756180"/>
            <a:chExt cx="1049126" cy="292388"/>
          </a:xfrm>
        </p:grpSpPr>
        <p:sp>
          <p:nvSpPr>
            <p:cNvPr id="141" name="Rectángulo: esquinas redondeadas 140">
              <a:extLst>
                <a:ext uri="{FF2B5EF4-FFF2-40B4-BE49-F238E27FC236}">
                  <a16:creationId xmlns:a16="http://schemas.microsoft.com/office/drawing/2014/main" id="{018F4403-0B3B-48E5-9790-26AE39876520}"/>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D68C2A37-149A-46CD-AE02-764E6564D366}"/>
                </a:ext>
              </a:extLst>
            </p:cNvPr>
            <p:cNvSpPr txBox="1"/>
            <p:nvPr>
              <p:custDataLst>
                <p:custData r:id="rId37"/>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43" name="Gráfico 142">
              <a:extLst>
                <a:ext uri="{FF2B5EF4-FFF2-40B4-BE49-F238E27FC236}">
                  <a16:creationId xmlns:a16="http://schemas.microsoft.com/office/drawing/2014/main" id="{3E071795-8944-4749-B804-24608833711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44" name="Grupo 143">
            <a:extLst>
              <a:ext uri="{FF2B5EF4-FFF2-40B4-BE49-F238E27FC236}">
                <a16:creationId xmlns:a16="http://schemas.microsoft.com/office/drawing/2014/main" id="{18FA5082-1B86-4B5C-BD0C-72AF7029CDF3}"/>
              </a:ext>
            </a:extLst>
          </p:cNvPr>
          <p:cNvGrpSpPr/>
          <p:nvPr>
            <p:custDataLst>
              <p:custData r:id="rId15"/>
            </p:custDataLst>
          </p:nvPr>
        </p:nvGrpSpPr>
        <p:grpSpPr>
          <a:xfrm>
            <a:off x="3995902" y="4134720"/>
            <a:ext cx="1353494" cy="538609"/>
            <a:chOff x="4760668" y="4114191"/>
            <a:chExt cx="2616422" cy="538609"/>
          </a:xfrm>
        </p:grpSpPr>
        <p:sp>
          <p:nvSpPr>
            <p:cNvPr id="145" name="Rectángulo: esquinas redondeadas 144">
              <a:extLst>
                <a:ext uri="{FF2B5EF4-FFF2-40B4-BE49-F238E27FC236}">
                  <a16:creationId xmlns:a16="http://schemas.microsoft.com/office/drawing/2014/main" id="{0FDADA7E-5B94-4B69-821B-88AC4773D05B}"/>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6" name="Content">
              <a:extLst>
                <a:ext uri="{FF2B5EF4-FFF2-40B4-BE49-F238E27FC236}">
                  <a16:creationId xmlns:a16="http://schemas.microsoft.com/office/drawing/2014/main" id="{B065365A-5414-4813-8490-E7E29B974992}"/>
                </a:ext>
              </a:extLst>
            </p:cNvPr>
            <p:cNvSpPr txBox="1"/>
            <p:nvPr>
              <p:custDataLst>
                <p:custData r:id="rId36"/>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47" name="Gráfico 146">
            <a:hlinkClick r:id="rId66" action="ppaction://hlinksldjump"/>
            <a:extLst>
              <a:ext uri="{FF2B5EF4-FFF2-40B4-BE49-F238E27FC236}">
                <a16:creationId xmlns:a16="http://schemas.microsoft.com/office/drawing/2014/main" id="{29DFDC16-B9BF-4366-A57B-6689910E6B76}"/>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917277" y="3426452"/>
            <a:ext cx="252000" cy="252000"/>
          </a:xfrm>
          <a:prstGeom prst="rect">
            <a:avLst/>
          </a:prstGeom>
        </p:spPr>
      </p:pic>
      <p:pic>
        <p:nvPicPr>
          <p:cNvPr id="38" name="Gráfico 37">
            <a:extLst>
              <a:ext uri="{FF2B5EF4-FFF2-40B4-BE49-F238E27FC236}">
                <a16:creationId xmlns:a16="http://schemas.microsoft.com/office/drawing/2014/main" id="{3BA16C12-9A9D-4A48-BA1C-93A598339AF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983682" y="3387648"/>
            <a:ext cx="288000" cy="288000"/>
          </a:xfrm>
          <a:prstGeom prst="rect">
            <a:avLst/>
          </a:prstGeom>
        </p:spPr>
      </p:pic>
      <p:cxnSp>
        <p:nvCxnSpPr>
          <p:cNvPr id="148" name="Conector recto 147">
            <a:extLst>
              <a:ext uri="{FF2B5EF4-FFF2-40B4-BE49-F238E27FC236}">
                <a16:creationId xmlns:a16="http://schemas.microsoft.com/office/drawing/2014/main" id="{B55AC49B-A6FB-4B69-A239-181B66A4A5B0}"/>
              </a:ext>
            </a:extLst>
          </p:cNvPr>
          <p:cNvCxnSpPr>
            <a:cxnSpLocks/>
          </p:cNvCxnSpPr>
          <p:nvPr/>
        </p:nvCxnSpPr>
        <p:spPr>
          <a:xfrm rot="5400000">
            <a:off x="4582218" y="3864610"/>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9" name="Content">
            <a:extLst>
              <a:ext uri="{FF2B5EF4-FFF2-40B4-BE49-F238E27FC236}">
                <a16:creationId xmlns:a16="http://schemas.microsoft.com/office/drawing/2014/main" id="{50FC8973-8E34-42FA-BBC3-7D010E3D96DD}"/>
              </a:ext>
            </a:extLst>
          </p:cNvPr>
          <p:cNvSpPr txBox="1"/>
          <p:nvPr>
            <p:custDataLst>
              <p:custData r:id="rId16"/>
            </p:custDataLst>
          </p:nvPr>
        </p:nvSpPr>
        <p:spPr>
          <a:xfrm>
            <a:off x="4645377" y="3724276"/>
            <a:ext cx="179880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Necesidad</a:t>
            </a:r>
            <a:r>
              <a:rPr lang="en-US" sz="1600" dirty="0">
                <a:latin typeface="Raleway" panose="020B0503030101060003" pitchFamily="34" charset="0"/>
                <a:ea typeface="Segoe UI" pitchFamily="34" charset="0"/>
                <a:cs typeface="Segoe UI" pitchFamily="34" charset="0"/>
              </a:rPr>
              <a:t> social</a:t>
            </a:r>
          </a:p>
        </p:txBody>
      </p:sp>
      <p:sp>
        <p:nvSpPr>
          <p:cNvPr id="150" name="Content">
            <a:extLst>
              <a:ext uri="{FF2B5EF4-FFF2-40B4-BE49-F238E27FC236}">
                <a16:creationId xmlns:a16="http://schemas.microsoft.com/office/drawing/2014/main" id="{2DCEEDA6-B63E-46AD-9A99-44A91380A8F8}"/>
              </a:ext>
            </a:extLst>
          </p:cNvPr>
          <p:cNvSpPr txBox="1"/>
          <p:nvPr>
            <p:custDataLst>
              <p:custData r:id="rId17"/>
            </p:custDataLst>
          </p:nvPr>
        </p:nvSpPr>
        <p:spPr>
          <a:xfrm>
            <a:off x="3940461" y="3936367"/>
            <a:ext cx="170151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Problema</a:t>
            </a:r>
            <a:r>
              <a:rPr lang="en-US" sz="1600" dirty="0">
                <a:latin typeface="Raleway" panose="020B0503030101060003" pitchFamily="34" charset="0"/>
                <a:ea typeface="Segoe UI" pitchFamily="34" charset="0"/>
                <a:cs typeface="Segoe UI" pitchFamily="34" charset="0"/>
              </a:rPr>
              <a:t> social</a:t>
            </a:r>
          </a:p>
        </p:txBody>
      </p:sp>
      <p:cxnSp>
        <p:nvCxnSpPr>
          <p:cNvPr id="152" name="Conector recto 151">
            <a:extLst>
              <a:ext uri="{FF2B5EF4-FFF2-40B4-BE49-F238E27FC236}">
                <a16:creationId xmlns:a16="http://schemas.microsoft.com/office/drawing/2014/main" id="{E8CEE80B-019A-4EF5-862B-BE065E59B469}"/>
              </a:ext>
            </a:extLst>
          </p:cNvPr>
          <p:cNvCxnSpPr>
            <a:cxnSpLocks/>
          </p:cNvCxnSpPr>
          <p:nvPr/>
        </p:nvCxnSpPr>
        <p:spPr>
          <a:xfrm rot="5400000">
            <a:off x="5484712" y="4071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 name="Content">
            <a:extLst>
              <a:ext uri="{FF2B5EF4-FFF2-40B4-BE49-F238E27FC236}">
                <a16:creationId xmlns:a16="http://schemas.microsoft.com/office/drawing/2014/main" id="{5CEB74ED-FB9A-4160-9641-FA47CC6D7B12}"/>
              </a:ext>
            </a:extLst>
          </p:cNvPr>
          <p:cNvSpPr txBox="1"/>
          <p:nvPr>
            <p:custDataLst>
              <p:custData r:id="rId18"/>
            </p:custDataLst>
          </p:nvPr>
        </p:nvSpPr>
        <p:spPr>
          <a:xfrm>
            <a:off x="5549031" y="3933630"/>
            <a:ext cx="144508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Problemática</a:t>
            </a:r>
            <a:endParaRPr lang="en-US" sz="1600" dirty="0">
              <a:latin typeface="Raleway" panose="020B0503030101060003" pitchFamily="34" charset="0"/>
              <a:ea typeface="Segoe UI" pitchFamily="34" charset="0"/>
              <a:cs typeface="Segoe UI" pitchFamily="34" charset="0"/>
            </a:endParaRPr>
          </a:p>
        </p:txBody>
      </p:sp>
      <p:cxnSp>
        <p:nvCxnSpPr>
          <p:cNvPr id="154" name="Conector recto 153">
            <a:extLst>
              <a:ext uri="{FF2B5EF4-FFF2-40B4-BE49-F238E27FC236}">
                <a16:creationId xmlns:a16="http://schemas.microsoft.com/office/drawing/2014/main" id="{2EF0B625-E6BD-4001-9EF8-66423161F19D}"/>
              </a:ext>
            </a:extLst>
          </p:cNvPr>
          <p:cNvCxnSpPr>
            <a:cxnSpLocks/>
          </p:cNvCxnSpPr>
          <p:nvPr/>
        </p:nvCxnSpPr>
        <p:spPr>
          <a:xfrm rot="5400000">
            <a:off x="6284018" y="3855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5" name="Content">
            <a:extLst>
              <a:ext uri="{FF2B5EF4-FFF2-40B4-BE49-F238E27FC236}">
                <a16:creationId xmlns:a16="http://schemas.microsoft.com/office/drawing/2014/main" id="{3ED8DEF9-AA29-4C1D-A896-E35BF259E829}"/>
              </a:ext>
            </a:extLst>
          </p:cNvPr>
          <p:cNvSpPr txBox="1"/>
          <p:nvPr>
            <p:custDataLst>
              <p:custData r:id="rId19"/>
            </p:custDataLst>
          </p:nvPr>
        </p:nvSpPr>
        <p:spPr>
          <a:xfrm>
            <a:off x="368252" y="4662926"/>
            <a:ext cx="505326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fundamentos</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disciplinares</a:t>
            </a:r>
            <a:endParaRPr lang="en-US" sz="2200" dirty="0">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D7EBB0A2-7C57-4E4B-9A73-851DBF172B2F}"/>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flipV="1">
            <a:off x="5425017" y="4729284"/>
            <a:ext cx="252000" cy="252000"/>
          </a:xfrm>
          <a:prstGeom prst="rect">
            <a:avLst/>
          </a:prstGeom>
        </p:spPr>
      </p:pic>
      <p:grpSp>
        <p:nvGrpSpPr>
          <p:cNvPr id="157" name="Grupo 156">
            <a:extLst>
              <a:ext uri="{FF2B5EF4-FFF2-40B4-BE49-F238E27FC236}">
                <a16:creationId xmlns:a16="http://schemas.microsoft.com/office/drawing/2014/main" id="{8B8E49D1-46E6-4E83-AD82-D451704C4FB2}"/>
              </a:ext>
            </a:extLst>
          </p:cNvPr>
          <p:cNvGrpSpPr/>
          <p:nvPr>
            <p:custDataLst>
              <p:custData r:id="rId20"/>
            </p:custDataLst>
          </p:nvPr>
        </p:nvGrpSpPr>
        <p:grpSpPr>
          <a:xfrm>
            <a:off x="479907" y="5039882"/>
            <a:ext cx="2142280" cy="292388"/>
            <a:chOff x="6470649" y="4822896"/>
            <a:chExt cx="2142280" cy="292388"/>
          </a:xfrm>
        </p:grpSpPr>
        <p:sp>
          <p:nvSpPr>
            <p:cNvPr id="158" name="Rectángulo: esquinas redondeadas 157">
              <a:extLst>
                <a:ext uri="{FF2B5EF4-FFF2-40B4-BE49-F238E27FC236}">
                  <a16:creationId xmlns:a16="http://schemas.microsoft.com/office/drawing/2014/main" id="{9C6D3C25-C44C-48CD-A77C-5C07C3104F0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B7E1C3D6-3229-4645-954F-705DD460F22E}"/>
                </a:ext>
              </a:extLst>
            </p:cNvPr>
            <p:cNvSpPr txBox="1"/>
            <p:nvPr>
              <p:custDataLst>
                <p:custData r:id="rId35"/>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BEBF1933-5C21-41DC-8ED8-32C6EA08FE7D}"/>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grpSp>
        <p:nvGrpSpPr>
          <p:cNvPr id="161" name="Grupo 160">
            <a:extLst>
              <a:ext uri="{FF2B5EF4-FFF2-40B4-BE49-F238E27FC236}">
                <a16:creationId xmlns:a16="http://schemas.microsoft.com/office/drawing/2014/main" id="{D43C5E22-35E7-4A9E-B038-D1ECCEAE01FB}"/>
              </a:ext>
            </a:extLst>
          </p:cNvPr>
          <p:cNvGrpSpPr/>
          <p:nvPr>
            <p:custDataLst>
              <p:custData r:id="rId21"/>
            </p:custDataLst>
          </p:nvPr>
        </p:nvGrpSpPr>
        <p:grpSpPr>
          <a:xfrm>
            <a:off x="2723787" y="5039882"/>
            <a:ext cx="1372056" cy="292388"/>
            <a:chOff x="7291388" y="4679896"/>
            <a:chExt cx="1372056" cy="292388"/>
          </a:xfrm>
        </p:grpSpPr>
        <p:sp>
          <p:nvSpPr>
            <p:cNvPr id="162" name="Rectángulo: esquinas redondeadas 161">
              <a:extLst>
                <a:ext uri="{FF2B5EF4-FFF2-40B4-BE49-F238E27FC236}">
                  <a16:creationId xmlns:a16="http://schemas.microsoft.com/office/drawing/2014/main" id="{ACF217A1-9BF0-4D7E-A679-B1D119306597}"/>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Content">
              <a:extLst>
                <a:ext uri="{FF2B5EF4-FFF2-40B4-BE49-F238E27FC236}">
                  <a16:creationId xmlns:a16="http://schemas.microsoft.com/office/drawing/2014/main" id="{DC1D504E-5A55-45AF-A248-A85C043BAD91}"/>
                </a:ext>
              </a:extLst>
            </p:cNvPr>
            <p:cNvSpPr txBox="1"/>
            <p:nvPr>
              <p:custDataLst>
                <p:custData r:id="rId34"/>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4" name="Gráfico 163">
              <a:extLst>
                <a:ext uri="{FF2B5EF4-FFF2-40B4-BE49-F238E27FC236}">
                  <a16:creationId xmlns:a16="http://schemas.microsoft.com/office/drawing/2014/main" id="{D2FB5106-71AA-4FAD-8DD8-8C997C82C34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87631" y="4700090"/>
              <a:ext cx="252000" cy="252000"/>
            </a:xfrm>
            <a:prstGeom prst="rect">
              <a:avLst/>
            </a:prstGeom>
          </p:spPr>
        </p:pic>
      </p:grpSp>
      <p:grpSp>
        <p:nvGrpSpPr>
          <p:cNvPr id="165" name="Grupo 164">
            <a:extLst>
              <a:ext uri="{FF2B5EF4-FFF2-40B4-BE49-F238E27FC236}">
                <a16:creationId xmlns:a16="http://schemas.microsoft.com/office/drawing/2014/main" id="{EBD840B9-E2D5-449A-8848-7544C9C76F1C}"/>
              </a:ext>
            </a:extLst>
          </p:cNvPr>
          <p:cNvGrpSpPr/>
          <p:nvPr>
            <p:custDataLst>
              <p:custData r:id="rId22"/>
            </p:custDataLst>
          </p:nvPr>
        </p:nvGrpSpPr>
        <p:grpSpPr>
          <a:xfrm>
            <a:off x="4196569" y="5039882"/>
            <a:ext cx="2142280" cy="292388"/>
            <a:chOff x="6470649" y="4822896"/>
            <a:chExt cx="2142280" cy="292388"/>
          </a:xfrm>
        </p:grpSpPr>
        <p:sp>
          <p:nvSpPr>
            <p:cNvPr id="166" name="Rectángulo: esquinas redondeadas 165">
              <a:extLst>
                <a:ext uri="{FF2B5EF4-FFF2-40B4-BE49-F238E27FC236}">
                  <a16:creationId xmlns:a16="http://schemas.microsoft.com/office/drawing/2014/main" id="{930D42D0-B0DB-4E9E-82EB-1726F2F24900}"/>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3A9141A0-DC02-4183-91A3-F49E92B942D3}"/>
                </a:ext>
              </a:extLst>
            </p:cNvPr>
            <p:cNvSpPr txBox="1"/>
            <p:nvPr>
              <p:custDataLst>
                <p:custData r:id="rId3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B479F17F-5749-4B29-B73C-7DFE4FA33A1C}"/>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337116" y="4843090"/>
              <a:ext cx="252000" cy="252000"/>
            </a:xfrm>
            <a:prstGeom prst="rect">
              <a:avLst/>
            </a:prstGeom>
          </p:spPr>
        </p:pic>
      </p:grpSp>
      <p:sp>
        <p:nvSpPr>
          <p:cNvPr id="169" name="Rectángulo: esquinas redondeadas 168">
            <a:extLst>
              <a:ext uri="{FF2B5EF4-FFF2-40B4-BE49-F238E27FC236}">
                <a16:creationId xmlns:a16="http://schemas.microsoft.com/office/drawing/2014/main" id="{20A93CFC-745D-43CD-941B-3A81535A9A5E}"/>
              </a:ext>
            </a:extLst>
          </p:cNvPr>
          <p:cNvSpPr/>
          <p:nvPr/>
        </p:nvSpPr>
        <p:spPr>
          <a:xfrm>
            <a:off x="474338" y="5414524"/>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F2538313-9259-45E1-BAF8-2989BFAFA4F5}"/>
              </a:ext>
            </a:extLst>
          </p:cNvPr>
          <p:cNvSpPr txBox="1"/>
          <p:nvPr>
            <p:custDataLst>
              <p:custData r:id="rId23"/>
            </p:custDataLst>
          </p:nvPr>
        </p:nvSpPr>
        <p:spPr>
          <a:xfrm>
            <a:off x="511441" y="5806592"/>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71" name="Grupo 170">
            <a:extLst>
              <a:ext uri="{FF2B5EF4-FFF2-40B4-BE49-F238E27FC236}">
                <a16:creationId xmlns:a16="http://schemas.microsoft.com/office/drawing/2014/main" id="{4007ED5E-9E8A-4C88-A053-84C6FBEA65E1}"/>
              </a:ext>
            </a:extLst>
          </p:cNvPr>
          <p:cNvGrpSpPr/>
          <p:nvPr/>
        </p:nvGrpSpPr>
        <p:grpSpPr>
          <a:xfrm>
            <a:off x="1831482" y="6133772"/>
            <a:ext cx="1049126" cy="292388"/>
            <a:chOff x="2209800" y="3756180"/>
            <a:chExt cx="1049126" cy="292388"/>
          </a:xfrm>
        </p:grpSpPr>
        <p:sp>
          <p:nvSpPr>
            <p:cNvPr id="172" name="Rectángulo: esquinas redondeadas 171">
              <a:extLst>
                <a:ext uri="{FF2B5EF4-FFF2-40B4-BE49-F238E27FC236}">
                  <a16:creationId xmlns:a16="http://schemas.microsoft.com/office/drawing/2014/main" id="{0A98B71A-1435-480F-9DB3-9F536E9BB21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Content">
              <a:extLst>
                <a:ext uri="{FF2B5EF4-FFF2-40B4-BE49-F238E27FC236}">
                  <a16:creationId xmlns:a16="http://schemas.microsoft.com/office/drawing/2014/main" id="{9A422074-DDF7-42AE-8A1A-B5CA0C85A80E}"/>
                </a:ext>
              </a:extLst>
            </p:cNvPr>
            <p:cNvSpPr txBox="1"/>
            <p:nvPr>
              <p:custDataLst>
                <p:custData r:id="rId32"/>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74" name="Gráfico 173">
              <a:extLst>
                <a:ext uri="{FF2B5EF4-FFF2-40B4-BE49-F238E27FC236}">
                  <a16:creationId xmlns:a16="http://schemas.microsoft.com/office/drawing/2014/main" id="{95DD6509-7B4A-43EC-827A-66EDF1CA71B7}"/>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75" name="Grupo 174">
            <a:extLst>
              <a:ext uri="{FF2B5EF4-FFF2-40B4-BE49-F238E27FC236}">
                <a16:creationId xmlns:a16="http://schemas.microsoft.com/office/drawing/2014/main" id="{7695F46E-60EC-48EB-AFF6-39788660E25D}"/>
              </a:ext>
            </a:extLst>
          </p:cNvPr>
          <p:cNvGrpSpPr/>
          <p:nvPr>
            <p:custDataLst>
              <p:custData r:id="rId24"/>
            </p:custDataLst>
          </p:nvPr>
        </p:nvGrpSpPr>
        <p:grpSpPr>
          <a:xfrm>
            <a:off x="565886" y="6133772"/>
            <a:ext cx="1192152" cy="292388"/>
            <a:chOff x="4760668" y="4237301"/>
            <a:chExt cx="2616422" cy="292388"/>
          </a:xfrm>
        </p:grpSpPr>
        <p:sp>
          <p:nvSpPr>
            <p:cNvPr id="176" name="Rectángulo: esquinas redondeadas 175">
              <a:extLst>
                <a:ext uri="{FF2B5EF4-FFF2-40B4-BE49-F238E27FC236}">
                  <a16:creationId xmlns:a16="http://schemas.microsoft.com/office/drawing/2014/main" id="{ACE67AA7-35A5-41C8-83FE-D13646B3F8EE}"/>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7" name="Content">
              <a:extLst>
                <a:ext uri="{FF2B5EF4-FFF2-40B4-BE49-F238E27FC236}">
                  <a16:creationId xmlns:a16="http://schemas.microsoft.com/office/drawing/2014/main" id="{8A3DF425-F17F-4E99-850A-FA18D469A747}"/>
                </a:ext>
              </a:extLst>
            </p:cNvPr>
            <p:cNvSpPr txBox="1"/>
            <p:nvPr>
              <p:custDataLst>
                <p:custData r:id="rId3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78" name="Gráfico 177">
            <a:extLst>
              <a:ext uri="{FF2B5EF4-FFF2-40B4-BE49-F238E27FC236}">
                <a16:creationId xmlns:a16="http://schemas.microsoft.com/office/drawing/2014/main" id="{BD9EB6ED-ABAE-4E0D-9939-BAA12DEB5DE0}"/>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487261" y="5508769"/>
            <a:ext cx="252000" cy="252000"/>
          </a:xfrm>
          <a:prstGeom prst="rect">
            <a:avLst/>
          </a:prstGeom>
        </p:spPr>
      </p:pic>
      <p:pic>
        <p:nvPicPr>
          <p:cNvPr id="43" name="Gráfico 42">
            <a:extLst>
              <a:ext uri="{FF2B5EF4-FFF2-40B4-BE49-F238E27FC236}">
                <a16:creationId xmlns:a16="http://schemas.microsoft.com/office/drawing/2014/main" id="{D97EA788-FA2F-46DE-93F3-BE736A69E30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552847" y="5496069"/>
            <a:ext cx="252000" cy="252000"/>
          </a:xfrm>
          <a:prstGeom prst="rect">
            <a:avLst/>
          </a:prstGeom>
        </p:spPr>
      </p:pic>
      <p:sp>
        <p:nvSpPr>
          <p:cNvPr id="179" name="Rectángulo: esquinas redondeadas 178">
            <a:extLst>
              <a:ext uri="{FF2B5EF4-FFF2-40B4-BE49-F238E27FC236}">
                <a16:creationId xmlns:a16="http://schemas.microsoft.com/office/drawing/2014/main" id="{1F806814-89B0-4CF5-A889-1E6F338D6C1E}"/>
              </a:ext>
            </a:extLst>
          </p:cNvPr>
          <p:cNvSpPr/>
          <p:nvPr/>
        </p:nvSpPr>
        <p:spPr>
          <a:xfrm>
            <a:off x="3904354" y="5413270"/>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Content">
            <a:extLst>
              <a:ext uri="{FF2B5EF4-FFF2-40B4-BE49-F238E27FC236}">
                <a16:creationId xmlns:a16="http://schemas.microsoft.com/office/drawing/2014/main" id="{1F0110C5-CD9D-4C44-8418-F2C0630FBC91}"/>
              </a:ext>
            </a:extLst>
          </p:cNvPr>
          <p:cNvSpPr txBox="1"/>
          <p:nvPr>
            <p:custDataLst>
              <p:custData r:id="rId25"/>
            </p:custDataLst>
          </p:nvPr>
        </p:nvSpPr>
        <p:spPr>
          <a:xfrm>
            <a:off x="3941457" y="5805338"/>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81" name="Grupo 180">
            <a:extLst>
              <a:ext uri="{FF2B5EF4-FFF2-40B4-BE49-F238E27FC236}">
                <a16:creationId xmlns:a16="http://schemas.microsoft.com/office/drawing/2014/main" id="{1DC903E7-A857-47AC-B5BD-0644675BDBA9}"/>
              </a:ext>
            </a:extLst>
          </p:cNvPr>
          <p:cNvGrpSpPr/>
          <p:nvPr/>
        </p:nvGrpSpPr>
        <p:grpSpPr>
          <a:xfrm>
            <a:off x="5261498" y="6132518"/>
            <a:ext cx="1049126" cy="292388"/>
            <a:chOff x="2209800" y="3756180"/>
            <a:chExt cx="1049126" cy="292388"/>
          </a:xfrm>
        </p:grpSpPr>
        <p:sp>
          <p:nvSpPr>
            <p:cNvPr id="182" name="Rectángulo: esquinas redondeadas 181">
              <a:extLst>
                <a:ext uri="{FF2B5EF4-FFF2-40B4-BE49-F238E27FC236}">
                  <a16:creationId xmlns:a16="http://schemas.microsoft.com/office/drawing/2014/main" id="{3130F728-9DB5-424A-B670-DD0EFA5B8168}"/>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Content">
              <a:extLst>
                <a:ext uri="{FF2B5EF4-FFF2-40B4-BE49-F238E27FC236}">
                  <a16:creationId xmlns:a16="http://schemas.microsoft.com/office/drawing/2014/main" id="{C6FCCF76-E08E-4068-8CC9-0B341DDE2B04}"/>
                </a:ext>
              </a:extLst>
            </p:cNvPr>
            <p:cNvSpPr txBox="1"/>
            <p:nvPr>
              <p:custDataLst>
                <p:custData r:id="rId3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4" name="Gráfico 183">
              <a:extLst>
                <a:ext uri="{FF2B5EF4-FFF2-40B4-BE49-F238E27FC236}">
                  <a16:creationId xmlns:a16="http://schemas.microsoft.com/office/drawing/2014/main" id="{FBC9479C-3C74-4D7F-B706-6CBD2C0EB662}"/>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983113" y="3776374"/>
              <a:ext cx="252000" cy="252000"/>
            </a:xfrm>
            <a:prstGeom prst="rect">
              <a:avLst/>
            </a:prstGeom>
          </p:spPr>
        </p:pic>
      </p:grpSp>
      <p:grpSp>
        <p:nvGrpSpPr>
          <p:cNvPr id="185" name="Grupo 184">
            <a:extLst>
              <a:ext uri="{FF2B5EF4-FFF2-40B4-BE49-F238E27FC236}">
                <a16:creationId xmlns:a16="http://schemas.microsoft.com/office/drawing/2014/main" id="{F107B2CF-50FF-41FE-8979-0C27B775F311}"/>
              </a:ext>
            </a:extLst>
          </p:cNvPr>
          <p:cNvGrpSpPr/>
          <p:nvPr>
            <p:custDataLst>
              <p:custData r:id="rId26"/>
            </p:custDataLst>
          </p:nvPr>
        </p:nvGrpSpPr>
        <p:grpSpPr>
          <a:xfrm>
            <a:off x="3995902" y="6132518"/>
            <a:ext cx="1192152" cy="292388"/>
            <a:chOff x="4760668" y="4237301"/>
            <a:chExt cx="2616422" cy="292388"/>
          </a:xfrm>
        </p:grpSpPr>
        <p:sp>
          <p:nvSpPr>
            <p:cNvPr id="186" name="Rectángulo: esquinas redondeadas 185">
              <a:extLst>
                <a:ext uri="{FF2B5EF4-FFF2-40B4-BE49-F238E27FC236}">
                  <a16:creationId xmlns:a16="http://schemas.microsoft.com/office/drawing/2014/main" id="{086902FB-C919-485B-A0ED-4DD49D806676}"/>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7" name="Content">
              <a:extLst>
                <a:ext uri="{FF2B5EF4-FFF2-40B4-BE49-F238E27FC236}">
                  <a16:creationId xmlns:a16="http://schemas.microsoft.com/office/drawing/2014/main" id="{95BE3A62-1487-4B02-BDA8-02419FDC2777}"/>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88" name="Gráfico 187">
            <a:extLst>
              <a:ext uri="{FF2B5EF4-FFF2-40B4-BE49-F238E27FC236}">
                <a16:creationId xmlns:a16="http://schemas.microsoft.com/office/drawing/2014/main" id="{664DE039-2A80-4381-8F27-30BAF7F87E67}"/>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917277" y="5507515"/>
            <a:ext cx="252000" cy="252000"/>
          </a:xfrm>
          <a:prstGeom prst="rect">
            <a:avLst/>
          </a:prstGeom>
        </p:spPr>
      </p:pic>
      <p:pic>
        <p:nvPicPr>
          <p:cNvPr id="189" name="Gráfico 188">
            <a:extLst>
              <a:ext uri="{FF2B5EF4-FFF2-40B4-BE49-F238E27FC236}">
                <a16:creationId xmlns:a16="http://schemas.microsoft.com/office/drawing/2014/main" id="{8B1E7C85-2AE5-4987-9E02-055401188336}"/>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3982863" y="5457042"/>
            <a:ext cx="342000" cy="342000"/>
          </a:xfrm>
          <a:prstGeom prst="rect">
            <a:avLst/>
          </a:prstGeom>
        </p:spPr>
      </p:pic>
      <p:sp>
        <p:nvSpPr>
          <p:cNvPr id="190" name="Content">
            <a:extLst>
              <a:ext uri="{FF2B5EF4-FFF2-40B4-BE49-F238E27FC236}">
                <a16:creationId xmlns:a16="http://schemas.microsoft.com/office/drawing/2014/main" id="{7E5173A8-5B10-4B3A-908C-64A09BD041A5}"/>
              </a:ext>
            </a:extLst>
          </p:cNvPr>
          <p:cNvSpPr txBox="1"/>
          <p:nvPr>
            <p:custDataLst>
              <p:custData r:id="rId27"/>
              <p:custData r:id="rId28"/>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pic>
        <p:nvPicPr>
          <p:cNvPr id="191" name="Gráfico 190">
            <a:extLst>
              <a:ext uri="{FF2B5EF4-FFF2-40B4-BE49-F238E27FC236}">
                <a16:creationId xmlns:a16="http://schemas.microsoft.com/office/drawing/2014/main" id="{5BE63720-CB9E-40A3-9008-3D746D057F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117632" y="2648509"/>
            <a:ext cx="252000" cy="252000"/>
          </a:xfrm>
          <a:prstGeom prst="rect">
            <a:avLst/>
          </a:prstGeom>
        </p:spPr>
      </p:pic>
      <p:pic>
        <p:nvPicPr>
          <p:cNvPr id="192" name="Gráfico 191">
            <a:extLst>
              <a:ext uri="{FF2B5EF4-FFF2-40B4-BE49-F238E27FC236}">
                <a16:creationId xmlns:a16="http://schemas.microsoft.com/office/drawing/2014/main" id="{1B9C074E-EC59-481D-B5C3-E5F01C791AB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778617" y="4732335"/>
            <a:ext cx="252000" cy="252000"/>
          </a:xfrm>
          <a:prstGeom prst="rect">
            <a:avLst/>
          </a:prstGeom>
        </p:spPr>
      </p:pic>
    </p:spTree>
    <p:extLst>
      <p:ext uri="{BB962C8B-B14F-4D97-AF65-F5344CB8AC3E}">
        <p14:creationId xmlns:p14="http://schemas.microsoft.com/office/powerpoint/2010/main" val="424669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54"/>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necesidad</a:t>
            </a:r>
            <a:endParaRPr lang="en-US" sz="2200" dirty="0">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1DCFE8C5-2F3E-44B7-9883-AC44D109407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V="1">
            <a:off x="4127682" y="2648222"/>
            <a:ext cx="252000" cy="252000"/>
          </a:xfrm>
          <a:prstGeom prst="rect">
            <a:avLst/>
          </a:prstGeom>
        </p:spPr>
      </p:pic>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52"/>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 name="Grupo 2">
            <a:extLst>
              <a:ext uri="{FF2B5EF4-FFF2-40B4-BE49-F238E27FC236}">
                <a16:creationId xmlns:a16="http://schemas.microsoft.com/office/drawing/2014/main" id="{4DEEBAC2-3222-4A74-A80D-F3278A882BD4}"/>
              </a:ext>
            </a:extLst>
          </p:cNvPr>
          <p:cNvGrpSpPr/>
          <p:nvPr>
            <p:custDataLst>
              <p:custData r:id="rId9"/>
            </p:custDataLst>
          </p:nvPr>
        </p:nvGrpSpPr>
        <p:grpSpPr>
          <a:xfrm>
            <a:off x="474338" y="2958820"/>
            <a:ext cx="2142280" cy="292388"/>
            <a:chOff x="6470649" y="4822896"/>
            <a:chExt cx="2142280" cy="292388"/>
          </a:xfrm>
        </p:grpSpPr>
        <p:sp>
          <p:nvSpPr>
            <p:cNvPr id="105" name="Rectángulo: esquinas redondeadas 104">
              <a:extLst>
                <a:ext uri="{FF2B5EF4-FFF2-40B4-BE49-F238E27FC236}">
                  <a16:creationId xmlns:a16="http://schemas.microsoft.com/office/drawing/2014/main" id="{BEAF1A96-00A5-4DE4-ACCF-90A9F18D4FBC}"/>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AE8DA6F7-F2C0-4844-BE2B-B7AAD913606E}"/>
                </a:ext>
              </a:extLst>
            </p:cNvPr>
            <p:cNvSpPr txBox="1"/>
            <p:nvPr>
              <p:custDataLst>
                <p:custData r:id="rId5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8CB9940D-2463-4F29-9EC5-64CCB9DBAE93}"/>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grpSp>
        <p:nvGrpSpPr>
          <p:cNvPr id="4" name="Grupo 3">
            <a:extLst>
              <a:ext uri="{FF2B5EF4-FFF2-40B4-BE49-F238E27FC236}">
                <a16:creationId xmlns:a16="http://schemas.microsoft.com/office/drawing/2014/main" id="{C9B706EB-C4CB-4770-86A0-955AD4CCD29B}"/>
              </a:ext>
            </a:extLst>
          </p:cNvPr>
          <p:cNvGrpSpPr/>
          <p:nvPr>
            <p:custDataLst>
              <p:custData r:id="rId10"/>
            </p:custDataLst>
          </p:nvPr>
        </p:nvGrpSpPr>
        <p:grpSpPr>
          <a:xfrm>
            <a:off x="2718218" y="2958820"/>
            <a:ext cx="1372056" cy="292388"/>
            <a:chOff x="7291388" y="4679896"/>
            <a:chExt cx="1372056" cy="292388"/>
          </a:xfrm>
        </p:grpSpPr>
        <p:sp>
          <p:nvSpPr>
            <p:cNvPr id="114" name="Rectángulo: esquinas redondeadas 113">
              <a:extLst>
                <a:ext uri="{FF2B5EF4-FFF2-40B4-BE49-F238E27FC236}">
                  <a16:creationId xmlns:a16="http://schemas.microsoft.com/office/drawing/2014/main" id="{895EA990-EA49-4AD2-94EB-960400FAD796}"/>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Content">
              <a:extLst>
                <a:ext uri="{FF2B5EF4-FFF2-40B4-BE49-F238E27FC236}">
                  <a16:creationId xmlns:a16="http://schemas.microsoft.com/office/drawing/2014/main" id="{64B36968-1868-4B07-9B45-FCD54CE47F5E}"/>
                </a:ext>
              </a:extLst>
            </p:cNvPr>
            <p:cNvSpPr txBox="1"/>
            <p:nvPr>
              <p:custDataLst>
                <p:custData r:id="rId50"/>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FD81BCFE-4F86-4F26-A6D6-E9AE98D7B149}"/>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87631" y="4700090"/>
              <a:ext cx="252000" cy="252000"/>
            </a:xfrm>
            <a:prstGeom prst="rect">
              <a:avLst/>
            </a:prstGeom>
          </p:spPr>
        </p:pic>
      </p:grpSp>
      <p:grpSp>
        <p:nvGrpSpPr>
          <p:cNvPr id="118" name="Grupo 117">
            <a:extLst>
              <a:ext uri="{FF2B5EF4-FFF2-40B4-BE49-F238E27FC236}">
                <a16:creationId xmlns:a16="http://schemas.microsoft.com/office/drawing/2014/main" id="{3EDD4F5D-DC66-4AF6-A26E-CAE48DAEA8C2}"/>
              </a:ext>
            </a:extLst>
          </p:cNvPr>
          <p:cNvGrpSpPr/>
          <p:nvPr>
            <p:custDataLst>
              <p:custData r:id="rId11"/>
            </p:custDataLst>
          </p:nvPr>
        </p:nvGrpSpPr>
        <p:grpSpPr>
          <a:xfrm>
            <a:off x="4191000" y="2958820"/>
            <a:ext cx="2142280" cy="292388"/>
            <a:chOff x="6470649" y="4822896"/>
            <a:chExt cx="2142280" cy="292388"/>
          </a:xfrm>
        </p:grpSpPr>
        <p:sp>
          <p:nvSpPr>
            <p:cNvPr id="121" name="Rectángulo: esquinas redondeadas 120">
              <a:extLst>
                <a:ext uri="{FF2B5EF4-FFF2-40B4-BE49-F238E27FC236}">
                  <a16:creationId xmlns:a16="http://schemas.microsoft.com/office/drawing/2014/main" id="{AE9FD326-A70C-4158-8452-EA3A9E64763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805E1374-505B-46B5-BFDF-6A2530ECDAF0}"/>
                </a:ext>
              </a:extLst>
            </p:cNvPr>
            <p:cNvSpPr txBox="1"/>
            <p:nvPr>
              <p:custDataLst>
                <p:custData r:id="rId49"/>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24" name="Gráfico 123">
              <a:extLst>
                <a:ext uri="{FF2B5EF4-FFF2-40B4-BE49-F238E27FC236}">
                  <a16:creationId xmlns:a16="http://schemas.microsoft.com/office/drawing/2014/main" id="{AFB34545-8687-4812-85C4-5ECCFCB3D1E9}"/>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sp>
        <p:nvSpPr>
          <p:cNvPr id="125" name="Rectángulo: esquinas redondeadas 124">
            <a:extLst>
              <a:ext uri="{FF2B5EF4-FFF2-40B4-BE49-F238E27FC236}">
                <a16:creationId xmlns:a16="http://schemas.microsoft.com/office/drawing/2014/main" id="{ADBA17AB-11AE-41BD-A7DD-1BB124D19BCE}"/>
              </a:ext>
            </a:extLst>
          </p:cNvPr>
          <p:cNvSpPr/>
          <p:nvPr/>
        </p:nvSpPr>
        <p:spPr>
          <a:xfrm>
            <a:off x="474338"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1826C7C2-E1F6-4C69-8A4A-1AAA2CA1A1FE}"/>
              </a:ext>
            </a:extLst>
          </p:cNvPr>
          <p:cNvSpPr txBox="1"/>
          <p:nvPr>
            <p:custDataLst>
              <p:custData r:id="rId12"/>
            </p:custDataLst>
          </p:nvPr>
        </p:nvSpPr>
        <p:spPr>
          <a:xfrm>
            <a:off x="511441" y="3724275"/>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2" name="Grupo 11">
            <a:extLst>
              <a:ext uri="{FF2B5EF4-FFF2-40B4-BE49-F238E27FC236}">
                <a16:creationId xmlns:a16="http://schemas.microsoft.com/office/drawing/2014/main" id="{B062B2CA-C9ED-4E0F-AECA-1DF37A87B1E8}"/>
              </a:ext>
            </a:extLst>
          </p:cNvPr>
          <p:cNvGrpSpPr/>
          <p:nvPr/>
        </p:nvGrpSpPr>
        <p:grpSpPr>
          <a:xfrm>
            <a:off x="1831482" y="4051455"/>
            <a:ext cx="1049126" cy="292388"/>
            <a:chOff x="2209800" y="3756180"/>
            <a:chExt cx="1049126" cy="292388"/>
          </a:xfrm>
        </p:grpSpPr>
        <p:sp>
          <p:nvSpPr>
            <p:cNvPr id="128" name="Rectángulo: esquinas redondeadas 127">
              <a:extLst>
                <a:ext uri="{FF2B5EF4-FFF2-40B4-BE49-F238E27FC236}">
                  <a16:creationId xmlns:a16="http://schemas.microsoft.com/office/drawing/2014/main" id="{7B4EC7EC-C5BB-43D7-B8D2-BEBF660CB0FA}"/>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34DED7A4-22E3-4C9C-B3D5-7DAD921D6011}"/>
                </a:ext>
              </a:extLst>
            </p:cNvPr>
            <p:cNvSpPr txBox="1"/>
            <p:nvPr>
              <p:custDataLst>
                <p:custData r:id="rId48"/>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E9FD60D2-18DC-4C72-A613-2189C437BB7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31" name="Grupo 130">
            <a:extLst>
              <a:ext uri="{FF2B5EF4-FFF2-40B4-BE49-F238E27FC236}">
                <a16:creationId xmlns:a16="http://schemas.microsoft.com/office/drawing/2014/main" id="{A20AF2FB-6011-44B2-8972-7AD43623310B}"/>
              </a:ext>
            </a:extLst>
          </p:cNvPr>
          <p:cNvGrpSpPr/>
          <p:nvPr>
            <p:custDataLst>
              <p:custData r:id="rId13"/>
            </p:custDataLst>
          </p:nvPr>
        </p:nvGrpSpPr>
        <p:grpSpPr>
          <a:xfrm>
            <a:off x="565886" y="4051455"/>
            <a:ext cx="1192152" cy="292388"/>
            <a:chOff x="4760668" y="4237301"/>
            <a:chExt cx="2616422" cy="292388"/>
          </a:xfrm>
        </p:grpSpPr>
        <p:sp>
          <p:nvSpPr>
            <p:cNvPr id="132" name="Rectángulo: esquinas redondeadas 131">
              <a:extLst>
                <a:ext uri="{FF2B5EF4-FFF2-40B4-BE49-F238E27FC236}">
                  <a16:creationId xmlns:a16="http://schemas.microsoft.com/office/drawing/2014/main" id="{F665D0F7-5D99-4EDC-98C3-2DB700E2F72A}"/>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3" name="Content">
              <a:extLst>
                <a:ext uri="{FF2B5EF4-FFF2-40B4-BE49-F238E27FC236}">
                  <a16:creationId xmlns:a16="http://schemas.microsoft.com/office/drawing/2014/main" id="{C08DCEA4-578F-42C2-9ECC-7F5DDFB34F51}"/>
                </a:ext>
              </a:extLst>
            </p:cNvPr>
            <p:cNvSpPr txBox="1"/>
            <p:nvPr>
              <p:custDataLst>
                <p:custData r:id="rId4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46"/>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37" name="Gráfico 136">
            <a:extLst>
              <a:ext uri="{FF2B5EF4-FFF2-40B4-BE49-F238E27FC236}">
                <a16:creationId xmlns:a16="http://schemas.microsoft.com/office/drawing/2014/main" id="{A6D65E1A-7841-4255-A007-82B508D5B5F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487261" y="3426452"/>
            <a:ext cx="252000" cy="252000"/>
          </a:xfrm>
          <a:prstGeom prst="rect">
            <a:avLst/>
          </a:prstGeom>
        </p:spPr>
      </p:pic>
      <p:pic>
        <p:nvPicPr>
          <p:cNvPr id="36" name="Gráfico 35">
            <a:extLst>
              <a:ext uri="{FF2B5EF4-FFF2-40B4-BE49-F238E27FC236}">
                <a16:creationId xmlns:a16="http://schemas.microsoft.com/office/drawing/2014/main" id="{63F24B92-0B60-4228-8091-3E1A69A78E4B}"/>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52847" y="3375979"/>
            <a:ext cx="342000" cy="342000"/>
          </a:xfrm>
          <a:prstGeom prst="rect">
            <a:avLst/>
          </a:prstGeom>
        </p:spPr>
      </p:pic>
      <p:sp>
        <p:nvSpPr>
          <p:cNvPr id="138" name="Rectángulo: esquinas redondeadas 137">
            <a:extLst>
              <a:ext uri="{FF2B5EF4-FFF2-40B4-BE49-F238E27FC236}">
                <a16:creationId xmlns:a16="http://schemas.microsoft.com/office/drawing/2014/main" id="{0D25A9E0-98D7-4BEE-AC9C-C9B81512CB52}"/>
              </a:ext>
            </a:extLst>
          </p:cNvPr>
          <p:cNvSpPr/>
          <p:nvPr/>
        </p:nvSpPr>
        <p:spPr>
          <a:xfrm>
            <a:off x="3904354" y="3332207"/>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8DDBBCD5-07EB-4D0F-8E60-D3C43B3EF188}"/>
              </a:ext>
            </a:extLst>
          </p:cNvPr>
          <p:cNvSpPr txBox="1"/>
          <p:nvPr>
            <p:custDataLst>
              <p:custData r:id="rId14"/>
            </p:custDataLst>
          </p:nvPr>
        </p:nvSpPr>
        <p:spPr>
          <a:xfrm>
            <a:off x="3941457" y="3724275"/>
            <a:ext cx="797231"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Escala</a:t>
            </a:r>
            <a:endParaRPr lang="en-US" sz="1600" dirty="0">
              <a:latin typeface="Raleway" panose="020B0503030101060003" pitchFamily="34" charset="0"/>
              <a:ea typeface="Segoe UI" pitchFamily="34" charset="0"/>
              <a:cs typeface="Segoe UI" pitchFamily="34" charset="0"/>
            </a:endParaRPr>
          </a:p>
        </p:txBody>
      </p:sp>
      <p:grpSp>
        <p:nvGrpSpPr>
          <p:cNvPr id="140" name="Grupo 139">
            <a:extLst>
              <a:ext uri="{FF2B5EF4-FFF2-40B4-BE49-F238E27FC236}">
                <a16:creationId xmlns:a16="http://schemas.microsoft.com/office/drawing/2014/main" id="{8B07195D-819B-42DB-BBF9-4507FDA495CF}"/>
              </a:ext>
            </a:extLst>
          </p:cNvPr>
          <p:cNvGrpSpPr/>
          <p:nvPr/>
        </p:nvGrpSpPr>
        <p:grpSpPr>
          <a:xfrm>
            <a:off x="5421518" y="4257830"/>
            <a:ext cx="1049126" cy="292388"/>
            <a:chOff x="2209800" y="3756180"/>
            <a:chExt cx="1049126" cy="292388"/>
          </a:xfrm>
        </p:grpSpPr>
        <p:sp>
          <p:nvSpPr>
            <p:cNvPr id="141" name="Rectángulo: esquinas redondeadas 140">
              <a:extLst>
                <a:ext uri="{FF2B5EF4-FFF2-40B4-BE49-F238E27FC236}">
                  <a16:creationId xmlns:a16="http://schemas.microsoft.com/office/drawing/2014/main" id="{018F4403-0B3B-48E5-9790-26AE39876520}"/>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D68C2A37-149A-46CD-AE02-764E6564D366}"/>
                </a:ext>
              </a:extLst>
            </p:cNvPr>
            <p:cNvSpPr txBox="1"/>
            <p:nvPr>
              <p:custDataLst>
                <p:custData r:id="rId45"/>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43" name="Gráfico 142">
              <a:extLst>
                <a:ext uri="{FF2B5EF4-FFF2-40B4-BE49-F238E27FC236}">
                  <a16:creationId xmlns:a16="http://schemas.microsoft.com/office/drawing/2014/main" id="{3E071795-8944-4749-B804-24608833711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44" name="Grupo 143">
            <a:extLst>
              <a:ext uri="{FF2B5EF4-FFF2-40B4-BE49-F238E27FC236}">
                <a16:creationId xmlns:a16="http://schemas.microsoft.com/office/drawing/2014/main" id="{18FA5082-1B86-4B5C-BD0C-72AF7029CDF3}"/>
              </a:ext>
            </a:extLst>
          </p:cNvPr>
          <p:cNvGrpSpPr/>
          <p:nvPr>
            <p:custDataLst>
              <p:custData r:id="rId15"/>
            </p:custDataLst>
          </p:nvPr>
        </p:nvGrpSpPr>
        <p:grpSpPr>
          <a:xfrm>
            <a:off x="3995902" y="4134720"/>
            <a:ext cx="1353494" cy="538609"/>
            <a:chOff x="4760668" y="4114191"/>
            <a:chExt cx="2616422" cy="538609"/>
          </a:xfrm>
        </p:grpSpPr>
        <p:sp>
          <p:nvSpPr>
            <p:cNvPr id="145" name="Rectángulo: esquinas redondeadas 144">
              <a:extLst>
                <a:ext uri="{FF2B5EF4-FFF2-40B4-BE49-F238E27FC236}">
                  <a16:creationId xmlns:a16="http://schemas.microsoft.com/office/drawing/2014/main" id="{0FDADA7E-5B94-4B69-821B-88AC4773D05B}"/>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6" name="Content">
              <a:extLst>
                <a:ext uri="{FF2B5EF4-FFF2-40B4-BE49-F238E27FC236}">
                  <a16:creationId xmlns:a16="http://schemas.microsoft.com/office/drawing/2014/main" id="{B065365A-5414-4813-8490-E7E29B974992}"/>
                </a:ext>
              </a:extLst>
            </p:cNvPr>
            <p:cNvSpPr txBox="1"/>
            <p:nvPr>
              <p:custDataLst>
                <p:custData r:id="rId44"/>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47" name="Gráfico 146">
            <a:extLst>
              <a:ext uri="{FF2B5EF4-FFF2-40B4-BE49-F238E27FC236}">
                <a16:creationId xmlns:a16="http://schemas.microsoft.com/office/drawing/2014/main" id="{29DFDC16-B9BF-4366-A57B-6689910E6B76}"/>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6917277" y="3426452"/>
            <a:ext cx="252000" cy="252000"/>
          </a:xfrm>
          <a:prstGeom prst="rect">
            <a:avLst/>
          </a:prstGeom>
        </p:spPr>
      </p:pic>
      <p:pic>
        <p:nvPicPr>
          <p:cNvPr id="38" name="Gráfico 37">
            <a:extLst>
              <a:ext uri="{FF2B5EF4-FFF2-40B4-BE49-F238E27FC236}">
                <a16:creationId xmlns:a16="http://schemas.microsoft.com/office/drawing/2014/main" id="{3BA16C12-9A9D-4A48-BA1C-93A598339AF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983682" y="3387648"/>
            <a:ext cx="288000" cy="288000"/>
          </a:xfrm>
          <a:prstGeom prst="rect">
            <a:avLst/>
          </a:prstGeom>
        </p:spPr>
      </p:pic>
      <p:cxnSp>
        <p:nvCxnSpPr>
          <p:cNvPr id="148" name="Conector recto 147">
            <a:extLst>
              <a:ext uri="{FF2B5EF4-FFF2-40B4-BE49-F238E27FC236}">
                <a16:creationId xmlns:a16="http://schemas.microsoft.com/office/drawing/2014/main" id="{B55AC49B-A6FB-4B69-A239-181B66A4A5B0}"/>
              </a:ext>
            </a:extLst>
          </p:cNvPr>
          <p:cNvCxnSpPr>
            <a:cxnSpLocks/>
          </p:cNvCxnSpPr>
          <p:nvPr/>
        </p:nvCxnSpPr>
        <p:spPr>
          <a:xfrm rot="5400000">
            <a:off x="4582218" y="3864610"/>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9" name="Content">
            <a:extLst>
              <a:ext uri="{FF2B5EF4-FFF2-40B4-BE49-F238E27FC236}">
                <a16:creationId xmlns:a16="http://schemas.microsoft.com/office/drawing/2014/main" id="{50FC8973-8E34-42FA-BBC3-7D010E3D96DD}"/>
              </a:ext>
            </a:extLst>
          </p:cNvPr>
          <p:cNvSpPr txBox="1"/>
          <p:nvPr>
            <p:custDataLst>
              <p:custData r:id="rId16"/>
            </p:custDataLst>
          </p:nvPr>
        </p:nvSpPr>
        <p:spPr>
          <a:xfrm>
            <a:off x="4645377" y="3724276"/>
            <a:ext cx="179880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Necesidad</a:t>
            </a:r>
            <a:r>
              <a:rPr lang="en-US" sz="1600" dirty="0">
                <a:latin typeface="Raleway" panose="020B0503030101060003" pitchFamily="34" charset="0"/>
                <a:ea typeface="Segoe UI" pitchFamily="34" charset="0"/>
                <a:cs typeface="Segoe UI" pitchFamily="34" charset="0"/>
              </a:rPr>
              <a:t> social</a:t>
            </a:r>
          </a:p>
        </p:txBody>
      </p:sp>
      <p:sp>
        <p:nvSpPr>
          <p:cNvPr id="150" name="Content">
            <a:extLst>
              <a:ext uri="{FF2B5EF4-FFF2-40B4-BE49-F238E27FC236}">
                <a16:creationId xmlns:a16="http://schemas.microsoft.com/office/drawing/2014/main" id="{2DCEEDA6-B63E-46AD-9A99-44A91380A8F8}"/>
              </a:ext>
            </a:extLst>
          </p:cNvPr>
          <p:cNvSpPr txBox="1"/>
          <p:nvPr>
            <p:custDataLst>
              <p:custData r:id="rId17"/>
            </p:custDataLst>
          </p:nvPr>
        </p:nvSpPr>
        <p:spPr>
          <a:xfrm>
            <a:off x="3940461" y="3936367"/>
            <a:ext cx="170151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Problema</a:t>
            </a:r>
            <a:r>
              <a:rPr lang="en-US" sz="1600" dirty="0">
                <a:latin typeface="Raleway" panose="020B0503030101060003" pitchFamily="34" charset="0"/>
                <a:ea typeface="Segoe UI" pitchFamily="34" charset="0"/>
                <a:cs typeface="Segoe UI" pitchFamily="34" charset="0"/>
              </a:rPr>
              <a:t> social</a:t>
            </a:r>
          </a:p>
        </p:txBody>
      </p:sp>
      <p:cxnSp>
        <p:nvCxnSpPr>
          <p:cNvPr id="152" name="Conector recto 151">
            <a:extLst>
              <a:ext uri="{FF2B5EF4-FFF2-40B4-BE49-F238E27FC236}">
                <a16:creationId xmlns:a16="http://schemas.microsoft.com/office/drawing/2014/main" id="{E8CEE80B-019A-4EF5-862B-BE065E59B469}"/>
              </a:ext>
            </a:extLst>
          </p:cNvPr>
          <p:cNvCxnSpPr>
            <a:cxnSpLocks/>
          </p:cNvCxnSpPr>
          <p:nvPr/>
        </p:nvCxnSpPr>
        <p:spPr>
          <a:xfrm rot="5400000">
            <a:off x="5484712" y="4071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 name="Content">
            <a:extLst>
              <a:ext uri="{FF2B5EF4-FFF2-40B4-BE49-F238E27FC236}">
                <a16:creationId xmlns:a16="http://schemas.microsoft.com/office/drawing/2014/main" id="{5CEB74ED-FB9A-4160-9641-FA47CC6D7B12}"/>
              </a:ext>
            </a:extLst>
          </p:cNvPr>
          <p:cNvSpPr txBox="1"/>
          <p:nvPr>
            <p:custDataLst>
              <p:custData r:id="rId18"/>
            </p:custDataLst>
          </p:nvPr>
        </p:nvSpPr>
        <p:spPr>
          <a:xfrm>
            <a:off x="5549031" y="3933630"/>
            <a:ext cx="144508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Problemática</a:t>
            </a:r>
            <a:endParaRPr lang="en-US" sz="1600" dirty="0">
              <a:latin typeface="Raleway" panose="020B0503030101060003" pitchFamily="34" charset="0"/>
              <a:ea typeface="Segoe UI" pitchFamily="34" charset="0"/>
              <a:cs typeface="Segoe UI" pitchFamily="34" charset="0"/>
            </a:endParaRPr>
          </a:p>
        </p:txBody>
      </p:sp>
      <p:cxnSp>
        <p:nvCxnSpPr>
          <p:cNvPr id="154" name="Conector recto 153">
            <a:extLst>
              <a:ext uri="{FF2B5EF4-FFF2-40B4-BE49-F238E27FC236}">
                <a16:creationId xmlns:a16="http://schemas.microsoft.com/office/drawing/2014/main" id="{2EF0B625-E6BD-4001-9EF8-66423161F19D}"/>
              </a:ext>
            </a:extLst>
          </p:cNvPr>
          <p:cNvCxnSpPr>
            <a:cxnSpLocks/>
          </p:cNvCxnSpPr>
          <p:nvPr/>
        </p:nvCxnSpPr>
        <p:spPr>
          <a:xfrm rot="5400000">
            <a:off x="6284018" y="3855649"/>
            <a:ext cx="21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5" name="Content">
            <a:extLst>
              <a:ext uri="{FF2B5EF4-FFF2-40B4-BE49-F238E27FC236}">
                <a16:creationId xmlns:a16="http://schemas.microsoft.com/office/drawing/2014/main" id="{3ED8DEF9-AA29-4C1D-A896-E35BF259E829}"/>
              </a:ext>
            </a:extLst>
          </p:cNvPr>
          <p:cNvSpPr txBox="1"/>
          <p:nvPr>
            <p:custDataLst>
              <p:custData r:id="rId19"/>
            </p:custDataLst>
          </p:nvPr>
        </p:nvSpPr>
        <p:spPr>
          <a:xfrm>
            <a:off x="368252" y="4662926"/>
            <a:ext cx="4165767"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Análisis</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fundamen</a:t>
            </a:r>
            <a:endParaRPr lang="en-US" sz="2200" dirty="0">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D7EBB0A2-7C57-4E4B-9A73-851DBF172B2F}"/>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V="1">
            <a:off x="4525129" y="4729284"/>
            <a:ext cx="252000" cy="252000"/>
          </a:xfrm>
          <a:prstGeom prst="rect">
            <a:avLst/>
          </a:prstGeom>
        </p:spPr>
      </p:pic>
      <p:grpSp>
        <p:nvGrpSpPr>
          <p:cNvPr id="157" name="Grupo 156">
            <a:extLst>
              <a:ext uri="{FF2B5EF4-FFF2-40B4-BE49-F238E27FC236}">
                <a16:creationId xmlns:a16="http://schemas.microsoft.com/office/drawing/2014/main" id="{8B8E49D1-46E6-4E83-AD82-D451704C4FB2}"/>
              </a:ext>
            </a:extLst>
          </p:cNvPr>
          <p:cNvGrpSpPr/>
          <p:nvPr>
            <p:custDataLst>
              <p:custData r:id="rId20"/>
            </p:custDataLst>
          </p:nvPr>
        </p:nvGrpSpPr>
        <p:grpSpPr>
          <a:xfrm>
            <a:off x="479907" y="5039882"/>
            <a:ext cx="2142280" cy="292388"/>
            <a:chOff x="6470649" y="4822896"/>
            <a:chExt cx="2142280" cy="292388"/>
          </a:xfrm>
        </p:grpSpPr>
        <p:sp>
          <p:nvSpPr>
            <p:cNvPr id="158" name="Rectángulo: esquinas redondeadas 157">
              <a:extLst>
                <a:ext uri="{FF2B5EF4-FFF2-40B4-BE49-F238E27FC236}">
                  <a16:creationId xmlns:a16="http://schemas.microsoft.com/office/drawing/2014/main" id="{9C6D3C25-C44C-48CD-A77C-5C07C3104F03}"/>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B7E1C3D6-3229-4645-954F-705DD460F22E}"/>
                </a:ext>
              </a:extLst>
            </p:cNvPr>
            <p:cNvSpPr txBox="1"/>
            <p:nvPr>
              <p:custDataLst>
                <p:custData r:id="rId43"/>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Cuadro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texto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BEBF1933-5C21-41DC-8ED8-32C6EA08FE7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grpSp>
        <p:nvGrpSpPr>
          <p:cNvPr id="161" name="Grupo 160">
            <a:extLst>
              <a:ext uri="{FF2B5EF4-FFF2-40B4-BE49-F238E27FC236}">
                <a16:creationId xmlns:a16="http://schemas.microsoft.com/office/drawing/2014/main" id="{D43C5E22-35E7-4A9E-B038-D1ECCEAE01FB}"/>
              </a:ext>
            </a:extLst>
          </p:cNvPr>
          <p:cNvGrpSpPr/>
          <p:nvPr>
            <p:custDataLst>
              <p:custData r:id="rId21"/>
            </p:custDataLst>
          </p:nvPr>
        </p:nvGrpSpPr>
        <p:grpSpPr>
          <a:xfrm>
            <a:off x="2723787" y="5039882"/>
            <a:ext cx="1372056" cy="292388"/>
            <a:chOff x="7291388" y="4679896"/>
            <a:chExt cx="1372056" cy="292388"/>
          </a:xfrm>
        </p:grpSpPr>
        <p:sp>
          <p:nvSpPr>
            <p:cNvPr id="162" name="Rectángulo: esquinas redondeadas 161">
              <a:extLst>
                <a:ext uri="{FF2B5EF4-FFF2-40B4-BE49-F238E27FC236}">
                  <a16:creationId xmlns:a16="http://schemas.microsoft.com/office/drawing/2014/main" id="{ACF217A1-9BF0-4D7E-A679-B1D119306597}"/>
                </a:ext>
              </a:extLst>
            </p:cNvPr>
            <p:cNvSpPr/>
            <p:nvPr/>
          </p:nvSpPr>
          <p:spPr>
            <a:xfrm>
              <a:off x="7291388" y="4679896"/>
              <a:ext cx="137205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Content">
              <a:extLst>
                <a:ext uri="{FF2B5EF4-FFF2-40B4-BE49-F238E27FC236}">
                  <a16:creationId xmlns:a16="http://schemas.microsoft.com/office/drawing/2014/main" id="{DC1D504E-5A55-45AF-A248-A85C043BAD91}"/>
                </a:ext>
              </a:extLst>
            </p:cNvPr>
            <p:cNvSpPr txBox="1"/>
            <p:nvPr>
              <p:custDataLst>
                <p:custData r:id="rId42"/>
              </p:custDataLst>
            </p:nvPr>
          </p:nvSpPr>
          <p:spPr>
            <a:xfrm>
              <a:off x="7291388" y="4679896"/>
              <a:ext cx="107242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Tabla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4" name="Gráfico 163">
              <a:extLst>
                <a:ext uri="{FF2B5EF4-FFF2-40B4-BE49-F238E27FC236}">
                  <a16:creationId xmlns:a16="http://schemas.microsoft.com/office/drawing/2014/main" id="{D2FB5106-71AA-4FAD-8DD8-8C997C82C340}"/>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87631" y="4700090"/>
              <a:ext cx="252000" cy="252000"/>
            </a:xfrm>
            <a:prstGeom prst="rect">
              <a:avLst/>
            </a:prstGeom>
          </p:spPr>
        </p:pic>
      </p:grpSp>
      <p:grpSp>
        <p:nvGrpSpPr>
          <p:cNvPr id="165" name="Grupo 164">
            <a:extLst>
              <a:ext uri="{FF2B5EF4-FFF2-40B4-BE49-F238E27FC236}">
                <a16:creationId xmlns:a16="http://schemas.microsoft.com/office/drawing/2014/main" id="{EBD840B9-E2D5-449A-8848-7544C9C76F1C}"/>
              </a:ext>
            </a:extLst>
          </p:cNvPr>
          <p:cNvGrpSpPr/>
          <p:nvPr>
            <p:custDataLst>
              <p:custData r:id="rId22"/>
            </p:custDataLst>
          </p:nvPr>
        </p:nvGrpSpPr>
        <p:grpSpPr>
          <a:xfrm>
            <a:off x="4196569" y="5039882"/>
            <a:ext cx="2142280" cy="292388"/>
            <a:chOff x="6470649" y="4822896"/>
            <a:chExt cx="2142280" cy="292388"/>
          </a:xfrm>
        </p:grpSpPr>
        <p:sp>
          <p:nvSpPr>
            <p:cNvPr id="166" name="Rectángulo: esquinas redondeadas 165">
              <a:extLst>
                <a:ext uri="{FF2B5EF4-FFF2-40B4-BE49-F238E27FC236}">
                  <a16:creationId xmlns:a16="http://schemas.microsoft.com/office/drawing/2014/main" id="{930D42D0-B0DB-4E9E-82EB-1726F2F24900}"/>
                </a:ext>
              </a:extLst>
            </p:cNvPr>
            <p:cNvSpPr/>
            <p:nvPr/>
          </p:nvSpPr>
          <p:spPr>
            <a:xfrm>
              <a:off x="6470649" y="4822896"/>
              <a:ext cx="2142280"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3A9141A0-DC02-4183-91A3-F49E92B942D3}"/>
                </a:ext>
              </a:extLst>
            </p:cNvPr>
            <p:cNvSpPr txBox="1"/>
            <p:nvPr>
              <p:custDataLst>
                <p:custData r:id="rId41"/>
              </p:custDataLst>
            </p:nvPr>
          </p:nvSpPr>
          <p:spPr>
            <a:xfrm>
              <a:off x="6470649" y="4822896"/>
              <a:ext cx="1842653"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Línea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tiempo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B479F17F-5749-4B29-B73C-7DFE4FA33A1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337116" y="4843090"/>
              <a:ext cx="252000" cy="252000"/>
            </a:xfrm>
            <a:prstGeom prst="rect">
              <a:avLst/>
            </a:prstGeom>
          </p:spPr>
        </p:pic>
      </p:grpSp>
      <p:sp>
        <p:nvSpPr>
          <p:cNvPr id="169" name="Rectángulo: esquinas redondeadas 168">
            <a:extLst>
              <a:ext uri="{FF2B5EF4-FFF2-40B4-BE49-F238E27FC236}">
                <a16:creationId xmlns:a16="http://schemas.microsoft.com/office/drawing/2014/main" id="{20A93CFC-745D-43CD-941B-3A81535A9A5E}"/>
              </a:ext>
            </a:extLst>
          </p:cNvPr>
          <p:cNvSpPr/>
          <p:nvPr/>
        </p:nvSpPr>
        <p:spPr>
          <a:xfrm>
            <a:off x="474338" y="5414524"/>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F2538313-9259-45E1-BAF8-2989BFAFA4F5}"/>
              </a:ext>
            </a:extLst>
          </p:cNvPr>
          <p:cNvSpPr txBox="1"/>
          <p:nvPr>
            <p:custDataLst>
              <p:custData r:id="rId23"/>
            </p:custDataLst>
          </p:nvPr>
        </p:nvSpPr>
        <p:spPr>
          <a:xfrm>
            <a:off x="511441" y="5806592"/>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71" name="Grupo 170">
            <a:extLst>
              <a:ext uri="{FF2B5EF4-FFF2-40B4-BE49-F238E27FC236}">
                <a16:creationId xmlns:a16="http://schemas.microsoft.com/office/drawing/2014/main" id="{4007ED5E-9E8A-4C88-A053-84C6FBEA65E1}"/>
              </a:ext>
            </a:extLst>
          </p:cNvPr>
          <p:cNvGrpSpPr/>
          <p:nvPr/>
        </p:nvGrpSpPr>
        <p:grpSpPr>
          <a:xfrm>
            <a:off x="1831482" y="6133772"/>
            <a:ext cx="1049126" cy="292388"/>
            <a:chOff x="2209800" y="3756180"/>
            <a:chExt cx="1049126" cy="292388"/>
          </a:xfrm>
        </p:grpSpPr>
        <p:sp>
          <p:nvSpPr>
            <p:cNvPr id="172" name="Rectángulo: esquinas redondeadas 171">
              <a:extLst>
                <a:ext uri="{FF2B5EF4-FFF2-40B4-BE49-F238E27FC236}">
                  <a16:creationId xmlns:a16="http://schemas.microsoft.com/office/drawing/2014/main" id="{0A98B71A-1435-480F-9DB3-9F536E9BB21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Content">
              <a:extLst>
                <a:ext uri="{FF2B5EF4-FFF2-40B4-BE49-F238E27FC236}">
                  <a16:creationId xmlns:a16="http://schemas.microsoft.com/office/drawing/2014/main" id="{9A422074-DDF7-42AE-8A1A-B5CA0C85A80E}"/>
                </a:ext>
              </a:extLst>
            </p:cNvPr>
            <p:cNvSpPr txBox="1"/>
            <p:nvPr>
              <p:custDataLst>
                <p:custData r:id="rId40"/>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74" name="Gráfico 173">
              <a:extLst>
                <a:ext uri="{FF2B5EF4-FFF2-40B4-BE49-F238E27FC236}">
                  <a16:creationId xmlns:a16="http://schemas.microsoft.com/office/drawing/2014/main" id="{95DD6509-7B4A-43EC-827A-66EDF1CA71B7}"/>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75" name="Grupo 174">
            <a:extLst>
              <a:ext uri="{FF2B5EF4-FFF2-40B4-BE49-F238E27FC236}">
                <a16:creationId xmlns:a16="http://schemas.microsoft.com/office/drawing/2014/main" id="{7695F46E-60EC-48EB-AFF6-39788660E25D}"/>
              </a:ext>
            </a:extLst>
          </p:cNvPr>
          <p:cNvGrpSpPr/>
          <p:nvPr>
            <p:custDataLst>
              <p:custData r:id="rId24"/>
            </p:custDataLst>
          </p:nvPr>
        </p:nvGrpSpPr>
        <p:grpSpPr>
          <a:xfrm>
            <a:off x="565886" y="6133772"/>
            <a:ext cx="1192152" cy="292388"/>
            <a:chOff x="4760668" y="4237301"/>
            <a:chExt cx="2616422" cy="292388"/>
          </a:xfrm>
        </p:grpSpPr>
        <p:sp>
          <p:nvSpPr>
            <p:cNvPr id="176" name="Rectángulo: esquinas redondeadas 175">
              <a:extLst>
                <a:ext uri="{FF2B5EF4-FFF2-40B4-BE49-F238E27FC236}">
                  <a16:creationId xmlns:a16="http://schemas.microsoft.com/office/drawing/2014/main" id="{ACE67AA7-35A5-41C8-83FE-D13646B3F8EE}"/>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7" name="Content">
              <a:extLst>
                <a:ext uri="{FF2B5EF4-FFF2-40B4-BE49-F238E27FC236}">
                  <a16:creationId xmlns:a16="http://schemas.microsoft.com/office/drawing/2014/main" id="{8A3DF425-F17F-4E99-850A-FA18D469A747}"/>
                </a:ext>
              </a:extLst>
            </p:cNvPr>
            <p:cNvSpPr txBox="1"/>
            <p:nvPr>
              <p:custDataLst>
                <p:custData r:id="rId3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78" name="Gráfico 177">
            <a:extLst>
              <a:ext uri="{FF2B5EF4-FFF2-40B4-BE49-F238E27FC236}">
                <a16:creationId xmlns:a16="http://schemas.microsoft.com/office/drawing/2014/main" id="{BD9EB6ED-ABAE-4E0D-9939-BAA12DEB5DE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487261" y="5508769"/>
            <a:ext cx="252000" cy="252000"/>
          </a:xfrm>
          <a:prstGeom prst="rect">
            <a:avLst/>
          </a:prstGeom>
        </p:spPr>
      </p:pic>
      <p:pic>
        <p:nvPicPr>
          <p:cNvPr id="43" name="Gráfico 42">
            <a:extLst>
              <a:ext uri="{FF2B5EF4-FFF2-40B4-BE49-F238E27FC236}">
                <a16:creationId xmlns:a16="http://schemas.microsoft.com/office/drawing/2014/main" id="{D97EA788-FA2F-46DE-93F3-BE736A69E308}"/>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52847" y="5496069"/>
            <a:ext cx="252000" cy="252000"/>
          </a:xfrm>
          <a:prstGeom prst="rect">
            <a:avLst/>
          </a:prstGeom>
        </p:spPr>
      </p:pic>
      <p:sp>
        <p:nvSpPr>
          <p:cNvPr id="179" name="Rectángulo: esquinas redondeadas 178">
            <a:extLst>
              <a:ext uri="{FF2B5EF4-FFF2-40B4-BE49-F238E27FC236}">
                <a16:creationId xmlns:a16="http://schemas.microsoft.com/office/drawing/2014/main" id="{1F806814-89B0-4CF5-A889-1E6F338D6C1E}"/>
              </a:ext>
            </a:extLst>
          </p:cNvPr>
          <p:cNvSpPr/>
          <p:nvPr/>
        </p:nvSpPr>
        <p:spPr>
          <a:xfrm>
            <a:off x="3904354" y="5413270"/>
            <a:ext cx="3340123" cy="1306468"/>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Content">
            <a:extLst>
              <a:ext uri="{FF2B5EF4-FFF2-40B4-BE49-F238E27FC236}">
                <a16:creationId xmlns:a16="http://schemas.microsoft.com/office/drawing/2014/main" id="{1F0110C5-CD9D-4C44-8418-F2C0630FBC91}"/>
              </a:ext>
            </a:extLst>
          </p:cNvPr>
          <p:cNvSpPr txBox="1"/>
          <p:nvPr>
            <p:custDataLst>
              <p:custData r:id="rId25"/>
            </p:custDataLst>
          </p:nvPr>
        </p:nvSpPr>
        <p:spPr>
          <a:xfrm>
            <a:off x="3941457" y="5805338"/>
            <a:ext cx="2874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Escribe </a:t>
            </a:r>
            <a:r>
              <a:rPr lang="en-US" sz="1600" dirty="0" err="1">
                <a:latin typeface="Raleway" panose="020B0503030101060003" pitchFamily="34" charset="0"/>
                <a:ea typeface="Segoe UI" pitchFamily="34" charset="0"/>
                <a:cs typeface="Segoe UI" pitchFamily="34" charset="0"/>
              </a:rPr>
              <a:t>aquí</a:t>
            </a:r>
            <a:r>
              <a:rPr lang="en-US" sz="1600" dirty="0">
                <a:latin typeface="Raleway" panose="020B0503030101060003" pitchFamily="34" charset="0"/>
                <a:ea typeface="Segoe UI" pitchFamily="34" charset="0"/>
                <a:cs typeface="Segoe UI" pitchFamily="34" charset="0"/>
              </a:rPr>
              <a:t>…</a:t>
            </a:r>
          </a:p>
        </p:txBody>
      </p:sp>
      <p:grpSp>
        <p:nvGrpSpPr>
          <p:cNvPr id="181" name="Grupo 180">
            <a:extLst>
              <a:ext uri="{FF2B5EF4-FFF2-40B4-BE49-F238E27FC236}">
                <a16:creationId xmlns:a16="http://schemas.microsoft.com/office/drawing/2014/main" id="{1DC903E7-A857-47AC-B5BD-0644675BDBA9}"/>
              </a:ext>
            </a:extLst>
          </p:cNvPr>
          <p:cNvGrpSpPr/>
          <p:nvPr/>
        </p:nvGrpSpPr>
        <p:grpSpPr>
          <a:xfrm>
            <a:off x="5261498" y="6132518"/>
            <a:ext cx="1049126" cy="292388"/>
            <a:chOff x="2209800" y="3756180"/>
            <a:chExt cx="1049126" cy="292388"/>
          </a:xfrm>
        </p:grpSpPr>
        <p:sp>
          <p:nvSpPr>
            <p:cNvPr id="182" name="Rectángulo: esquinas redondeadas 181">
              <a:extLst>
                <a:ext uri="{FF2B5EF4-FFF2-40B4-BE49-F238E27FC236}">
                  <a16:creationId xmlns:a16="http://schemas.microsoft.com/office/drawing/2014/main" id="{3130F728-9DB5-424A-B670-DD0EFA5B8168}"/>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Content">
              <a:extLst>
                <a:ext uri="{FF2B5EF4-FFF2-40B4-BE49-F238E27FC236}">
                  <a16:creationId xmlns:a16="http://schemas.microsoft.com/office/drawing/2014/main" id="{C6FCCF76-E08E-4068-8CC9-0B341DDE2B04}"/>
                </a:ext>
              </a:extLst>
            </p:cNvPr>
            <p:cNvSpPr txBox="1"/>
            <p:nvPr>
              <p:custDataLst>
                <p:custData r:id="rId38"/>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4" name="Gráfico 183">
              <a:extLst>
                <a:ext uri="{FF2B5EF4-FFF2-40B4-BE49-F238E27FC236}">
                  <a16:creationId xmlns:a16="http://schemas.microsoft.com/office/drawing/2014/main" id="{FBC9479C-3C74-4D7F-B706-6CBD2C0EB66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grpSp>
        <p:nvGrpSpPr>
          <p:cNvPr id="185" name="Grupo 184">
            <a:extLst>
              <a:ext uri="{FF2B5EF4-FFF2-40B4-BE49-F238E27FC236}">
                <a16:creationId xmlns:a16="http://schemas.microsoft.com/office/drawing/2014/main" id="{F107B2CF-50FF-41FE-8979-0C27B775F311}"/>
              </a:ext>
            </a:extLst>
          </p:cNvPr>
          <p:cNvGrpSpPr/>
          <p:nvPr>
            <p:custDataLst>
              <p:custData r:id="rId26"/>
            </p:custDataLst>
          </p:nvPr>
        </p:nvGrpSpPr>
        <p:grpSpPr>
          <a:xfrm>
            <a:off x="3995902" y="6132518"/>
            <a:ext cx="1192152" cy="292388"/>
            <a:chOff x="4760668" y="4237301"/>
            <a:chExt cx="2616422" cy="292388"/>
          </a:xfrm>
        </p:grpSpPr>
        <p:sp>
          <p:nvSpPr>
            <p:cNvPr id="186" name="Rectángulo: esquinas redondeadas 185">
              <a:extLst>
                <a:ext uri="{FF2B5EF4-FFF2-40B4-BE49-F238E27FC236}">
                  <a16:creationId xmlns:a16="http://schemas.microsoft.com/office/drawing/2014/main" id="{086902FB-C919-485B-A0ED-4DD49D806676}"/>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7" name="Content">
              <a:extLst>
                <a:ext uri="{FF2B5EF4-FFF2-40B4-BE49-F238E27FC236}">
                  <a16:creationId xmlns:a16="http://schemas.microsoft.com/office/drawing/2014/main" id="{95BE3A62-1487-4B02-BDA8-02419FDC2777}"/>
                </a:ext>
              </a:extLst>
            </p:cNvPr>
            <p:cNvSpPr txBox="1"/>
            <p:nvPr>
              <p:custDataLst>
                <p:custData r:id="rId3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188" name="Gráfico 187">
            <a:extLst>
              <a:ext uri="{FF2B5EF4-FFF2-40B4-BE49-F238E27FC236}">
                <a16:creationId xmlns:a16="http://schemas.microsoft.com/office/drawing/2014/main" id="{664DE039-2A80-4381-8F27-30BAF7F87E6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6917277" y="5507515"/>
            <a:ext cx="252000" cy="252000"/>
          </a:xfrm>
          <a:prstGeom prst="rect">
            <a:avLst/>
          </a:prstGeom>
        </p:spPr>
      </p:pic>
      <p:pic>
        <p:nvPicPr>
          <p:cNvPr id="189" name="Gráfico 188">
            <a:extLst>
              <a:ext uri="{FF2B5EF4-FFF2-40B4-BE49-F238E27FC236}">
                <a16:creationId xmlns:a16="http://schemas.microsoft.com/office/drawing/2014/main" id="{8B1E7C85-2AE5-4987-9E02-05540118833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3982863" y="5457042"/>
            <a:ext cx="342000" cy="342000"/>
          </a:xfrm>
          <a:prstGeom prst="rect">
            <a:avLst/>
          </a:prstGeom>
        </p:spPr>
      </p:pic>
      <p:sp>
        <p:nvSpPr>
          <p:cNvPr id="190" name="Content">
            <a:extLst>
              <a:ext uri="{FF2B5EF4-FFF2-40B4-BE49-F238E27FC236}">
                <a16:creationId xmlns:a16="http://schemas.microsoft.com/office/drawing/2014/main" id="{7E5173A8-5B10-4B3A-908C-64A09BD041A5}"/>
              </a:ext>
            </a:extLst>
          </p:cNvPr>
          <p:cNvSpPr txBox="1"/>
          <p:nvPr>
            <p:custDataLst>
              <p:custData r:id="rId27"/>
              <p:custData r:id="rId28"/>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pic>
        <p:nvPicPr>
          <p:cNvPr id="191" name="Gráfico 190">
            <a:extLst>
              <a:ext uri="{FF2B5EF4-FFF2-40B4-BE49-F238E27FC236}">
                <a16:creationId xmlns:a16="http://schemas.microsoft.com/office/drawing/2014/main" id="{5BE63720-CB9E-40A3-9008-3D746D057F3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449973" y="2648509"/>
            <a:ext cx="252000" cy="252000"/>
          </a:xfrm>
          <a:prstGeom prst="rect">
            <a:avLst/>
          </a:prstGeom>
        </p:spPr>
      </p:pic>
      <p:pic>
        <p:nvPicPr>
          <p:cNvPr id="192" name="Gráfico 191">
            <a:extLst>
              <a:ext uri="{FF2B5EF4-FFF2-40B4-BE49-F238E27FC236}">
                <a16:creationId xmlns:a16="http://schemas.microsoft.com/office/drawing/2014/main" id="{1B9C074E-EC59-481D-B5C3-E5F01C791ABD}"/>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78729" y="4732335"/>
            <a:ext cx="252000" cy="252000"/>
          </a:xfrm>
          <a:prstGeom prst="rect">
            <a:avLst/>
          </a:prstGeom>
        </p:spPr>
      </p:pic>
      <p:grpSp>
        <p:nvGrpSpPr>
          <p:cNvPr id="193" name="Grupo 192">
            <a:extLst>
              <a:ext uri="{FF2B5EF4-FFF2-40B4-BE49-F238E27FC236}">
                <a16:creationId xmlns:a16="http://schemas.microsoft.com/office/drawing/2014/main" id="{37BE27FF-33AC-4F4A-84F3-0C6A1E8F32AD}"/>
              </a:ext>
            </a:extLst>
          </p:cNvPr>
          <p:cNvGrpSpPr/>
          <p:nvPr/>
        </p:nvGrpSpPr>
        <p:grpSpPr>
          <a:xfrm>
            <a:off x="2782859" y="1299492"/>
            <a:ext cx="6626281" cy="4812595"/>
            <a:chOff x="2782859" y="1299492"/>
            <a:chExt cx="6626281" cy="4812595"/>
          </a:xfrm>
        </p:grpSpPr>
        <p:sp>
          <p:nvSpPr>
            <p:cNvPr id="216" name="Rectángulo: esquinas redondeadas 215">
              <a:extLst>
                <a:ext uri="{FF2B5EF4-FFF2-40B4-BE49-F238E27FC236}">
                  <a16:creationId xmlns:a16="http://schemas.microsoft.com/office/drawing/2014/main" id="{F067E8D2-7884-42CD-9E12-800E9430E09A}"/>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17" name="Grupo 216">
              <a:extLst>
                <a:ext uri="{FF2B5EF4-FFF2-40B4-BE49-F238E27FC236}">
                  <a16:creationId xmlns:a16="http://schemas.microsoft.com/office/drawing/2014/main" id="{9AC2FABE-D3DA-4F1C-9256-4D8B4E24155F}"/>
                </a:ext>
              </a:extLst>
            </p:cNvPr>
            <p:cNvGrpSpPr/>
            <p:nvPr>
              <p:custDataLst>
                <p:custData r:id="rId35"/>
              </p:custDataLst>
            </p:nvPr>
          </p:nvGrpSpPr>
          <p:grpSpPr>
            <a:xfrm>
              <a:off x="7791579" y="5624971"/>
              <a:ext cx="1457546" cy="292388"/>
              <a:chOff x="4760668" y="4237301"/>
              <a:chExt cx="2616422" cy="292388"/>
            </a:xfrm>
          </p:grpSpPr>
          <p:sp>
            <p:nvSpPr>
              <p:cNvPr id="218" name="Rectángulo: esquinas redondeadas 217">
                <a:extLst>
                  <a:ext uri="{FF2B5EF4-FFF2-40B4-BE49-F238E27FC236}">
                    <a16:creationId xmlns:a16="http://schemas.microsoft.com/office/drawing/2014/main" id="{4136292E-2389-4AE6-B25F-9CC6DF0B3D8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9" name="Content">
                <a:hlinkClick r:id="rId77" action="ppaction://hlinksldjump"/>
                <a:extLst>
                  <a:ext uri="{FF2B5EF4-FFF2-40B4-BE49-F238E27FC236}">
                    <a16:creationId xmlns:a16="http://schemas.microsoft.com/office/drawing/2014/main" id="{6E2E603B-3722-4649-A5E8-2842FF99809B}"/>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4" name="Content">
            <a:extLst>
              <a:ext uri="{FF2B5EF4-FFF2-40B4-BE49-F238E27FC236}">
                <a16:creationId xmlns:a16="http://schemas.microsoft.com/office/drawing/2014/main" id="{F796B43C-4ADB-4475-B0ED-E53F96494185}"/>
              </a:ext>
            </a:extLst>
          </p:cNvPr>
          <p:cNvSpPr txBox="1"/>
          <p:nvPr>
            <p:custDataLst>
              <p:custData r:id="rId29"/>
            </p:custDataLst>
          </p:nvPr>
        </p:nvSpPr>
        <p:spPr>
          <a:xfrm>
            <a:off x="3049217" y="1526803"/>
            <a:ext cx="915635"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Tabla</a:t>
            </a:r>
            <a:endParaRPr lang="en-US" sz="2200" dirty="0">
              <a:solidFill>
                <a:schemeClr val="bg1"/>
              </a:solidFill>
              <a:latin typeface="Raleway" panose="020B0503030101060003" pitchFamily="34" charset="0"/>
              <a:ea typeface="Segoe UI" pitchFamily="34" charset="0"/>
              <a:cs typeface="Segoe UI" pitchFamily="34" charset="0"/>
            </a:endParaRPr>
          </a:p>
        </p:txBody>
      </p:sp>
      <p:graphicFrame>
        <p:nvGraphicFramePr>
          <p:cNvPr id="220" name="Tabla 219">
            <a:extLst>
              <a:ext uri="{FF2B5EF4-FFF2-40B4-BE49-F238E27FC236}">
                <a16:creationId xmlns:a16="http://schemas.microsoft.com/office/drawing/2014/main" id="{2B9CC077-9507-4876-8015-435C49D4053D}"/>
              </a:ext>
            </a:extLst>
          </p:cNvPr>
          <p:cNvGraphicFramePr>
            <a:graphicFrameLocks noGrp="1"/>
          </p:cNvGraphicFramePr>
          <p:nvPr>
            <p:extLst>
              <p:ext uri="{D42A27DB-BD31-4B8C-83A1-F6EECF244321}">
                <p14:modId xmlns:p14="http://schemas.microsoft.com/office/powerpoint/2010/main" val="553636517"/>
              </p:ext>
            </p:extLst>
          </p:nvPr>
        </p:nvGraphicFramePr>
        <p:xfrm>
          <a:off x="3021101" y="2360823"/>
          <a:ext cx="6149796" cy="2847884"/>
        </p:xfrm>
        <a:graphic>
          <a:graphicData uri="http://schemas.openxmlformats.org/drawingml/2006/table">
            <a:tbl>
              <a:tblPr firstRow="1" bandRow="1">
                <a:tableStyleId>{5C22544A-7EE6-4342-B048-85BDC9FD1C3A}</a:tableStyleId>
              </a:tblPr>
              <a:tblGrid>
                <a:gridCol w="1768613">
                  <a:extLst>
                    <a:ext uri="{9D8B030D-6E8A-4147-A177-3AD203B41FA5}">
                      <a16:colId xmlns:a16="http://schemas.microsoft.com/office/drawing/2014/main" val="4176567450"/>
                    </a:ext>
                  </a:extLst>
                </a:gridCol>
                <a:gridCol w="1407886">
                  <a:extLst>
                    <a:ext uri="{9D8B030D-6E8A-4147-A177-3AD203B41FA5}">
                      <a16:colId xmlns:a16="http://schemas.microsoft.com/office/drawing/2014/main" val="2782895904"/>
                    </a:ext>
                  </a:extLst>
                </a:gridCol>
                <a:gridCol w="1280678">
                  <a:extLst>
                    <a:ext uri="{9D8B030D-6E8A-4147-A177-3AD203B41FA5}">
                      <a16:colId xmlns:a16="http://schemas.microsoft.com/office/drawing/2014/main" val="3130332079"/>
                    </a:ext>
                  </a:extLst>
                </a:gridCol>
                <a:gridCol w="1692619">
                  <a:extLst>
                    <a:ext uri="{9D8B030D-6E8A-4147-A177-3AD203B41FA5}">
                      <a16:colId xmlns:a16="http://schemas.microsoft.com/office/drawing/2014/main" val="2136492946"/>
                    </a:ext>
                  </a:extLst>
                </a:gridCol>
              </a:tblGrid>
              <a:tr h="629419">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500487">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530501">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53865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38162">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bl>
          </a:graphicData>
        </a:graphic>
      </p:graphicFrame>
      <p:cxnSp>
        <p:nvCxnSpPr>
          <p:cNvPr id="221" name="Conector recto 220">
            <a:extLst>
              <a:ext uri="{FF2B5EF4-FFF2-40B4-BE49-F238E27FC236}">
                <a16:creationId xmlns:a16="http://schemas.microsoft.com/office/drawing/2014/main" id="{C549E0F3-DB1E-4291-B706-3B4C2DCDB8EC}"/>
              </a:ext>
            </a:extLst>
          </p:cNvPr>
          <p:cNvCxnSpPr>
            <a:cxnSpLocks/>
          </p:cNvCxnSpPr>
          <p:nvPr/>
        </p:nvCxnSpPr>
        <p:spPr>
          <a:xfrm rot="10800000">
            <a:off x="4791578" y="2351298"/>
            <a:ext cx="1404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2" name="Conector recto 221">
            <a:extLst>
              <a:ext uri="{FF2B5EF4-FFF2-40B4-BE49-F238E27FC236}">
                <a16:creationId xmlns:a16="http://schemas.microsoft.com/office/drawing/2014/main" id="{EA949402-C6B8-476B-B5E0-7E146B657A28}"/>
              </a:ext>
            </a:extLst>
          </p:cNvPr>
          <p:cNvCxnSpPr>
            <a:cxnSpLocks/>
          </p:cNvCxnSpPr>
          <p:nvPr/>
        </p:nvCxnSpPr>
        <p:spPr>
          <a:xfrm rot="10800000">
            <a:off x="4791578" y="5213084"/>
            <a:ext cx="1404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23" name="Grupo 222">
            <a:extLst>
              <a:ext uri="{FF2B5EF4-FFF2-40B4-BE49-F238E27FC236}">
                <a16:creationId xmlns:a16="http://schemas.microsoft.com/office/drawing/2014/main" id="{B7D2022F-C35E-4AEC-B603-17202DD5D880}"/>
              </a:ext>
            </a:extLst>
          </p:cNvPr>
          <p:cNvGrpSpPr/>
          <p:nvPr>
            <p:custDataLst>
              <p:custData r:id="rId30"/>
            </p:custDataLst>
          </p:nvPr>
        </p:nvGrpSpPr>
        <p:grpSpPr>
          <a:xfrm>
            <a:off x="3023682" y="1955814"/>
            <a:ext cx="1457546" cy="292388"/>
            <a:chOff x="4760668" y="4237301"/>
            <a:chExt cx="2616422" cy="292388"/>
          </a:xfrm>
        </p:grpSpPr>
        <p:sp>
          <p:nvSpPr>
            <p:cNvPr id="224" name="Rectángulo: esquinas redondeadas 223">
              <a:extLst>
                <a:ext uri="{FF2B5EF4-FFF2-40B4-BE49-F238E27FC236}">
                  <a16:creationId xmlns:a16="http://schemas.microsoft.com/office/drawing/2014/main" id="{30943E1D-0E39-49AB-B6CF-7F7BB242FD7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5" name="Content">
              <a:extLst>
                <a:ext uri="{FF2B5EF4-FFF2-40B4-BE49-F238E27FC236}">
                  <a16:creationId xmlns:a16="http://schemas.microsoft.com/office/drawing/2014/main" id="{D8C4AA71-A3E6-44A6-804F-FC500FA8B2D5}"/>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Limitar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26" name="Grupo 225">
            <a:extLst>
              <a:ext uri="{FF2B5EF4-FFF2-40B4-BE49-F238E27FC236}">
                <a16:creationId xmlns:a16="http://schemas.microsoft.com/office/drawing/2014/main" id="{FDC223D3-7486-4329-8063-0EBFE26841A4}"/>
              </a:ext>
            </a:extLst>
          </p:cNvPr>
          <p:cNvGrpSpPr/>
          <p:nvPr>
            <p:custDataLst>
              <p:custData r:id="rId31"/>
            </p:custDataLst>
          </p:nvPr>
        </p:nvGrpSpPr>
        <p:grpSpPr>
          <a:xfrm>
            <a:off x="4571533" y="1956878"/>
            <a:ext cx="1457546" cy="292388"/>
            <a:chOff x="4760668" y="4237301"/>
            <a:chExt cx="2616422" cy="292388"/>
          </a:xfrm>
        </p:grpSpPr>
        <p:sp>
          <p:nvSpPr>
            <p:cNvPr id="227" name="Rectángulo: esquinas redondeadas 226">
              <a:extLst>
                <a:ext uri="{FF2B5EF4-FFF2-40B4-BE49-F238E27FC236}">
                  <a16:creationId xmlns:a16="http://schemas.microsoft.com/office/drawing/2014/main" id="{1FA3AD80-EFC0-4FF0-AEB9-F49CE5AA28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8" name="Content">
              <a:extLst>
                <a:ext uri="{FF2B5EF4-FFF2-40B4-BE49-F238E27FC236}">
                  <a16:creationId xmlns:a16="http://schemas.microsoft.com/office/drawing/2014/main" id="{256093F7-4293-43D0-80A2-D73793A52FCD}"/>
                </a:ext>
              </a:extLst>
            </p:cNvPr>
            <p:cNvSpPr txBox="1"/>
            <p:nvPr>
              <p:custDataLst>
                <p:custData r:id="rId3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Enlazar</a:t>
              </a:r>
              <a:r>
                <a:rPr lang="en-US" sz="1600" dirty="0">
                  <a:solidFill>
                    <a:schemeClr val="bg1"/>
                  </a:solidFill>
                  <a:latin typeface="Raleway" panose="020B0503030101060003" pitchFamily="34" charset="0"/>
                  <a:ea typeface="Segoe UI" pitchFamily="34" charset="0"/>
                  <a:cs typeface="Segoe UI" pitchFamily="34" charset="0"/>
                </a:rPr>
                <a:t> a</a:t>
              </a:r>
            </a:p>
          </p:txBody>
        </p:sp>
      </p:grpSp>
      <p:grpSp>
        <p:nvGrpSpPr>
          <p:cNvPr id="229" name="Grupo 228">
            <a:extLst>
              <a:ext uri="{FF2B5EF4-FFF2-40B4-BE49-F238E27FC236}">
                <a16:creationId xmlns:a16="http://schemas.microsoft.com/office/drawing/2014/main" id="{ED63DA23-9BAC-45DC-99DA-F27EB91E6170}"/>
              </a:ext>
            </a:extLst>
          </p:cNvPr>
          <p:cNvGrpSpPr/>
          <p:nvPr/>
        </p:nvGrpSpPr>
        <p:grpSpPr>
          <a:xfrm>
            <a:off x="6121548" y="1956302"/>
            <a:ext cx="1049126" cy="292388"/>
            <a:chOff x="2209800" y="3756180"/>
            <a:chExt cx="1049126" cy="292388"/>
          </a:xfrm>
        </p:grpSpPr>
        <p:sp>
          <p:nvSpPr>
            <p:cNvPr id="230" name="Rectángulo: esquinas redondeadas 229">
              <a:extLst>
                <a:ext uri="{FF2B5EF4-FFF2-40B4-BE49-F238E27FC236}">
                  <a16:creationId xmlns:a16="http://schemas.microsoft.com/office/drawing/2014/main" id="{D3260791-A5C6-4D17-A271-8B59F8C73776}"/>
                </a:ext>
              </a:extLst>
            </p:cNvPr>
            <p:cNvSpPr/>
            <p:nvPr/>
          </p:nvSpPr>
          <p:spPr>
            <a:xfrm>
              <a:off x="2209800" y="3756180"/>
              <a:ext cx="1049126"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1" name="Content">
              <a:extLst>
                <a:ext uri="{FF2B5EF4-FFF2-40B4-BE49-F238E27FC236}">
                  <a16:creationId xmlns:a16="http://schemas.microsoft.com/office/drawing/2014/main" id="{E9F594E5-B186-4E29-A6C8-26781EF047D2}"/>
                </a:ext>
              </a:extLst>
            </p:cNvPr>
            <p:cNvSpPr txBox="1"/>
            <p:nvPr>
              <p:custDataLst>
                <p:custData r:id="rId32"/>
              </p:custDataLst>
            </p:nvPr>
          </p:nvSpPr>
          <p:spPr>
            <a:xfrm>
              <a:off x="2209800" y="3756180"/>
              <a:ext cx="749499"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Guía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2" name="Gráfico 231">
              <a:extLst>
                <a:ext uri="{FF2B5EF4-FFF2-40B4-BE49-F238E27FC236}">
                  <a16:creationId xmlns:a16="http://schemas.microsoft.com/office/drawing/2014/main" id="{9A53E956-E47F-433C-99AD-28514E7CF737}"/>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983113" y="3776374"/>
              <a:ext cx="252000" cy="252000"/>
            </a:xfrm>
            <a:prstGeom prst="rect">
              <a:avLst/>
            </a:prstGeom>
          </p:spPr>
        </p:pic>
      </p:grpSp>
    </p:spTree>
    <p:extLst>
      <p:ext uri="{BB962C8B-B14F-4D97-AF65-F5344CB8AC3E}">
        <p14:creationId xmlns:p14="http://schemas.microsoft.com/office/powerpoint/2010/main" val="2041878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6" action="ppaction://hlinksldjump"/>
              <a:extLst>
                <a:ext uri="{FF2B5EF4-FFF2-40B4-BE49-F238E27FC236}">
                  <a16:creationId xmlns:a16="http://schemas.microsoft.com/office/drawing/2014/main" id="{E63BC99B-E73F-4F66-868B-2E3094EB5B9C}"/>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35"/>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Información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guía</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33"/>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2"/>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47BEB0FD-A5C1-4250-A099-5E7B97073375}"/>
              </a:ext>
            </a:extLst>
          </p:cNvPr>
          <p:cNvGrpSpPr/>
          <p:nvPr/>
        </p:nvGrpSpPr>
        <p:grpSpPr>
          <a:xfrm>
            <a:off x="474338" y="3333458"/>
            <a:ext cx="6193162" cy="900000"/>
            <a:chOff x="474338" y="2958808"/>
            <a:chExt cx="6193162" cy="900000"/>
          </a:xfrm>
        </p:grpSpPr>
        <p:sp>
          <p:nvSpPr>
            <p:cNvPr id="193" name="Rectángulo: esquinas redondeadas 192">
              <a:extLst>
                <a:ext uri="{FF2B5EF4-FFF2-40B4-BE49-F238E27FC236}">
                  <a16:creationId xmlns:a16="http://schemas.microsoft.com/office/drawing/2014/main" id="{C5E60C79-92DB-4398-99CD-957D4FBBDFA9}"/>
                </a:ext>
              </a:extLst>
            </p:cNvPr>
            <p:cNvSpPr/>
            <p:nvPr>
              <p:custDataLst>
                <p:custData r:id="rId30"/>
              </p:custDataLst>
            </p:nvPr>
          </p:nvSpPr>
          <p:spPr>
            <a:xfrm>
              <a:off x="474338" y="2958808"/>
              <a:ext cx="619316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AD46338D-AFA6-4471-9EF5-2F9BD502E976}"/>
                </a:ext>
              </a:extLst>
            </p:cNvPr>
            <p:cNvSpPr txBox="1"/>
            <p:nvPr>
              <p:custDataLst>
                <p:custData r:id="rId31"/>
              </p:custDataLst>
            </p:nvPr>
          </p:nvSpPr>
          <p:spPr>
            <a:xfrm>
              <a:off x="474338" y="2993410"/>
              <a:ext cx="398336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información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general…</a:t>
              </a:r>
            </a:p>
          </p:txBody>
        </p:sp>
      </p:grpSp>
      <p:grpSp>
        <p:nvGrpSpPr>
          <p:cNvPr id="34" name="Grupo 33">
            <a:extLst>
              <a:ext uri="{FF2B5EF4-FFF2-40B4-BE49-F238E27FC236}">
                <a16:creationId xmlns:a16="http://schemas.microsoft.com/office/drawing/2014/main" id="{56845BA9-E412-426D-9846-C1A1102370A5}"/>
              </a:ext>
            </a:extLst>
          </p:cNvPr>
          <p:cNvGrpSpPr/>
          <p:nvPr>
            <p:custDataLst>
              <p:custData r:id="rId11"/>
            </p:custDataLst>
          </p:nvPr>
        </p:nvGrpSpPr>
        <p:grpSpPr>
          <a:xfrm>
            <a:off x="474338" y="2958820"/>
            <a:ext cx="1202062" cy="292388"/>
            <a:chOff x="474338" y="2958820"/>
            <a:chExt cx="1202062" cy="292388"/>
          </a:xfrm>
        </p:grpSpPr>
        <p:sp>
          <p:nvSpPr>
            <p:cNvPr id="196" name="Rectángulo: esquinas redondeadas 195">
              <a:extLst>
                <a:ext uri="{FF2B5EF4-FFF2-40B4-BE49-F238E27FC236}">
                  <a16:creationId xmlns:a16="http://schemas.microsoft.com/office/drawing/2014/main" id="{8F0053C7-BE9E-422F-BAC2-C614F7FEC805}"/>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Content">
              <a:extLst>
                <a:ext uri="{FF2B5EF4-FFF2-40B4-BE49-F238E27FC236}">
                  <a16:creationId xmlns:a16="http://schemas.microsoft.com/office/drawing/2014/main" id="{AA017A65-BF04-49B9-AF06-EA05625F7D5A}"/>
                </a:ext>
              </a:extLst>
            </p:cNvPr>
            <p:cNvSpPr txBox="1"/>
            <p:nvPr>
              <p:custDataLst>
                <p:custData r:id="rId29"/>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Imágen</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8" name="Gráfico 197">
              <a:extLst>
                <a:ext uri="{FF2B5EF4-FFF2-40B4-BE49-F238E27FC236}">
                  <a16:creationId xmlns:a16="http://schemas.microsoft.com/office/drawing/2014/main" id="{F32883CB-575C-41EB-A598-913993B1A7C0}"/>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01005" y="2979014"/>
              <a:ext cx="252000" cy="252000"/>
            </a:xfrm>
            <a:prstGeom prst="rect">
              <a:avLst/>
            </a:prstGeom>
          </p:spPr>
        </p:pic>
      </p:grpSp>
      <p:grpSp>
        <p:nvGrpSpPr>
          <p:cNvPr id="37" name="Grupo 36">
            <a:extLst>
              <a:ext uri="{FF2B5EF4-FFF2-40B4-BE49-F238E27FC236}">
                <a16:creationId xmlns:a16="http://schemas.microsoft.com/office/drawing/2014/main" id="{A9352A8C-0A76-4E19-807C-A9755B0B8BC7}"/>
              </a:ext>
            </a:extLst>
          </p:cNvPr>
          <p:cNvGrpSpPr/>
          <p:nvPr/>
        </p:nvGrpSpPr>
        <p:grpSpPr>
          <a:xfrm>
            <a:off x="6738434" y="3330686"/>
            <a:ext cx="900000" cy="900000"/>
            <a:chOff x="6738434" y="3330686"/>
            <a:chExt cx="900000" cy="900000"/>
          </a:xfrm>
        </p:grpSpPr>
        <p:sp>
          <p:nvSpPr>
            <p:cNvPr id="201" name="Rectángulo: esquinas redondeadas 200">
              <a:extLst>
                <a:ext uri="{FF2B5EF4-FFF2-40B4-BE49-F238E27FC236}">
                  <a16:creationId xmlns:a16="http://schemas.microsoft.com/office/drawing/2014/main" id="{C30C13F9-AAA2-4776-82DA-61F21ED21C9E}"/>
                </a:ext>
              </a:extLst>
            </p:cNvPr>
            <p:cNvSpPr/>
            <p:nvPr/>
          </p:nvSpPr>
          <p:spPr>
            <a:xfrm>
              <a:off x="6738434"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extLst>
                <a:ext uri="{FF2B5EF4-FFF2-40B4-BE49-F238E27FC236}">
                  <a16:creationId xmlns:a16="http://schemas.microsoft.com/office/drawing/2014/main" id="{2DC4DEEA-807A-4D35-84FB-248D49EAA5BE}"/>
                </a:ext>
              </a:extLst>
            </p:cNvPr>
            <p:cNvSpPr txBox="1"/>
            <p:nvPr>
              <p:custDataLst>
                <p:custData r:id="rId27"/>
                <p:custData r:id="rId28"/>
              </p:custDataLst>
            </p:nvPr>
          </p:nvSpPr>
          <p:spPr>
            <a:xfrm>
              <a:off x="6738434"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Tabla</a:t>
              </a:r>
              <a:r>
                <a:rPr lang="en-US" sz="1600" dirty="0">
                  <a:latin typeface="Raleway" panose="020B0503030101060003" pitchFamily="34" charset="0"/>
                  <a:ea typeface="Segoe UI" pitchFamily="34" charset="0"/>
                  <a:cs typeface="Segoe UI" pitchFamily="34" charset="0"/>
                </a:rPr>
                <a:t> …</a:t>
              </a:r>
            </a:p>
          </p:txBody>
        </p:sp>
        <p:pic>
          <p:nvPicPr>
            <p:cNvPr id="199" name="Gráfico 198">
              <a:extLst>
                <a:ext uri="{FF2B5EF4-FFF2-40B4-BE49-F238E27FC236}">
                  <a16:creationId xmlns:a16="http://schemas.microsoft.com/office/drawing/2014/main" id="{28321527-629F-4F6C-A90D-BCC64EF2F5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918434" y="3390448"/>
              <a:ext cx="540000" cy="540000"/>
            </a:xfrm>
            <a:prstGeom prst="rect">
              <a:avLst/>
            </a:prstGeom>
          </p:spPr>
        </p:pic>
      </p:grpSp>
      <p:grpSp>
        <p:nvGrpSpPr>
          <p:cNvPr id="39" name="Grupo 38">
            <a:extLst>
              <a:ext uri="{FF2B5EF4-FFF2-40B4-BE49-F238E27FC236}">
                <a16:creationId xmlns:a16="http://schemas.microsoft.com/office/drawing/2014/main" id="{46468363-A611-4CA7-9523-FFBC19460434}"/>
              </a:ext>
            </a:extLst>
          </p:cNvPr>
          <p:cNvGrpSpPr/>
          <p:nvPr/>
        </p:nvGrpSpPr>
        <p:grpSpPr>
          <a:xfrm>
            <a:off x="7709368" y="3330686"/>
            <a:ext cx="900000" cy="900000"/>
            <a:chOff x="7709368" y="3330686"/>
            <a:chExt cx="900000" cy="900000"/>
          </a:xfrm>
        </p:grpSpPr>
        <p:sp>
          <p:nvSpPr>
            <p:cNvPr id="204" name="Rectángulo: esquinas redondeadas 203">
              <a:extLst>
                <a:ext uri="{FF2B5EF4-FFF2-40B4-BE49-F238E27FC236}">
                  <a16:creationId xmlns:a16="http://schemas.microsoft.com/office/drawing/2014/main" id="{B79EA112-F327-4444-9604-0326914906A3}"/>
                </a:ext>
              </a:extLst>
            </p:cNvPr>
            <p:cNvSpPr/>
            <p:nvPr/>
          </p:nvSpPr>
          <p:spPr>
            <a:xfrm>
              <a:off x="7709368"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8565B580-47C5-4765-96C2-67BC489446CB}"/>
                </a:ext>
              </a:extLst>
            </p:cNvPr>
            <p:cNvSpPr txBox="1"/>
            <p:nvPr>
              <p:custDataLst>
                <p:custData r:id="rId25"/>
                <p:custData r:id="rId26"/>
              </p:custDataLst>
            </p:nvPr>
          </p:nvSpPr>
          <p:spPr>
            <a:xfrm>
              <a:off x="7709368"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Neces</a:t>
              </a:r>
              <a:r>
                <a:rPr lang="en-US" sz="1600" dirty="0">
                  <a:latin typeface="Raleway" panose="020B0503030101060003" pitchFamily="34" charset="0"/>
                  <a:ea typeface="Segoe UI" pitchFamily="34" charset="0"/>
                  <a:cs typeface="Segoe UI" pitchFamily="34" charset="0"/>
                </a:rPr>
                <a:t>…</a:t>
              </a:r>
            </a:p>
          </p:txBody>
        </p:sp>
        <p:pic>
          <p:nvPicPr>
            <p:cNvPr id="200" name="Imagen 199">
              <a:extLst>
                <a:ext uri="{FF2B5EF4-FFF2-40B4-BE49-F238E27FC236}">
                  <a16:creationId xmlns:a16="http://schemas.microsoft.com/office/drawing/2014/main" id="{C52D799D-1922-4A4C-8CE2-3231D4FD16E3}"/>
                </a:ext>
              </a:extLst>
            </p:cNvPr>
            <p:cNvPicPr>
              <a:picLocks noChangeAspect="1"/>
            </p:cNvPicPr>
            <p:nvPr/>
          </p:nvPicPr>
          <p:blipFill>
            <a:blip r:embed="rId51"/>
            <a:stretch>
              <a:fillRect/>
            </a:stretch>
          </p:blipFill>
          <p:spPr>
            <a:xfrm>
              <a:off x="7804489" y="3390448"/>
              <a:ext cx="715781" cy="540000"/>
            </a:xfrm>
            <a:prstGeom prst="rect">
              <a:avLst/>
            </a:prstGeom>
          </p:spPr>
        </p:pic>
      </p:grpSp>
      <p:sp>
        <p:nvSpPr>
          <p:cNvPr id="207" name="Content">
            <a:extLst>
              <a:ext uri="{FF2B5EF4-FFF2-40B4-BE49-F238E27FC236}">
                <a16:creationId xmlns:a16="http://schemas.microsoft.com/office/drawing/2014/main" id="{A0B74EE4-0CAF-47C1-BF13-D5758F1737E4}"/>
              </a:ext>
            </a:extLst>
          </p:cNvPr>
          <p:cNvSpPr txBox="1"/>
          <p:nvPr>
            <p:custDataLst>
              <p:custData r:id="rId12"/>
            </p:custDataLst>
          </p:nvPr>
        </p:nvSpPr>
        <p:spPr>
          <a:xfrm>
            <a:off x="362684" y="4230222"/>
            <a:ext cx="4080850" cy="338554"/>
          </a:xfrm>
          <a:prstGeom prst="rect">
            <a:avLst/>
          </a:prstGeom>
          <a:noFill/>
        </p:spPr>
        <p:txBody>
          <a:bodyPr wrap="square" lIns="91440" tIns="18288" rIns="91440" bIns="27432" rtlCol="0" anchor="ctr" anchorCtr="0">
            <a:spAutoFit/>
          </a:bodyPr>
          <a:lstStyle/>
          <a:p>
            <a:r>
              <a:rPr lang="en-US" sz="1900" dirty="0" err="1">
                <a:latin typeface="Raleway" panose="020B0503030101060003" pitchFamily="34" charset="0"/>
                <a:ea typeface="Segoe UI" pitchFamily="34" charset="0"/>
                <a:cs typeface="Segoe UI" pitchFamily="34" charset="0"/>
              </a:rPr>
              <a:t>Análisis</a:t>
            </a:r>
            <a:r>
              <a:rPr lang="en-US" sz="1900" dirty="0">
                <a:latin typeface="Raleway" panose="020B0503030101060003" pitchFamily="34" charset="0"/>
                <a:ea typeface="Segoe UI" pitchFamily="34" charset="0"/>
                <a:cs typeface="Segoe UI" pitchFamily="34" charset="0"/>
              </a:rPr>
              <a:t> de </a:t>
            </a:r>
            <a:r>
              <a:rPr lang="en-US" sz="1900" dirty="0" err="1">
                <a:latin typeface="Raleway" panose="020B0503030101060003" pitchFamily="34" charset="0"/>
                <a:ea typeface="Segoe UI" pitchFamily="34" charset="0"/>
                <a:cs typeface="Segoe UI" pitchFamily="34" charset="0"/>
              </a:rPr>
              <a:t>necesidades</a:t>
            </a:r>
            <a:r>
              <a:rPr lang="en-US" sz="1900" dirty="0">
                <a:latin typeface="Raleway" panose="020B0503030101060003" pitchFamily="34" charset="0"/>
                <a:ea typeface="Segoe UI" pitchFamily="34" charset="0"/>
                <a:cs typeface="Segoe UI" pitchFamily="34" charset="0"/>
              </a:rPr>
              <a:t> </a:t>
            </a:r>
            <a:r>
              <a:rPr lang="en-US" sz="1900" dirty="0" err="1">
                <a:latin typeface="Raleway" panose="020B0503030101060003" pitchFamily="34" charset="0"/>
                <a:ea typeface="Segoe UI" pitchFamily="34" charset="0"/>
                <a:cs typeface="Segoe UI" pitchFamily="34" charset="0"/>
              </a:rPr>
              <a:t>sociales</a:t>
            </a:r>
            <a:endParaRPr lang="en-US" sz="1900" dirty="0">
              <a:latin typeface="Raleway" panose="020B0503030101060003" pitchFamily="34" charset="0"/>
              <a:ea typeface="Segoe UI" pitchFamily="34" charset="0"/>
              <a:cs typeface="Segoe UI" pitchFamily="34" charset="0"/>
            </a:endParaRPr>
          </a:p>
        </p:txBody>
      </p:sp>
      <p:grpSp>
        <p:nvGrpSpPr>
          <p:cNvPr id="208" name="Grupo 207">
            <a:extLst>
              <a:ext uri="{FF2B5EF4-FFF2-40B4-BE49-F238E27FC236}">
                <a16:creationId xmlns:a16="http://schemas.microsoft.com/office/drawing/2014/main" id="{48C8D99C-E8D9-4237-B505-C6DC6CC85456}"/>
              </a:ext>
            </a:extLst>
          </p:cNvPr>
          <p:cNvGrpSpPr/>
          <p:nvPr/>
        </p:nvGrpSpPr>
        <p:grpSpPr>
          <a:xfrm>
            <a:off x="474337" y="4974346"/>
            <a:ext cx="6193163" cy="900000"/>
            <a:chOff x="474337" y="2958808"/>
            <a:chExt cx="6193163" cy="900000"/>
          </a:xfrm>
        </p:grpSpPr>
        <p:sp>
          <p:nvSpPr>
            <p:cNvPr id="209" name="Rectángulo: esquinas redondeadas 208">
              <a:extLst>
                <a:ext uri="{FF2B5EF4-FFF2-40B4-BE49-F238E27FC236}">
                  <a16:creationId xmlns:a16="http://schemas.microsoft.com/office/drawing/2014/main" id="{CB7D4420-DA8A-452B-B12F-B31BB1CC1AE8}"/>
                </a:ext>
              </a:extLst>
            </p:cNvPr>
            <p:cNvSpPr/>
            <p:nvPr>
              <p:custDataLst>
                <p:custData r:id="rId23"/>
              </p:custDataLst>
            </p:nvPr>
          </p:nvSpPr>
          <p:spPr>
            <a:xfrm>
              <a:off x="474338" y="2958808"/>
              <a:ext cx="619316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68C056E7-A3E5-471F-AFC3-1FFCAFD385A6}"/>
                </a:ext>
              </a:extLst>
            </p:cNvPr>
            <p:cNvSpPr txBox="1"/>
            <p:nvPr>
              <p:custDataLst>
                <p:custData r:id="rId24"/>
              </p:custDataLst>
            </p:nvPr>
          </p:nvSpPr>
          <p:spPr>
            <a:xfrm>
              <a:off x="474337" y="2981621"/>
              <a:ext cx="6193162"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información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análisis</a:t>
              </a:r>
              <a:r>
                <a:rPr lang="en-US" sz="1600" dirty="0">
                  <a:solidFill>
                    <a:schemeClr val="bg1">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necesidades</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a:p>
              <a:r>
                <a:rPr lang="en-US" sz="1600" dirty="0" err="1">
                  <a:solidFill>
                    <a:schemeClr val="bg1">
                      <a:lumMod val="50000"/>
                    </a:schemeClr>
                  </a:solidFill>
                  <a:latin typeface="Raleway" panose="020B0503030101060003" pitchFamily="34" charset="0"/>
                  <a:ea typeface="Segoe UI" pitchFamily="34" charset="0"/>
                  <a:cs typeface="Segoe UI" pitchFamily="34" charset="0"/>
                </a:rPr>
                <a:t>sociales</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grpSp>
        <p:nvGrpSpPr>
          <p:cNvPr id="211" name="Grupo 210">
            <a:extLst>
              <a:ext uri="{FF2B5EF4-FFF2-40B4-BE49-F238E27FC236}">
                <a16:creationId xmlns:a16="http://schemas.microsoft.com/office/drawing/2014/main" id="{D0732138-E927-4AC3-9299-86F3FFF2A016}"/>
              </a:ext>
            </a:extLst>
          </p:cNvPr>
          <p:cNvGrpSpPr/>
          <p:nvPr>
            <p:custDataLst>
              <p:custData r:id="rId13"/>
            </p:custDataLst>
          </p:nvPr>
        </p:nvGrpSpPr>
        <p:grpSpPr>
          <a:xfrm>
            <a:off x="474338" y="4599708"/>
            <a:ext cx="1202062" cy="292388"/>
            <a:chOff x="474338" y="2958820"/>
            <a:chExt cx="1202062" cy="292388"/>
          </a:xfrm>
        </p:grpSpPr>
        <p:sp>
          <p:nvSpPr>
            <p:cNvPr id="212" name="Rectángulo: esquinas redondeadas 211">
              <a:extLst>
                <a:ext uri="{FF2B5EF4-FFF2-40B4-BE49-F238E27FC236}">
                  <a16:creationId xmlns:a16="http://schemas.microsoft.com/office/drawing/2014/main" id="{FB8FF9B8-75A1-41E1-9ABA-1959FE5698F8}"/>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3" name="Content">
              <a:extLst>
                <a:ext uri="{FF2B5EF4-FFF2-40B4-BE49-F238E27FC236}">
                  <a16:creationId xmlns:a16="http://schemas.microsoft.com/office/drawing/2014/main" id="{F8EA032D-14F6-463B-82E9-BC75376285EF}"/>
                </a:ext>
              </a:extLst>
            </p:cNvPr>
            <p:cNvSpPr txBox="1"/>
            <p:nvPr>
              <p:custDataLst>
                <p:custData r:id="rId22"/>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Imágen</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4" name="Gráfico 213">
              <a:extLst>
                <a:ext uri="{FF2B5EF4-FFF2-40B4-BE49-F238E27FC236}">
                  <a16:creationId xmlns:a16="http://schemas.microsoft.com/office/drawing/2014/main" id="{5FADF1BB-5E2C-4695-9E9D-EC8D8B47058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01005" y="2979014"/>
              <a:ext cx="252000" cy="252000"/>
            </a:xfrm>
            <a:prstGeom prst="rect">
              <a:avLst/>
            </a:prstGeom>
          </p:spPr>
        </p:pic>
      </p:grpSp>
      <p:grpSp>
        <p:nvGrpSpPr>
          <p:cNvPr id="215" name="Grupo 214">
            <a:extLst>
              <a:ext uri="{FF2B5EF4-FFF2-40B4-BE49-F238E27FC236}">
                <a16:creationId xmlns:a16="http://schemas.microsoft.com/office/drawing/2014/main" id="{11302CAB-1A76-4874-B2C1-2151DD599913}"/>
              </a:ext>
            </a:extLst>
          </p:cNvPr>
          <p:cNvGrpSpPr/>
          <p:nvPr/>
        </p:nvGrpSpPr>
        <p:grpSpPr>
          <a:xfrm>
            <a:off x="6738434" y="4971574"/>
            <a:ext cx="900000" cy="900000"/>
            <a:chOff x="6738434" y="3330686"/>
            <a:chExt cx="900000" cy="900000"/>
          </a:xfrm>
        </p:grpSpPr>
        <p:sp>
          <p:nvSpPr>
            <p:cNvPr id="216" name="Rectángulo: esquinas redondeadas 215">
              <a:extLst>
                <a:ext uri="{FF2B5EF4-FFF2-40B4-BE49-F238E27FC236}">
                  <a16:creationId xmlns:a16="http://schemas.microsoft.com/office/drawing/2014/main" id="{CC524307-8E38-4285-913C-7A6ED1041F0B}"/>
                </a:ext>
              </a:extLst>
            </p:cNvPr>
            <p:cNvSpPr/>
            <p:nvPr/>
          </p:nvSpPr>
          <p:spPr>
            <a:xfrm>
              <a:off x="6738434"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D549DBA6-7890-4E30-863B-3ABB0471F434}"/>
                </a:ext>
              </a:extLst>
            </p:cNvPr>
            <p:cNvSpPr txBox="1"/>
            <p:nvPr>
              <p:custDataLst>
                <p:custData r:id="rId20"/>
                <p:custData r:id="rId21"/>
              </p:custDataLst>
            </p:nvPr>
          </p:nvSpPr>
          <p:spPr>
            <a:xfrm>
              <a:off x="6738434"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Ejemp</a:t>
              </a:r>
              <a:r>
                <a:rPr lang="en-US" sz="1600" dirty="0">
                  <a:latin typeface="Raleway" panose="020B0503030101060003" pitchFamily="34" charset="0"/>
                  <a:ea typeface="Segoe UI" pitchFamily="34" charset="0"/>
                  <a:cs typeface="Segoe UI" pitchFamily="34" charset="0"/>
                </a:rPr>
                <a:t>…</a:t>
              </a:r>
            </a:p>
          </p:txBody>
        </p:sp>
        <p:pic>
          <p:nvPicPr>
            <p:cNvPr id="218" name="Gráfico 217">
              <a:extLst>
                <a:ext uri="{FF2B5EF4-FFF2-40B4-BE49-F238E27FC236}">
                  <a16:creationId xmlns:a16="http://schemas.microsoft.com/office/drawing/2014/main" id="{B9A74A58-F142-4EF1-B75F-23D9B3D35A13}"/>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918434" y="3390448"/>
              <a:ext cx="540000" cy="540000"/>
            </a:xfrm>
            <a:prstGeom prst="rect">
              <a:avLst/>
            </a:prstGeom>
          </p:spPr>
        </p:pic>
      </p:grpSp>
      <p:grpSp>
        <p:nvGrpSpPr>
          <p:cNvPr id="219" name="Grupo 218">
            <a:extLst>
              <a:ext uri="{FF2B5EF4-FFF2-40B4-BE49-F238E27FC236}">
                <a16:creationId xmlns:a16="http://schemas.microsoft.com/office/drawing/2014/main" id="{5E2813DC-7D6F-4F7F-AF88-12E95A22D532}"/>
              </a:ext>
            </a:extLst>
          </p:cNvPr>
          <p:cNvGrpSpPr/>
          <p:nvPr/>
        </p:nvGrpSpPr>
        <p:grpSpPr>
          <a:xfrm>
            <a:off x="7709368" y="4971574"/>
            <a:ext cx="900000" cy="900000"/>
            <a:chOff x="7709368" y="3330686"/>
            <a:chExt cx="900000" cy="900000"/>
          </a:xfrm>
        </p:grpSpPr>
        <p:sp>
          <p:nvSpPr>
            <p:cNvPr id="220" name="Rectángulo: esquinas redondeadas 219">
              <a:extLst>
                <a:ext uri="{FF2B5EF4-FFF2-40B4-BE49-F238E27FC236}">
                  <a16:creationId xmlns:a16="http://schemas.microsoft.com/office/drawing/2014/main" id="{5572784B-DF47-420E-A76E-ECCE6FA9B2AA}"/>
                </a:ext>
              </a:extLst>
            </p:cNvPr>
            <p:cNvSpPr/>
            <p:nvPr/>
          </p:nvSpPr>
          <p:spPr>
            <a:xfrm>
              <a:off x="7709368" y="3330686"/>
              <a:ext cx="900000" cy="900000"/>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03B0EAA6-EA97-4FC2-BC15-1FDA330F8CB8}"/>
                </a:ext>
              </a:extLst>
            </p:cNvPr>
            <p:cNvSpPr txBox="1"/>
            <p:nvPr>
              <p:custDataLst>
                <p:custData r:id="rId18"/>
                <p:custData r:id="rId19"/>
              </p:custDataLst>
            </p:nvPr>
          </p:nvSpPr>
          <p:spPr>
            <a:xfrm>
              <a:off x="7709368" y="3938298"/>
              <a:ext cx="90000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Tabla</a:t>
              </a:r>
              <a:r>
                <a:rPr lang="en-US" sz="1600" dirty="0">
                  <a:latin typeface="Raleway" panose="020B0503030101060003" pitchFamily="34" charset="0"/>
                  <a:ea typeface="Segoe UI" pitchFamily="34" charset="0"/>
                  <a:cs typeface="Segoe UI" pitchFamily="34" charset="0"/>
                </a:rPr>
                <a:t> …</a:t>
              </a:r>
            </a:p>
          </p:txBody>
        </p:sp>
        <p:pic>
          <p:nvPicPr>
            <p:cNvPr id="222" name="Imagen 221">
              <a:extLst>
                <a:ext uri="{FF2B5EF4-FFF2-40B4-BE49-F238E27FC236}">
                  <a16:creationId xmlns:a16="http://schemas.microsoft.com/office/drawing/2014/main" id="{8809A0B7-3634-4FCD-B189-8DC13289E1B2}"/>
                </a:ext>
              </a:extLst>
            </p:cNvPr>
            <p:cNvPicPr>
              <a:picLocks noChangeAspect="1"/>
            </p:cNvPicPr>
            <p:nvPr/>
          </p:nvPicPr>
          <p:blipFill>
            <a:blip r:embed="rId51"/>
            <a:stretch>
              <a:fillRect/>
            </a:stretch>
          </p:blipFill>
          <p:spPr>
            <a:xfrm>
              <a:off x="7804489" y="3390448"/>
              <a:ext cx="715781" cy="540000"/>
            </a:xfrm>
            <a:prstGeom prst="rect">
              <a:avLst/>
            </a:prstGeom>
          </p:spPr>
        </p:pic>
      </p:grpSp>
      <p:sp>
        <p:nvSpPr>
          <p:cNvPr id="223" name="Content">
            <a:extLst>
              <a:ext uri="{FF2B5EF4-FFF2-40B4-BE49-F238E27FC236}">
                <a16:creationId xmlns:a16="http://schemas.microsoft.com/office/drawing/2014/main" id="{206B1478-61D5-4324-B097-ABC6853393F0}"/>
              </a:ext>
            </a:extLst>
          </p:cNvPr>
          <p:cNvSpPr txBox="1"/>
          <p:nvPr>
            <p:custDataLst>
              <p:custData r:id="rId14"/>
            </p:custDataLst>
          </p:nvPr>
        </p:nvSpPr>
        <p:spPr>
          <a:xfrm>
            <a:off x="362684" y="5907762"/>
            <a:ext cx="4666516" cy="338554"/>
          </a:xfrm>
          <a:prstGeom prst="rect">
            <a:avLst/>
          </a:prstGeom>
          <a:noFill/>
        </p:spPr>
        <p:txBody>
          <a:bodyPr wrap="square" lIns="91440" tIns="18288" rIns="91440" bIns="27432" rtlCol="0" anchor="ctr" anchorCtr="0">
            <a:spAutoFit/>
          </a:bodyPr>
          <a:lstStyle/>
          <a:p>
            <a:r>
              <a:rPr lang="en-US" sz="1900" dirty="0" err="1">
                <a:latin typeface="Raleway" panose="020B0503030101060003" pitchFamily="34" charset="0"/>
                <a:ea typeface="Segoe UI" pitchFamily="34" charset="0"/>
                <a:cs typeface="Segoe UI" pitchFamily="34" charset="0"/>
              </a:rPr>
              <a:t>Análisis</a:t>
            </a:r>
            <a:r>
              <a:rPr lang="en-US" sz="1900" dirty="0">
                <a:latin typeface="Raleway" panose="020B0503030101060003" pitchFamily="34" charset="0"/>
                <a:ea typeface="Segoe UI" pitchFamily="34" charset="0"/>
                <a:cs typeface="Segoe UI" pitchFamily="34" charset="0"/>
              </a:rPr>
              <a:t> de </a:t>
            </a:r>
            <a:r>
              <a:rPr lang="en-US" sz="1900" dirty="0" err="1">
                <a:latin typeface="Raleway" panose="020B0503030101060003" pitchFamily="34" charset="0"/>
                <a:ea typeface="Segoe UI" pitchFamily="34" charset="0"/>
                <a:cs typeface="Segoe UI" pitchFamily="34" charset="0"/>
              </a:rPr>
              <a:t>fundamentos</a:t>
            </a:r>
            <a:r>
              <a:rPr lang="en-US" sz="1900" dirty="0">
                <a:latin typeface="Raleway" panose="020B0503030101060003" pitchFamily="34" charset="0"/>
                <a:ea typeface="Segoe UI" pitchFamily="34" charset="0"/>
                <a:cs typeface="Segoe UI" pitchFamily="34" charset="0"/>
              </a:rPr>
              <a:t> </a:t>
            </a:r>
            <a:r>
              <a:rPr lang="en-US" sz="1900" dirty="0" err="1">
                <a:latin typeface="Raleway" panose="020B0503030101060003" pitchFamily="34" charset="0"/>
                <a:ea typeface="Segoe UI" pitchFamily="34" charset="0"/>
                <a:cs typeface="Segoe UI" pitchFamily="34" charset="0"/>
              </a:rPr>
              <a:t>disciplinares</a:t>
            </a:r>
            <a:endParaRPr lang="en-US" sz="1900" dirty="0">
              <a:latin typeface="Raleway" panose="020B0503030101060003" pitchFamily="34" charset="0"/>
              <a:ea typeface="Segoe UI" pitchFamily="34" charset="0"/>
              <a:cs typeface="Segoe UI" pitchFamily="34" charset="0"/>
            </a:endParaRPr>
          </a:p>
        </p:txBody>
      </p:sp>
      <p:grpSp>
        <p:nvGrpSpPr>
          <p:cNvPr id="224" name="Grupo 223">
            <a:extLst>
              <a:ext uri="{FF2B5EF4-FFF2-40B4-BE49-F238E27FC236}">
                <a16:creationId xmlns:a16="http://schemas.microsoft.com/office/drawing/2014/main" id="{630EFE5F-5364-4182-9501-D23132792789}"/>
              </a:ext>
            </a:extLst>
          </p:cNvPr>
          <p:cNvGrpSpPr/>
          <p:nvPr>
            <p:custDataLst>
              <p:custData r:id="rId15"/>
            </p:custDataLst>
          </p:nvPr>
        </p:nvGrpSpPr>
        <p:grpSpPr>
          <a:xfrm>
            <a:off x="474338" y="6277248"/>
            <a:ext cx="1202062" cy="292388"/>
            <a:chOff x="474338" y="2958820"/>
            <a:chExt cx="1202062" cy="292388"/>
          </a:xfrm>
        </p:grpSpPr>
        <p:sp>
          <p:nvSpPr>
            <p:cNvPr id="225" name="Rectángulo: esquinas redondeadas 224">
              <a:extLst>
                <a:ext uri="{FF2B5EF4-FFF2-40B4-BE49-F238E27FC236}">
                  <a16:creationId xmlns:a16="http://schemas.microsoft.com/office/drawing/2014/main" id="{DC795A45-75AE-46BE-A411-DF7DDE7CA5C6}"/>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6" name="Content">
              <a:extLst>
                <a:ext uri="{FF2B5EF4-FFF2-40B4-BE49-F238E27FC236}">
                  <a16:creationId xmlns:a16="http://schemas.microsoft.com/office/drawing/2014/main" id="{EBF038B6-D97D-48F2-AD78-FE145BAA8D88}"/>
                </a:ext>
              </a:extLst>
            </p:cNvPr>
            <p:cNvSpPr txBox="1"/>
            <p:nvPr>
              <p:custDataLst>
                <p:custData r:id="rId17"/>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Imágen</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27" name="Gráfico 226">
              <a:extLst>
                <a:ext uri="{FF2B5EF4-FFF2-40B4-BE49-F238E27FC236}">
                  <a16:creationId xmlns:a16="http://schemas.microsoft.com/office/drawing/2014/main" id="{A8FF2ABB-F8D6-4ECF-9254-FC0F269654C0}"/>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401005" y="2979014"/>
              <a:ext cx="252000" cy="252000"/>
            </a:xfrm>
            <a:prstGeom prst="rect">
              <a:avLst/>
            </a:prstGeom>
          </p:spPr>
        </p:pic>
      </p:grpSp>
      <p:pic>
        <p:nvPicPr>
          <p:cNvPr id="228" name="Gráfico 227">
            <a:extLst>
              <a:ext uri="{FF2B5EF4-FFF2-40B4-BE49-F238E27FC236}">
                <a16:creationId xmlns:a16="http://schemas.microsoft.com/office/drawing/2014/main" id="{430D93E2-8069-4EEB-B9B7-84A38F8753C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flipV="1">
            <a:off x="4181648" y="4293455"/>
            <a:ext cx="252000" cy="252000"/>
          </a:xfrm>
          <a:prstGeom prst="rect">
            <a:avLst/>
          </a:prstGeom>
        </p:spPr>
      </p:pic>
      <p:pic>
        <p:nvPicPr>
          <p:cNvPr id="229" name="Gráfico 228">
            <a:extLst>
              <a:ext uri="{FF2B5EF4-FFF2-40B4-BE49-F238E27FC236}">
                <a16:creationId xmlns:a16="http://schemas.microsoft.com/office/drawing/2014/main" id="{A20E9A6C-8DC9-4AF9-82DF-F60591C2B3A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flipV="1">
            <a:off x="4776166" y="5956596"/>
            <a:ext cx="252000" cy="252000"/>
          </a:xfrm>
          <a:prstGeom prst="rect">
            <a:avLst/>
          </a:prstGeom>
        </p:spPr>
      </p:pic>
      <p:grpSp>
        <p:nvGrpSpPr>
          <p:cNvPr id="40" name="Grupo 39">
            <a:extLst>
              <a:ext uri="{FF2B5EF4-FFF2-40B4-BE49-F238E27FC236}">
                <a16:creationId xmlns:a16="http://schemas.microsoft.com/office/drawing/2014/main" id="{7C969E8A-1DA8-440E-AE21-D3982A5FAF9D}"/>
              </a:ext>
            </a:extLst>
          </p:cNvPr>
          <p:cNvGrpSpPr/>
          <p:nvPr/>
        </p:nvGrpSpPr>
        <p:grpSpPr>
          <a:xfrm>
            <a:off x="8233014" y="3596571"/>
            <a:ext cx="2413056" cy="1220016"/>
            <a:chOff x="8616965" y="3780686"/>
            <a:chExt cx="2413056" cy="1220016"/>
          </a:xfrm>
        </p:grpSpPr>
        <p:sp>
          <p:nvSpPr>
            <p:cNvPr id="231" name="Rectángulo: esquinas redondeadas 230">
              <a:extLst>
                <a:ext uri="{FF2B5EF4-FFF2-40B4-BE49-F238E27FC236}">
                  <a16:creationId xmlns:a16="http://schemas.microsoft.com/office/drawing/2014/main" id="{DD6C8DC1-2C21-4D88-81F0-F2F477E61A1A}"/>
                </a:ext>
              </a:extLst>
            </p:cNvPr>
            <p:cNvSpPr/>
            <p:nvPr/>
          </p:nvSpPr>
          <p:spPr>
            <a:xfrm>
              <a:off x="8616965" y="3780686"/>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79DBCF50-A6F6-4A5E-A03F-30921CE808FF}"/>
                </a:ext>
              </a:extLst>
            </p:cNvPr>
            <p:cNvSpPr txBox="1"/>
            <p:nvPr>
              <p:custDataLst>
                <p:custData r:id="rId16"/>
              </p:custDataLst>
            </p:nvPr>
          </p:nvSpPr>
          <p:spPr>
            <a:xfrm>
              <a:off x="8962057" y="3919763"/>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Eliminar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236" name="Gráfico 235">
              <a:extLst>
                <a:ext uri="{FF2B5EF4-FFF2-40B4-BE49-F238E27FC236}">
                  <a16:creationId xmlns:a16="http://schemas.microsoft.com/office/drawing/2014/main" id="{659CDCBF-EC8B-4AAF-B1AB-6225F1FD8E89}"/>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8672400" y="3960000"/>
              <a:ext cx="252000" cy="252000"/>
            </a:xfrm>
            <a:prstGeom prst="rect">
              <a:avLst/>
            </a:prstGeom>
          </p:spPr>
        </p:pic>
      </p:grpSp>
    </p:spTree>
    <p:extLst>
      <p:ext uri="{BB962C8B-B14F-4D97-AF65-F5344CB8AC3E}">
        <p14:creationId xmlns:p14="http://schemas.microsoft.com/office/powerpoint/2010/main" val="221890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5"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5"/>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4"/>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9"/>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4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41"/>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6"/>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7"/>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8"/>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3"/>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5"/>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30"/>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31"/>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2"/>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7"/>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8"/>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9"/>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4"/>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5"/>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6"/>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21"/>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2"/>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3"/>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9"/>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8FACC38F-9DE7-44B5-9AC8-D6980ADD1DCB}"/>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8"/>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6"/>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5"/>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3"/>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2"/>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10"/>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4663818"/>
            <a:ext cx="252000" cy="252000"/>
          </a:xfrm>
          <a:prstGeom prst="rect">
            <a:avLst/>
          </a:prstGeom>
        </p:spPr>
      </p:pic>
      <p:pic>
        <p:nvPicPr>
          <p:cNvPr id="154" name="Gráfico 153">
            <a:hlinkClick r:id="rId75"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6642" y="4517467"/>
            <a:ext cx="252000" cy="252000"/>
          </a:xfrm>
          <a:prstGeom prst="rect">
            <a:avLst/>
          </a:prstGeom>
        </p:spPr>
      </p:pic>
      <p:grpSp>
        <p:nvGrpSpPr>
          <p:cNvPr id="45" name="Grupo 44">
            <a:extLst>
              <a:ext uri="{FF2B5EF4-FFF2-40B4-BE49-F238E27FC236}">
                <a16:creationId xmlns:a16="http://schemas.microsoft.com/office/drawing/2014/main" id="{10FFF266-A919-4363-86C7-7A2ABA8E3288}"/>
              </a:ext>
            </a:extLst>
          </p:cNvPr>
          <p:cNvGrpSpPr/>
          <p:nvPr/>
        </p:nvGrpSpPr>
        <p:grpSpPr>
          <a:xfrm>
            <a:off x="5386254" y="2668116"/>
            <a:ext cx="2333446" cy="1465192"/>
            <a:chOff x="5386254" y="2668116"/>
            <a:chExt cx="2333446" cy="1465192"/>
          </a:xfrm>
        </p:grpSpPr>
        <p:sp>
          <p:nvSpPr>
            <p:cNvPr id="182" name="Rectángulo: esquinas redondeadas 181">
              <a:extLst>
                <a:ext uri="{FF2B5EF4-FFF2-40B4-BE49-F238E27FC236}">
                  <a16:creationId xmlns:a16="http://schemas.microsoft.com/office/drawing/2014/main" id="{7A69710E-2D3B-494E-B72C-729A32F83C37}"/>
                </a:ext>
              </a:extLst>
            </p:cNvPr>
            <p:cNvSpPr/>
            <p:nvPr/>
          </p:nvSpPr>
          <p:spPr>
            <a:xfrm>
              <a:off x="5386254" y="2814860"/>
              <a:ext cx="2333446" cy="13184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5" name="Content">
              <a:extLst>
                <a:ext uri="{FF2B5EF4-FFF2-40B4-BE49-F238E27FC236}">
                  <a16:creationId xmlns:a16="http://schemas.microsoft.com/office/drawing/2014/main" id="{ED0C9551-D8E7-46F6-AAC1-5CBC0A866593}"/>
                </a:ext>
              </a:extLst>
            </p:cNvPr>
            <p:cNvSpPr txBox="1"/>
            <p:nvPr>
              <p:custDataLst>
                <p:custData r:id="rId8"/>
              </p:custDataLst>
            </p:nvPr>
          </p:nvSpPr>
          <p:spPr>
            <a:xfrm>
              <a:off x="5415004" y="2890053"/>
              <a:ext cx="2304696" cy="877163"/>
            </a:xfrm>
            <a:prstGeom prst="rect">
              <a:avLst/>
            </a:prstGeom>
            <a:noFill/>
          </p:spPr>
          <p:txBody>
            <a:bodyPr wrap="squar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Director de </a:t>
              </a:r>
              <a:r>
                <a:rPr lang="en-US" dirty="0" err="1">
                  <a:solidFill>
                    <a:schemeClr val="bg1"/>
                  </a:solidFill>
                  <a:latin typeface="Raleway" panose="020B0503030101060003" pitchFamily="34" charset="0"/>
                  <a:ea typeface="Segoe UI" pitchFamily="34" charset="0"/>
                  <a:cs typeface="Segoe UI" pitchFamily="34" charset="0"/>
                </a:rPr>
                <a:t>facultad</a:t>
              </a:r>
              <a:r>
                <a:rPr lang="en-US" dirty="0">
                  <a:solidFill>
                    <a:schemeClr val="bg1"/>
                  </a:solidFill>
                  <a:latin typeface="Raleway" panose="020B0503030101060003" pitchFamily="34" charset="0"/>
                  <a:ea typeface="Segoe UI" pitchFamily="34" charset="0"/>
                  <a:cs typeface="Segoe UI" pitchFamily="34" charset="0"/>
                </a:rPr>
                <a:t> de </a:t>
              </a:r>
              <a:r>
                <a:rPr lang="en-US" dirty="0" err="1">
                  <a:solidFill>
                    <a:schemeClr val="bg1"/>
                  </a:solidFill>
                  <a:latin typeface="Raleway" panose="020B0503030101060003" pitchFamily="34" charset="0"/>
                  <a:ea typeface="Segoe UI" pitchFamily="34" charset="0"/>
                  <a:cs typeface="Segoe UI" pitchFamily="34" charset="0"/>
                </a:rPr>
                <a:t>contaduría</a:t>
              </a:r>
              <a:r>
                <a:rPr lang="en-US" dirty="0">
                  <a:solidFill>
                    <a:schemeClr val="bg1"/>
                  </a:solidFill>
                  <a:latin typeface="Raleway" panose="020B0503030101060003" pitchFamily="34" charset="0"/>
                  <a:ea typeface="Segoe UI" pitchFamily="34" charset="0"/>
                  <a:cs typeface="Segoe UI" pitchFamily="34" charset="0"/>
                </a:rPr>
                <a:t> y </a:t>
              </a:r>
              <a:r>
                <a:rPr lang="en-US" dirty="0" err="1">
                  <a:solidFill>
                    <a:schemeClr val="bg1"/>
                  </a:solidFill>
                  <a:latin typeface="Raleway" panose="020B0503030101060003" pitchFamily="34" charset="0"/>
                  <a:ea typeface="Segoe UI" pitchFamily="34" charset="0"/>
                  <a:cs typeface="Segoe UI" pitchFamily="34" charset="0"/>
                </a:rPr>
                <a:t>administración</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43" name="Triángulo isósceles 42">
              <a:extLst>
                <a:ext uri="{FF2B5EF4-FFF2-40B4-BE49-F238E27FC236}">
                  <a16:creationId xmlns:a16="http://schemas.microsoft.com/office/drawing/2014/main" id="{245E8494-5343-48D4-AF52-F92010A15AB7}"/>
                </a:ext>
              </a:extLst>
            </p:cNvPr>
            <p:cNvSpPr/>
            <p:nvPr/>
          </p:nvSpPr>
          <p:spPr>
            <a:xfrm>
              <a:off x="5631934" y="2668116"/>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Content">
              <a:extLst>
                <a:ext uri="{FF2B5EF4-FFF2-40B4-BE49-F238E27FC236}">
                  <a16:creationId xmlns:a16="http://schemas.microsoft.com/office/drawing/2014/main" id="{DF3AAAC1-3328-4091-B6E4-5545E8C5A220}"/>
                </a:ext>
              </a:extLst>
            </p:cNvPr>
            <p:cNvSpPr txBox="1"/>
            <p:nvPr>
              <p:custDataLst>
                <p:custData r:id="rId9"/>
              </p:custDataLst>
            </p:nvPr>
          </p:nvSpPr>
          <p:spPr>
            <a:xfrm>
              <a:off x="5412942" y="377942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74" name="Gráfico 173">
            <a:extLst>
              <a:ext uri="{FF2B5EF4-FFF2-40B4-BE49-F238E27FC236}">
                <a16:creationId xmlns:a16="http://schemas.microsoft.com/office/drawing/2014/main" id="{22B444D9-3C1C-40CF-946E-BC1DB4AE6ABD}"/>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5771434" y="2431709"/>
            <a:ext cx="360000" cy="360000"/>
          </a:xfrm>
          <a:prstGeom prst="rect">
            <a:avLst/>
          </a:prstGeom>
        </p:spPr>
      </p:pic>
    </p:spTree>
    <p:extLst>
      <p:ext uri="{BB962C8B-B14F-4D97-AF65-F5344CB8AC3E}">
        <p14:creationId xmlns:p14="http://schemas.microsoft.com/office/powerpoint/2010/main" val="20210778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6" action="ppaction://hlinksldjump"/>
              <a:extLst>
                <a:ext uri="{FF2B5EF4-FFF2-40B4-BE49-F238E27FC236}">
                  <a16:creationId xmlns:a16="http://schemas.microsoft.com/office/drawing/2014/main" id="{E63BC99B-E73F-4F66-868B-2E3094EB5B9C}"/>
                </a:ext>
              </a:extLst>
            </p:cNvPr>
            <p:cNvSpPr txBox="1"/>
            <p:nvPr>
              <p:custDataLst>
                <p:custData r:id="rId3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35"/>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Documentos</a:t>
            </a:r>
            <a:r>
              <a:rPr lang="en-US" sz="2200" dirty="0">
                <a:latin typeface="Raleway" panose="020B0503030101060003" pitchFamily="34" charset="0"/>
                <a:ea typeface="Segoe UI" pitchFamily="34" charset="0"/>
                <a:cs typeface="Segoe UI" pitchFamily="34" charset="0"/>
              </a:rPr>
              <a:t> y </a:t>
            </a:r>
            <a:r>
              <a:rPr lang="en-US" sz="2200" dirty="0" err="1">
                <a:latin typeface="Raleway" panose="020B0503030101060003" pitchFamily="34" charset="0"/>
                <a:ea typeface="Segoe UI" pitchFamily="34" charset="0"/>
                <a:cs typeface="Segoe UI" pitchFamily="34" charset="0"/>
              </a:rPr>
              <a:t>formatos</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33"/>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32"/>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34" name="Grupo 33">
            <a:extLst>
              <a:ext uri="{FF2B5EF4-FFF2-40B4-BE49-F238E27FC236}">
                <a16:creationId xmlns:a16="http://schemas.microsoft.com/office/drawing/2014/main" id="{56845BA9-E412-426D-9846-C1A1102370A5}"/>
              </a:ext>
            </a:extLst>
          </p:cNvPr>
          <p:cNvGrpSpPr/>
          <p:nvPr>
            <p:custDataLst>
              <p:custData r:id="rId11"/>
            </p:custDataLst>
          </p:nvPr>
        </p:nvGrpSpPr>
        <p:grpSpPr>
          <a:xfrm>
            <a:off x="474338" y="2958820"/>
            <a:ext cx="1202062" cy="292388"/>
            <a:chOff x="474338" y="2958820"/>
            <a:chExt cx="1202062" cy="292388"/>
          </a:xfrm>
        </p:grpSpPr>
        <p:sp>
          <p:nvSpPr>
            <p:cNvPr id="196" name="Rectángulo: esquinas redondeadas 195">
              <a:extLst>
                <a:ext uri="{FF2B5EF4-FFF2-40B4-BE49-F238E27FC236}">
                  <a16:creationId xmlns:a16="http://schemas.microsoft.com/office/drawing/2014/main" id="{8F0053C7-BE9E-422F-BAC2-C614F7FEC805}"/>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Content">
              <a:hlinkClick r:id="rId47" action="ppaction://hlinksldjump"/>
              <a:extLst>
                <a:ext uri="{FF2B5EF4-FFF2-40B4-BE49-F238E27FC236}">
                  <a16:creationId xmlns:a16="http://schemas.microsoft.com/office/drawing/2014/main" id="{AA017A65-BF04-49B9-AF06-EA05625F7D5A}"/>
                </a:ext>
              </a:extLst>
            </p:cNvPr>
            <p:cNvSpPr txBox="1"/>
            <p:nvPr>
              <p:custDataLst>
                <p:custData r:id="rId31"/>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98" name="Gráfico 197">
              <a:hlinkClick r:id="rId47" action="ppaction://hlinksldjump"/>
              <a:extLst>
                <a:ext uri="{FF2B5EF4-FFF2-40B4-BE49-F238E27FC236}">
                  <a16:creationId xmlns:a16="http://schemas.microsoft.com/office/drawing/2014/main" id="{F32883CB-575C-41EB-A598-913993B1A7C0}"/>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401005" y="2979014"/>
              <a:ext cx="252000" cy="252000"/>
            </a:xfrm>
            <a:prstGeom prst="rect">
              <a:avLst/>
            </a:prstGeom>
          </p:spPr>
        </p:pic>
      </p:grpSp>
      <p:grpSp>
        <p:nvGrpSpPr>
          <p:cNvPr id="35" name="Grupo 34">
            <a:extLst>
              <a:ext uri="{FF2B5EF4-FFF2-40B4-BE49-F238E27FC236}">
                <a16:creationId xmlns:a16="http://schemas.microsoft.com/office/drawing/2014/main" id="{4E70D205-BD6B-4FF1-A5C6-9093FA92FB12}"/>
              </a:ext>
            </a:extLst>
          </p:cNvPr>
          <p:cNvGrpSpPr/>
          <p:nvPr/>
        </p:nvGrpSpPr>
        <p:grpSpPr>
          <a:xfrm>
            <a:off x="474338" y="3333462"/>
            <a:ext cx="2317751" cy="868680"/>
            <a:chOff x="474338" y="3333462"/>
            <a:chExt cx="2317751" cy="868680"/>
          </a:xfrm>
        </p:grpSpPr>
        <p:grpSp>
          <p:nvGrpSpPr>
            <p:cNvPr id="12" name="Grupo 11">
              <a:extLst>
                <a:ext uri="{FF2B5EF4-FFF2-40B4-BE49-F238E27FC236}">
                  <a16:creationId xmlns:a16="http://schemas.microsoft.com/office/drawing/2014/main" id="{5C174B8F-7D53-48FD-BCC0-BA2F2BC1D9FA}"/>
                </a:ext>
              </a:extLst>
            </p:cNvPr>
            <p:cNvGrpSpPr/>
            <p:nvPr/>
          </p:nvGrpSpPr>
          <p:grpSpPr>
            <a:xfrm>
              <a:off x="474338" y="3333462"/>
              <a:ext cx="2317751" cy="868680"/>
              <a:chOff x="474338" y="3333462"/>
              <a:chExt cx="2317751" cy="868680"/>
            </a:xfrm>
          </p:grpSpPr>
          <p:sp>
            <p:nvSpPr>
              <p:cNvPr id="93" name="Rectángulo: esquinas redondeadas 92">
                <a:extLst>
                  <a:ext uri="{FF2B5EF4-FFF2-40B4-BE49-F238E27FC236}">
                    <a16:creationId xmlns:a16="http://schemas.microsoft.com/office/drawing/2014/main" id="{35FFA14E-38D0-447D-A78B-0EB71FAFA4D4}"/>
                  </a:ext>
                </a:extLst>
              </p:cNvPr>
              <p:cNvSpPr/>
              <p:nvPr/>
            </p:nvSpPr>
            <p:spPr>
              <a:xfrm>
                <a:off x="474338" y="3333462"/>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4" name="Gráfico 93">
                <a:extLst>
                  <a:ext uri="{FF2B5EF4-FFF2-40B4-BE49-F238E27FC236}">
                    <a16:creationId xmlns:a16="http://schemas.microsoft.com/office/drawing/2014/main" id="{05FFAEF6-4681-4F9D-AF59-ED4648641F21}"/>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6471" y="3407802"/>
                <a:ext cx="720000" cy="720000"/>
              </a:xfrm>
              <a:prstGeom prst="rect">
                <a:avLst/>
              </a:prstGeom>
              <a:effectLst>
                <a:outerShdw blurRad="50800" dist="38100" dir="2700000" algn="tl" rotWithShape="0">
                  <a:prstClr val="black">
                    <a:alpha val="40000"/>
                  </a:prstClr>
                </a:outerShdw>
              </a:effectLst>
            </p:spPr>
          </p:pic>
          <p:sp>
            <p:nvSpPr>
              <p:cNvPr id="95" name="Content">
                <a:extLst>
                  <a:ext uri="{FF2B5EF4-FFF2-40B4-BE49-F238E27FC236}">
                    <a16:creationId xmlns:a16="http://schemas.microsoft.com/office/drawing/2014/main" id="{FC2556C8-2166-4667-8D6C-46F30DC1A6C2}"/>
                  </a:ext>
                </a:extLst>
              </p:cNvPr>
              <p:cNvSpPr txBox="1"/>
              <p:nvPr>
                <p:custDataLst>
                  <p:custData r:id="rId29"/>
                  <p:custData r:id="rId30"/>
                </p:custDataLst>
              </p:nvPr>
            </p:nvSpPr>
            <p:spPr>
              <a:xfrm>
                <a:off x="1276470" y="3588155"/>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final</a:t>
                </a:r>
              </a:p>
              <a:p>
                <a:r>
                  <a:rPr lang="en-US" sz="1600" dirty="0">
                    <a:solidFill>
                      <a:srgbClr val="000000"/>
                    </a:solidFill>
                    <a:latin typeface="Raleway" panose="020B0503030101060003" pitchFamily="34" charset="0"/>
                    <a:ea typeface="Segoe UI" pitchFamily="34" charset="0"/>
                    <a:cs typeface="Segoe UI" pitchFamily="34" charset="0"/>
                  </a:rPr>
                  <a:t>de la </a:t>
                </a:r>
                <a:r>
                  <a:rPr lang="en-US" sz="1600" dirty="0" err="1">
                    <a:solidFill>
                      <a:srgbClr val="000000"/>
                    </a:solidFill>
                    <a:latin typeface="Raleway" panose="020B0503030101060003" pitchFamily="34" charset="0"/>
                    <a:ea typeface="Segoe UI" pitchFamily="34" charset="0"/>
                    <a:cs typeface="Segoe UI" pitchFamily="34" charset="0"/>
                  </a:rPr>
                  <a:t>funda</a:t>
                </a:r>
                <a:r>
                  <a:rPr lang="en-US" sz="1600" dirty="0">
                    <a:solidFill>
                      <a:srgbClr val="000000"/>
                    </a:solidFill>
                    <a:latin typeface="Raleway" panose="020B0503030101060003" pitchFamily="34" charset="0"/>
                    <a:ea typeface="Segoe UI" pitchFamily="34" charset="0"/>
                    <a:cs typeface="Segoe UI" pitchFamily="34" charset="0"/>
                  </a:rPr>
                  <a:t>…</a:t>
                </a:r>
              </a:p>
            </p:txBody>
          </p:sp>
        </p:grpSp>
        <p:pic>
          <p:nvPicPr>
            <p:cNvPr id="98" name="Gráfico 97">
              <a:extLst>
                <a:ext uri="{FF2B5EF4-FFF2-40B4-BE49-F238E27FC236}">
                  <a16:creationId xmlns:a16="http://schemas.microsoft.com/office/drawing/2014/main" id="{2359D0F0-77AB-47B3-B79E-C892F169B5F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495842" y="3377637"/>
              <a:ext cx="252000" cy="252000"/>
            </a:xfrm>
            <a:prstGeom prst="rect">
              <a:avLst/>
            </a:prstGeom>
          </p:spPr>
        </p:pic>
      </p:grpSp>
      <p:sp>
        <p:nvSpPr>
          <p:cNvPr id="99" name="Content">
            <a:extLst>
              <a:ext uri="{FF2B5EF4-FFF2-40B4-BE49-F238E27FC236}">
                <a16:creationId xmlns:a16="http://schemas.microsoft.com/office/drawing/2014/main" id="{113177E5-624B-4AC8-889F-D0A12F6EF69B}"/>
              </a:ext>
            </a:extLst>
          </p:cNvPr>
          <p:cNvSpPr txBox="1"/>
          <p:nvPr>
            <p:custDataLst>
              <p:custData r:id="rId12"/>
            </p:custDataLst>
          </p:nvPr>
        </p:nvSpPr>
        <p:spPr>
          <a:xfrm>
            <a:off x="362684" y="4249407"/>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Ligas</a:t>
            </a:r>
            <a:endParaRPr lang="en-US" sz="2200" dirty="0">
              <a:latin typeface="Raleway" panose="020B0503030101060003" pitchFamily="34" charset="0"/>
              <a:ea typeface="Segoe UI" pitchFamily="34" charset="0"/>
              <a:cs typeface="Segoe UI" pitchFamily="34" charset="0"/>
            </a:endParaRPr>
          </a:p>
        </p:txBody>
      </p:sp>
      <p:sp>
        <p:nvSpPr>
          <p:cNvPr id="100" name="Elipse 99">
            <a:extLst>
              <a:ext uri="{FF2B5EF4-FFF2-40B4-BE49-F238E27FC236}">
                <a16:creationId xmlns:a16="http://schemas.microsoft.com/office/drawing/2014/main" id="{1577E52C-1015-4D92-A442-DA9F08C61859}"/>
              </a:ext>
            </a:extLst>
          </p:cNvPr>
          <p:cNvSpPr/>
          <p:nvPr/>
        </p:nvSpPr>
        <p:spPr>
          <a:xfrm>
            <a:off x="4903782" y="4686562"/>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pic>
        <p:nvPicPr>
          <p:cNvPr id="4" name="Gráfico 3">
            <a:extLst>
              <a:ext uri="{FF2B5EF4-FFF2-40B4-BE49-F238E27FC236}">
                <a16:creationId xmlns:a16="http://schemas.microsoft.com/office/drawing/2014/main" id="{120D0E4F-404F-4C2C-BFE0-D56080A9A0B3}"/>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474982" y="5541562"/>
            <a:ext cx="252000" cy="252000"/>
          </a:xfrm>
          <a:prstGeom prst="rect">
            <a:avLst/>
          </a:prstGeom>
        </p:spPr>
      </p:pic>
      <p:pic>
        <p:nvPicPr>
          <p:cNvPr id="102" name="Gráfico 101">
            <a:extLst>
              <a:ext uri="{FF2B5EF4-FFF2-40B4-BE49-F238E27FC236}">
                <a16:creationId xmlns:a16="http://schemas.microsoft.com/office/drawing/2014/main" id="{2A2580FD-DA89-46C6-B30A-FE4C8ADD52C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flipH="1">
            <a:off x="7065934" y="5541562"/>
            <a:ext cx="252000" cy="252000"/>
          </a:xfrm>
          <a:prstGeom prst="rect">
            <a:avLst/>
          </a:prstGeom>
        </p:spPr>
      </p:pic>
      <p:grpSp>
        <p:nvGrpSpPr>
          <p:cNvPr id="103" name="Grupo 102">
            <a:extLst>
              <a:ext uri="{FF2B5EF4-FFF2-40B4-BE49-F238E27FC236}">
                <a16:creationId xmlns:a16="http://schemas.microsoft.com/office/drawing/2014/main" id="{57917823-A850-4C44-9F2D-7872A42FF591}"/>
              </a:ext>
            </a:extLst>
          </p:cNvPr>
          <p:cNvGrpSpPr/>
          <p:nvPr>
            <p:custDataLst>
              <p:custData r:id="rId13"/>
              <p:custData r:id="rId14"/>
            </p:custDataLst>
          </p:nvPr>
        </p:nvGrpSpPr>
        <p:grpSpPr>
          <a:xfrm>
            <a:off x="422305" y="4685545"/>
            <a:ext cx="2367292" cy="292388"/>
            <a:chOff x="457886" y="2253139"/>
            <a:chExt cx="2367292" cy="292388"/>
          </a:xfrm>
        </p:grpSpPr>
        <p:sp>
          <p:nvSpPr>
            <p:cNvPr id="104" name="Content">
              <a:extLst>
                <a:ext uri="{FF2B5EF4-FFF2-40B4-BE49-F238E27FC236}">
                  <a16:creationId xmlns:a16="http://schemas.microsoft.com/office/drawing/2014/main" id="{CF291C77-E5BD-4468-BA10-9C4FBBD3A215}"/>
                </a:ext>
              </a:extLst>
            </p:cNvPr>
            <p:cNvSpPr txBox="1"/>
            <p:nvPr>
              <p:custDataLst>
                <p:custData r:id="rId28"/>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5" name="Gráfico 104">
              <a:extLst>
                <a:ext uri="{FF2B5EF4-FFF2-40B4-BE49-F238E27FC236}">
                  <a16:creationId xmlns:a16="http://schemas.microsoft.com/office/drawing/2014/main" id="{5213C748-46E1-468E-A70C-ADFA9FDC288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625677" y="2267018"/>
              <a:ext cx="199501" cy="252000"/>
            </a:xfrm>
            <a:prstGeom prst="rect">
              <a:avLst/>
            </a:prstGeom>
          </p:spPr>
        </p:pic>
      </p:grpSp>
      <p:grpSp>
        <p:nvGrpSpPr>
          <p:cNvPr id="106" name="Grupo 105">
            <a:extLst>
              <a:ext uri="{FF2B5EF4-FFF2-40B4-BE49-F238E27FC236}">
                <a16:creationId xmlns:a16="http://schemas.microsoft.com/office/drawing/2014/main" id="{062BADBA-E0F6-4FAE-9BA5-44CCE8A8390E}"/>
              </a:ext>
            </a:extLst>
          </p:cNvPr>
          <p:cNvGrpSpPr/>
          <p:nvPr>
            <p:custDataLst>
              <p:custData r:id="rId15"/>
              <p:custData r:id="rId16"/>
            </p:custDataLst>
          </p:nvPr>
        </p:nvGrpSpPr>
        <p:grpSpPr>
          <a:xfrm>
            <a:off x="7396431" y="4679230"/>
            <a:ext cx="2367292" cy="292388"/>
            <a:chOff x="457886" y="2253139"/>
            <a:chExt cx="2367292" cy="292388"/>
          </a:xfrm>
        </p:grpSpPr>
        <p:sp>
          <p:nvSpPr>
            <p:cNvPr id="107" name="Content">
              <a:extLst>
                <a:ext uri="{FF2B5EF4-FFF2-40B4-BE49-F238E27FC236}">
                  <a16:creationId xmlns:a16="http://schemas.microsoft.com/office/drawing/2014/main" id="{DC50213B-19E2-444E-8FE3-6C12EB8545D6}"/>
                </a:ext>
              </a:extLst>
            </p:cNvPr>
            <p:cNvSpPr txBox="1"/>
            <p:nvPr>
              <p:custDataLst>
                <p:custData r:id="rId27"/>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8" name="Gráfico 107">
              <a:extLst>
                <a:ext uri="{FF2B5EF4-FFF2-40B4-BE49-F238E27FC236}">
                  <a16:creationId xmlns:a16="http://schemas.microsoft.com/office/drawing/2014/main" id="{E9F79997-DF56-4CDC-9512-78210BC782C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625677" y="2267018"/>
              <a:ext cx="199501" cy="252000"/>
            </a:xfrm>
            <a:prstGeom prst="rect">
              <a:avLst/>
            </a:prstGeom>
          </p:spPr>
        </p:pic>
      </p:grpSp>
      <p:grpSp>
        <p:nvGrpSpPr>
          <p:cNvPr id="109" name="Grupo 108">
            <a:extLst>
              <a:ext uri="{FF2B5EF4-FFF2-40B4-BE49-F238E27FC236}">
                <a16:creationId xmlns:a16="http://schemas.microsoft.com/office/drawing/2014/main" id="{5562D7DD-DA77-42A9-BC78-3D218670DFAF}"/>
              </a:ext>
            </a:extLst>
          </p:cNvPr>
          <p:cNvGrpSpPr/>
          <p:nvPr/>
        </p:nvGrpSpPr>
        <p:grpSpPr>
          <a:xfrm>
            <a:off x="2910681" y="4679230"/>
            <a:ext cx="1405754" cy="292388"/>
            <a:chOff x="4994282" y="5290814"/>
            <a:chExt cx="1405754" cy="292388"/>
          </a:xfrm>
        </p:grpSpPr>
        <p:sp>
          <p:nvSpPr>
            <p:cNvPr id="110" name="Rectángulo: esquinas redondeadas 109">
              <a:extLst>
                <a:ext uri="{FF2B5EF4-FFF2-40B4-BE49-F238E27FC236}">
                  <a16:creationId xmlns:a16="http://schemas.microsoft.com/office/drawing/2014/main" id="{5981B03D-AE80-4691-BD28-878D2AAE262B}"/>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AF9AB6C-A4D1-4B35-A2AF-70E955025F65}"/>
                </a:ext>
              </a:extLst>
            </p:cNvPr>
            <p:cNvSpPr txBox="1"/>
            <p:nvPr>
              <p:custDataLst>
                <p:custData r:id="rId2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3" name="Gráfico 112">
              <a:extLst>
                <a:ext uri="{FF2B5EF4-FFF2-40B4-BE49-F238E27FC236}">
                  <a16:creationId xmlns:a16="http://schemas.microsoft.com/office/drawing/2014/main" id="{EC045F0D-0B68-4311-8B92-6688C6AB8324}"/>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124223" y="5311008"/>
              <a:ext cx="252000" cy="252000"/>
            </a:xfrm>
            <a:prstGeom prst="rect">
              <a:avLst/>
            </a:prstGeom>
          </p:spPr>
        </p:pic>
      </p:grpSp>
      <p:grpSp>
        <p:nvGrpSpPr>
          <p:cNvPr id="114" name="Grupo 113">
            <a:extLst>
              <a:ext uri="{FF2B5EF4-FFF2-40B4-BE49-F238E27FC236}">
                <a16:creationId xmlns:a16="http://schemas.microsoft.com/office/drawing/2014/main" id="{4D2A7091-F324-44D5-A512-3045541C79F2}"/>
              </a:ext>
            </a:extLst>
          </p:cNvPr>
          <p:cNvGrpSpPr/>
          <p:nvPr/>
        </p:nvGrpSpPr>
        <p:grpSpPr>
          <a:xfrm>
            <a:off x="9910273" y="4672915"/>
            <a:ext cx="1405754" cy="292388"/>
            <a:chOff x="4994282" y="5290814"/>
            <a:chExt cx="1405754" cy="292388"/>
          </a:xfrm>
        </p:grpSpPr>
        <p:sp>
          <p:nvSpPr>
            <p:cNvPr id="115" name="Rectángulo: esquinas redondeadas 114">
              <a:extLst>
                <a:ext uri="{FF2B5EF4-FFF2-40B4-BE49-F238E27FC236}">
                  <a16:creationId xmlns:a16="http://schemas.microsoft.com/office/drawing/2014/main" id="{CB46AE05-9C8C-4AF8-9BB5-EFC52A4D534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Content">
              <a:extLst>
                <a:ext uri="{FF2B5EF4-FFF2-40B4-BE49-F238E27FC236}">
                  <a16:creationId xmlns:a16="http://schemas.microsoft.com/office/drawing/2014/main" id="{8192AE5D-62B0-4F88-BD67-3F889D4C04B8}"/>
                </a:ext>
              </a:extLst>
            </p:cNvPr>
            <p:cNvSpPr txBox="1"/>
            <p:nvPr>
              <p:custDataLst>
                <p:custData r:id="rId2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7" name="Gráfico 116">
              <a:extLst>
                <a:ext uri="{FF2B5EF4-FFF2-40B4-BE49-F238E27FC236}">
                  <a16:creationId xmlns:a16="http://schemas.microsoft.com/office/drawing/2014/main" id="{BB9FF7B0-2F95-4BBF-AE06-776B91FC8084}"/>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124223" y="5311008"/>
              <a:ext cx="252000" cy="252000"/>
            </a:xfrm>
            <a:prstGeom prst="rect">
              <a:avLst/>
            </a:prstGeom>
          </p:spPr>
        </p:pic>
      </p:grpSp>
      <p:grpSp>
        <p:nvGrpSpPr>
          <p:cNvPr id="118" name="Grupo 117">
            <a:extLst>
              <a:ext uri="{FF2B5EF4-FFF2-40B4-BE49-F238E27FC236}">
                <a16:creationId xmlns:a16="http://schemas.microsoft.com/office/drawing/2014/main" id="{3121FCED-8EF2-4552-818A-1E28763E6E1A}"/>
              </a:ext>
            </a:extLst>
          </p:cNvPr>
          <p:cNvGrpSpPr/>
          <p:nvPr>
            <p:custDataLst>
              <p:custData r:id="rId17"/>
            </p:custDataLst>
          </p:nvPr>
        </p:nvGrpSpPr>
        <p:grpSpPr>
          <a:xfrm>
            <a:off x="480030" y="5126063"/>
            <a:ext cx="3836405" cy="292388"/>
            <a:chOff x="4760668" y="4237301"/>
            <a:chExt cx="2616422" cy="292388"/>
          </a:xfrm>
        </p:grpSpPr>
        <p:sp>
          <p:nvSpPr>
            <p:cNvPr id="119" name="Rectángulo: esquinas redondeadas 118">
              <a:extLst>
                <a:ext uri="{FF2B5EF4-FFF2-40B4-BE49-F238E27FC236}">
                  <a16:creationId xmlns:a16="http://schemas.microsoft.com/office/drawing/2014/main" id="{91B132AE-86C4-4874-88E2-0645BE1042D9}"/>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F346107E-B3BE-4C08-A37B-C3A61CACEA0B}"/>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Evaluación</a:t>
              </a:r>
              <a:r>
                <a:rPr lang="en-US" sz="1600" dirty="0">
                  <a:latin typeface="Raleway" panose="020B0503030101060003" pitchFamily="34" charset="0"/>
                  <a:ea typeface="Segoe UI" pitchFamily="34" charset="0"/>
                  <a:cs typeface="Segoe UI" pitchFamily="34" charset="0"/>
                </a:rPr>
                <a:t> de PEE’s</a:t>
              </a:r>
            </a:p>
          </p:txBody>
        </p:sp>
      </p:grpSp>
      <p:grpSp>
        <p:nvGrpSpPr>
          <p:cNvPr id="121" name="Grupo 120">
            <a:extLst>
              <a:ext uri="{FF2B5EF4-FFF2-40B4-BE49-F238E27FC236}">
                <a16:creationId xmlns:a16="http://schemas.microsoft.com/office/drawing/2014/main" id="{7E2C0CA4-6FD9-49ED-AD8C-D173A490C37B}"/>
              </a:ext>
            </a:extLst>
          </p:cNvPr>
          <p:cNvGrpSpPr/>
          <p:nvPr>
            <p:custDataLst>
              <p:custData r:id="rId18"/>
            </p:custDataLst>
          </p:nvPr>
        </p:nvGrpSpPr>
        <p:grpSpPr>
          <a:xfrm>
            <a:off x="480030" y="5506977"/>
            <a:ext cx="3836405" cy="292388"/>
            <a:chOff x="4760668" y="4237301"/>
            <a:chExt cx="2616422" cy="292388"/>
          </a:xfrm>
        </p:grpSpPr>
        <p:sp>
          <p:nvSpPr>
            <p:cNvPr id="122" name="Rectángulo: esquinas redondeadas 121">
              <a:extLst>
                <a:ext uri="{FF2B5EF4-FFF2-40B4-BE49-F238E27FC236}">
                  <a16:creationId xmlns:a16="http://schemas.microsoft.com/office/drawing/2014/main" id="{B030A25D-1ABA-4C68-970F-83753276D3DD}"/>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131376AB-8A01-442A-929E-2430ED588D1A}"/>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Visión</a:t>
              </a:r>
              <a:endParaRPr lang="en-US" sz="1600" dirty="0">
                <a:latin typeface="Raleway" panose="020B0503030101060003" pitchFamily="34" charset="0"/>
                <a:ea typeface="Segoe UI" pitchFamily="34" charset="0"/>
                <a:cs typeface="Segoe UI" pitchFamily="34" charset="0"/>
              </a:endParaRPr>
            </a:p>
          </p:txBody>
        </p:sp>
      </p:grpSp>
      <p:grpSp>
        <p:nvGrpSpPr>
          <p:cNvPr id="130" name="Grupo 129">
            <a:extLst>
              <a:ext uri="{FF2B5EF4-FFF2-40B4-BE49-F238E27FC236}">
                <a16:creationId xmlns:a16="http://schemas.microsoft.com/office/drawing/2014/main" id="{AB31DFD4-EF08-4A0B-BF8E-5BC641999E35}"/>
              </a:ext>
            </a:extLst>
          </p:cNvPr>
          <p:cNvGrpSpPr/>
          <p:nvPr>
            <p:custDataLst>
              <p:custData r:id="rId19"/>
            </p:custDataLst>
          </p:nvPr>
        </p:nvGrpSpPr>
        <p:grpSpPr>
          <a:xfrm>
            <a:off x="7479622" y="5126063"/>
            <a:ext cx="3836405" cy="292388"/>
            <a:chOff x="4760668" y="4237301"/>
            <a:chExt cx="2616422" cy="292388"/>
          </a:xfrm>
        </p:grpSpPr>
        <p:sp>
          <p:nvSpPr>
            <p:cNvPr id="131" name="Rectángulo: esquinas redondeadas 130">
              <a:extLst>
                <a:ext uri="{FF2B5EF4-FFF2-40B4-BE49-F238E27FC236}">
                  <a16:creationId xmlns:a16="http://schemas.microsoft.com/office/drawing/2014/main" id="{DB5960DE-33E3-4E61-9BF0-D0B57A7EE2E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24688E29-50D2-4D36-AC6D-725087CF6CAE}"/>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Objetivos</a:t>
              </a:r>
              <a:endParaRPr lang="en-US" sz="1600" dirty="0">
                <a:latin typeface="Raleway" panose="020B0503030101060003" pitchFamily="34" charset="0"/>
                <a:ea typeface="Segoe UI" pitchFamily="34" charset="0"/>
                <a:cs typeface="Segoe UI" pitchFamily="34" charset="0"/>
              </a:endParaRPr>
            </a:p>
          </p:txBody>
        </p:sp>
      </p:grpSp>
      <p:grpSp>
        <p:nvGrpSpPr>
          <p:cNvPr id="133" name="Grupo 132">
            <a:extLst>
              <a:ext uri="{FF2B5EF4-FFF2-40B4-BE49-F238E27FC236}">
                <a16:creationId xmlns:a16="http://schemas.microsoft.com/office/drawing/2014/main" id="{DD51488D-1A1E-41B2-B44B-37D1A9A29210}"/>
              </a:ext>
            </a:extLst>
          </p:cNvPr>
          <p:cNvGrpSpPr/>
          <p:nvPr>
            <p:custDataLst>
              <p:custData r:id="rId20"/>
            </p:custDataLst>
          </p:nvPr>
        </p:nvGrpSpPr>
        <p:grpSpPr>
          <a:xfrm>
            <a:off x="7479622" y="5506977"/>
            <a:ext cx="3836405" cy="292388"/>
            <a:chOff x="4760668" y="4237301"/>
            <a:chExt cx="2616422" cy="292388"/>
          </a:xfrm>
        </p:grpSpPr>
        <p:sp>
          <p:nvSpPr>
            <p:cNvPr id="137" name="Rectángulo: esquinas redondeadas 136">
              <a:extLst>
                <a:ext uri="{FF2B5EF4-FFF2-40B4-BE49-F238E27FC236}">
                  <a16:creationId xmlns:a16="http://schemas.microsoft.com/office/drawing/2014/main" id="{F8DC0F13-5DC1-4ADD-9ABC-58ED69A1C52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Content">
              <a:extLst>
                <a:ext uri="{FF2B5EF4-FFF2-40B4-BE49-F238E27FC236}">
                  <a16:creationId xmlns:a16="http://schemas.microsoft.com/office/drawing/2014/main" id="{72BC4DD1-66D5-46F7-8123-1F5BD1442DA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Misión</a:t>
              </a:r>
              <a:endParaRPr lang="en-US" sz="1600" dirty="0">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721662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4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43"/>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Documentos</a:t>
            </a:r>
            <a:r>
              <a:rPr lang="en-US" sz="2200" dirty="0">
                <a:latin typeface="Raleway" panose="020B0503030101060003" pitchFamily="34" charset="0"/>
                <a:ea typeface="Segoe UI" pitchFamily="34" charset="0"/>
                <a:cs typeface="Segoe UI" pitchFamily="34" charset="0"/>
              </a:rPr>
              <a:t> y </a:t>
            </a:r>
            <a:r>
              <a:rPr lang="en-US" sz="2200" dirty="0" err="1">
                <a:latin typeface="Raleway" panose="020B0503030101060003" pitchFamily="34" charset="0"/>
                <a:ea typeface="Segoe UI" pitchFamily="34" charset="0"/>
                <a:cs typeface="Segoe UI" pitchFamily="34" charset="0"/>
              </a:rPr>
              <a:t>formatos</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4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41"/>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4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34" name="Grupo 33">
            <a:extLst>
              <a:ext uri="{FF2B5EF4-FFF2-40B4-BE49-F238E27FC236}">
                <a16:creationId xmlns:a16="http://schemas.microsoft.com/office/drawing/2014/main" id="{56845BA9-E412-426D-9846-C1A1102370A5}"/>
              </a:ext>
            </a:extLst>
          </p:cNvPr>
          <p:cNvGrpSpPr/>
          <p:nvPr>
            <p:custDataLst>
              <p:custData r:id="rId11"/>
            </p:custDataLst>
          </p:nvPr>
        </p:nvGrpSpPr>
        <p:grpSpPr>
          <a:xfrm>
            <a:off x="474338" y="2958820"/>
            <a:ext cx="1202062" cy="292388"/>
            <a:chOff x="474338" y="2958820"/>
            <a:chExt cx="1202062" cy="292388"/>
          </a:xfrm>
        </p:grpSpPr>
        <p:sp>
          <p:nvSpPr>
            <p:cNvPr id="196" name="Rectángulo: esquinas redondeadas 195">
              <a:extLst>
                <a:ext uri="{FF2B5EF4-FFF2-40B4-BE49-F238E27FC236}">
                  <a16:creationId xmlns:a16="http://schemas.microsoft.com/office/drawing/2014/main" id="{8F0053C7-BE9E-422F-BAC2-C614F7FEC805}"/>
                </a:ext>
              </a:extLst>
            </p:cNvPr>
            <p:cNvSpPr/>
            <p:nvPr/>
          </p:nvSpPr>
          <p:spPr>
            <a:xfrm>
              <a:off x="474338" y="2958820"/>
              <a:ext cx="120206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Content">
              <a:extLst>
                <a:ext uri="{FF2B5EF4-FFF2-40B4-BE49-F238E27FC236}">
                  <a16:creationId xmlns:a16="http://schemas.microsoft.com/office/drawing/2014/main" id="{AA017A65-BF04-49B9-AF06-EA05625F7D5A}"/>
                </a:ext>
              </a:extLst>
            </p:cNvPr>
            <p:cNvSpPr txBox="1"/>
            <p:nvPr>
              <p:custDataLst>
                <p:custData r:id="rId39"/>
              </p:custDataLst>
            </p:nvPr>
          </p:nvSpPr>
          <p:spPr>
            <a:xfrm>
              <a:off x="474339" y="2958820"/>
              <a:ext cx="915348"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a:t>
              </a:r>
            </a:p>
          </p:txBody>
        </p:sp>
        <p:pic>
          <p:nvPicPr>
            <p:cNvPr id="198" name="Gráfico 197">
              <a:extLst>
                <a:ext uri="{FF2B5EF4-FFF2-40B4-BE49-F238E27FC236}">
                  <a16:creationId xmlns:a16="http://schemas.microsoft.com/office/drawing/2014/main" id="{F32883CB-575C-41EB-A598-913993B1A7C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401005" y="2979014"/>
              <a:ext cx="252000" cy="252000"/>
            </a:xfrm>
            <a:prstGeom prst="rect">
              <a:avLst/>
            </a:prstGeom>
          </p:spPr>
        </p:pic>
      </p:grpSp>
      <p:sp>
        <p:nvSpPr>
          <p:cNvPr id="93" name="Rectángulo: esquinas redondeadas 92">
            <a:extLst>
              <a:ext uri="{FF2B5EF4-FFF2-40B4-BE49-F238E27FC236}">
                <a16:creationId xmlns:a16="http://schemas.microsoft.com/office/drawing/2014/main" id="{35FFA14E-38D0-447D-A78B-0EB71FAFA4D4}"/>
              </a:ext>
            </a:extLst>
          </p:cNvPr>
          <p:cNvSpPr/>
          <p:nvPr/>
        </p:nvSpPr>
        <p:spPr>
          <a:xfrm>
            <a:off x="474338" y="3333462"/>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4" name="Gráfico 93">
            <a:extLst>
              <a:ext uri="{FF2B5EF4-FFF2-40B4-BE49-F238E27FC236}">
                <a16:creationId xmlns:a16="http://schemas.microsoft.com/office/drawing/2014/main" id="{05FFAEF6-4681-4F9D-AF59-ED4648641F2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556471" y="3407802"/>
            <a:ext cx="720000" cy="720000"/>
          </a:xfrm>
          <a:prstGeom prst="rect">
            <a:avLst/>
          </a:prstGeom>
          <a:effectLst>
            <a:outerShdw blurRad="50800" dist="38100" dir="2700000" algn="tl" rotWithShape="0">
              <a:prstClr val="black">
                <a:alpha val="40000"/>
              </a:prstClr>
            </a:outerShdw>
          </a:effectLst>
        </p:spPr>
      </p:pic>
      <p:sp>
        <p:nvSpPr>
          <p:cNvPr id="95" name="Content">
            <a:extLst>
              <a:ext uri="{FF2B5EF4-FFF2-40B4-BE49-F238E27FC236}">
                <a16:creationId xmlns:a16="http://schemas.microsoft.com/office/drawing/2014/main" id="{FC2556C8-2166-4667-8D6C-46F30DC1A6C2}"/>
              </a:ext>
            </a:extLst>
          </p:cNvPr>
          <p:cNvSpPr txBox="1"/>
          <p:nvPr>
            <p:custDataLst>
              <p:custData r:id="rId12"/>
              <p:custData r:id="rId13"/>
            </p:custDataLst>
          </p:nvPr>
        </p:nvSpPr>
        <p:spPr>
          <a:xfrm>
            <a:off x="1276470" y="3588155"/>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final de la </a:t>
            </a:r>
            <a:r>
              <a:rPr lang="en-US" sz="1600" dirty="0" err="1">
                <a:solidFill>
                  <a:srgbClr val="000000"/>
                </a:solidFill>
                <a:latin typeface="Raleway" panose="020B0503030101060003" pitchFamily="34" charset="0"/>
                <a:ea typeface="Segoe UI" pitchFamily="34" charset="0"/>
                <a:cs typeface="Segoe UI" pitchFamily="34" charset="0"/>
              </a:rPr>
              <a:t>funda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98" name="Gráfico 97">
            <a:extLst>
              <a:ext uri="{FF2B5EF4-FFF2-40B4-BE49-F238E27FC236}">
                <a16:creationId xmlns:a16="http://schemas.microsoft.com/office/drawing/2014/main" id="{2359D0F0-77AB-47B3-B79E-C892F169B5FE}"/>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2495842" y="3377637"/>
            <a:ext cx="252000" cy="252000"/>
          </a:xfrm>
          <a:prstGeom prst="rect">
            <a:avLst/>
          </a:prstGeom>
        </p:spPr>
      </p:pic>
      <p:sp>
        <p:nvSpPr>
          <p:cNvPr id="99" name="Content">
            <a:extLst>
              <a:ext uri="{FF2B5EF4-FFF2-40B4-BE49-F238E27FC236}">
                <a16:creationId xmlns:a16="http://schemas.microsoft.com/office/drawing/2014/main" id="{113177E5-624B-4AC8-889F-D0A12F6EF69B}"/>
              </a:ext>
            </a:extLst>
          </p:cNvPr>
          <p:cNvSpPr txBox="1"/>
          <p:nvPr>
            <p:custDataLst>
              <p:custData r:id="rId14"/>
            </p:custDataLst>
          </p:nvPr>
        </p:nvSpPr>
        <p:spPr>
          <a:xfrm>
            <a:off x="362684" y="4249407"/>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Ligas</a:t>
            </a:r>
            <a:endParaRPr lang="en-US" sz="2200" dirty="0">
              <a:latin typeface="Raleway" panose="020B0503030101060003" pitchFamily="34" charset="0"/>
              <a:ea typeface="Segoe UI" pitchFamily="34" charset="0"/>
              <a:cs typeface="Segoe UI" pitchFamily="34" charset="0"/>
            </a:endParaRPr>
          </a:p>
        </p:txBody>
      </p:sp>
      <p:sp>
        <p:nvSpPr>
          <p:cNvPr id="100" name="Elipse 99">
            <a:extLst>
              <a:ext uri="{FF2B5EF4-FFF2-40B4-BE49-F238E27FC236}">
                <a16:creationId xmlns:a16="http://schemas.microsoft.com/office/drawing/2014/main" id="{1577E52C-1015-4D92-A442-DA9F08C61859}"/>
              </a:ext>
            </a:extLst>
          </p:cNvPr>
          <p:cNvSpPr/>
          <p:nvPr/>
        </p:nvSpPr>
        <p:spPr>
          <a:xfrm>
            <a:off x="4903782" y="4686562"/>
            <a:ext cx="1962000" cy="196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Raleway" panose="020B0503030101060003" pitchFamily="34" charset="0"/>
              </a:rPr>
              <a:t>Fundamentación</a:t>
            </a:r>
          </a:p>
        </p:txBody>
      </p:sp>
      <p:pic>
        <p:nvPicPr>
          <p:cNvPr id="4" name="Gráfico 3">
            <a:extLst>
              <a:ext uri="{FF2B5EF4-FFF2-40B4-BE49-F238E27FC236}">
                <a16:creationId xmlns:a16="http://schemas.microsoft.com/office/drawing/2014/main" id="{120D0E4F-404F-4C2C-BFE0-D56080A9A0B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4474982" y="5541562"/>
            <a:ext cx="252000" cy="252000"/>
          </a:xfrm>
          <a:prstGeom prst="rect">
            <a:avLst/>
          </a:prstGeom>
        </p:spPr>
      </p:pic>
      <p:pic>
        <p:nvPicPr>
          <p:cNvPr id="102" name="Gráfico 101">
            <a:extLst>
              <a:ext uri="{FF2B5EF4-FFF2-40B4-BE49-F238E27FC236}">
                <a16:creationId xmlns:a16="http://schemas.microsoft.com/office/drawing/2014/main" id="{2A2580FD-DA89-46C6-B30A-FE4C8ADD52CC}"/>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flipH="1">
            <a:off x="7065934" y="5541562"/>
            <a:ext cx="252000" cy="252000"/>
          </a:xfrm>
          <a:prstGeom prst="rect">
            <a:avLst/>
          </a:prstGeom>
        </p:spPr>
      </p:pic>
      <p:grpSp>
        <p:nvGrpSpPr>
          <p:cNvPr id="103" name="Grupo 102">
            <a:extLst>
              <a:ext uri="{FF2B5EF4-FFF2-40B4-BE49-F238E27FC236}">
                <a16:creationId xmlns:a16="http://schemas.microsoft.com/office/drawing/2014/main" id="{57917823-A850-4C44-9F2D-7872A42FF591}"/>
              </a:ext>
            </a:extLst>
          </p:cNvPr>
          <p:cNvGrpSpPr/>
          <p:nvPr>
            <p:custDataLst>
              <p:custData r:id="rId15"/>
              <p:custData r:id="rId16"/>
            </p:custDataLst>
          </p:nvPr>
        </p:nvGrpSpPr>
        <p:grpSpPr>
          <a:xfrm>
            <a:off x="422305" y="4685545"/>
            <a:ext cx="2367292" cy="292388"/>
            <a:chOff x="457886" y="2253139"/>
            <a:chExt cx="2367292" cy="292388"/>
          </a:xfrm>
        </p:grpSpPr>
        <p:sp>
          <p:nvSpPr>
            <p:cNvPr id="104" name="Content">
              <a:extLst>
                <a:ext uri="{FF2B5EF4-FFF2-40B4-BE49-F238E27FC236}">
                  <a16:creationId xmlns:a16="http://schemas.microsoft.com/office/drawing/2014/main" id="{CF291C77-E5BD-4468-BA10-9C4FBBD3A215}"/>
                </a:ext>
              </a:extLst>
            </p:cNvPr>
            <p:cNvSpPr txBox="1"/>
            <p:nvPr>
              <p:custDataLst>
                <p:custData r:id="rId38"/>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5" name="Gráfico 104">
              <a:extLst>
                <a:ext uri="{FF2B5EF4-FFF2-40B4-BE49-F238E27FC236}">
                  <a16:creationId xmlns:a16="http://schemas.microsoft.com/office/drawing/2014/main" id="{5213C748-46E1-468E-A70C-ADFA9FDC288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2625677" y="2267018"/>
              <a:ext cx="199501" cy="252000"/>
            </a:xfrm>
            <a:prstGeom prst="rect">
              <a:avLst/>
            </a:prstGeom>
          </p:spPr>
        </p:pic>
      </p:grpSp>
      <p:grpSp>
        <p:nvGrpSpPr>
          <p:cNvPr id="106" name="Grupo 105">
            <a:extLst>
              <a:ext uri="{FF2B5EF4-FFF2-40B4-BE49-F238E27FC236}">
                <a16:creationId xmlns:a16="http://schemas.microsoft.com/office/drawing/2014/main" id="{062BADBA-E0F6-4FAE-9BA5-44CCE8A8390E}"/>
              </a:ext>
            </a:extLst>
          </p:cNvPr>
          <p:cNvGrpSpPr/>
          <p:nvPr>
            <p:custDataLst>
              <p:custData r:id="rId17"/>
              <p:custData r:id="rId18"/>
            </p:custDataLst>
          </p:nvPr>
        </p:nvGrpSpPr>
        <p:grpSpPr>
          <a:xfrm>
            <a:off x="7396431" y="4679230"/>
            <a:ext cx="2367292" cy="292388"/>
            <a:chOff x="457886" y="2253139"/>
            <a:chExt cx="2367292" cy="292388"/>
          </a:xfrm>
        </p:grpSpPr>
        <p:sp>
          <p:nvSpPr>
            <p:cNvPr id="107" name="Content">
              <a:extLst>
                <a:ext uri="{FF2B5EF4-FFF2-40B4-BE49-F238E27FC236}">
                  <a16:creationId xmlns:a16="http://schemas.microsoft.com/office/drawing/2014/main" id="{DC50213B-19E2-444E-8FE3-6C12EB8545D6}"/>
                </a:ext>
              </a:extLst>
            </p:cNvPr>
            <p:cNvSpPr txBox="1"/>
            <p:nvPr>
              <p:custDataLst>
                <p:custData r:id="rId37"/>
              </p:custDataLst>
            </p:nvPr>
          </p:nvSpPr>
          <p:spPr>
            <a:xfrm>
              <a:off x="457886" y="2253139"/>
              <a:ext cx="20906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Evaluación</a:t>
              </a:r>
              <a:r>
                <a:rPr lang="en-US" sz="1600" dirty="0">
                  <a:solidFill>
                    <a:srgbClr val="000000"/>
                  </a:solidFill>
                  <a:latin typeface="Raleway" panose="020B0503030101060003" pitchFamily="34" charset="0"/>
                  <a:ea typeface="Segoe UI" pitchFamily="34" charset="0"/>
                  <a:cs typeface="Segoe UI" pitchFamily="34" charset="0"/>
                </a:rPr>
                <a:t> de PEE’s</a:t>
              </a:r>
            </a:p>
          </p:txBody>
        </p:sp>
        <p:pic>
          <p:nvPicPr>
            <p:cNvPr id="108" name="Gráfico 107">
              <a:extLst>
                <a:ext uri="{FF2B5EF4-FFF2-40B4-BE49-F238E27FC236}">
                  <a16:creationId xmlns:a16="http://schemas.microsoft.com/office/drawing/2014/main" id="{E9F79997-DF56-4CDC-9512-78210BC782C7}"/>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2625677" y="2267018"/>
              <a:ext cx="199501" cy="252000"/>
            </a:xfrm>
            <a:prstGeom prst="rect">
              <a:avLst/>
            </a:prstGeom>
          </p:spPr>
        </p:pic>
      </p:grpSp>
      <p:grpSp>
        <p:nvGrpSpPr>
          <p:cNvPr id="109" name="Grupo 108">
            <a:extLst>
              <a:ext uri="{FF2B5EF4-FFF2-40B4-BE49-F238E27FC236}">
                <a16:creationId xmlns:a16="http://schemas.microsoft.com/office/drawing/2014/main" id="{5562D7DD-DA77-42A9-BC78-3D218670DFAF}"/>
              </a:ext>
            </a:extLst>
          </p:cNvPr>
          <p:cNvGrpSpPr/>
          <p:nvPr/>
        </p:nvGrpSpPr>
        <p:grpSpPr>
          <a:xfrm>
            <a:off x="2910681" y="4679230"/>
            <a:ext cx="1405754" cy="292388"/>
            <a:chOff x="4994282" y="5290814"/>
            <a:chExt cx="1405754" cy="292388"/>
          </a:xfrm>
        </p:grpSpPr>
        <p:sp>
          <p:nvSpPr>
            <p:cNvPr id="110" name="Rectángulo: esquinas redondeadas 109">
              <a:extLst>
                <a:ext uri="{FF2B5EF4-FFF2-40B4-BE49-F238E27FC236}">
                  <a16:creationId xmlns:a16="http://schemas.microsoft.com/office/drawing/2014/main" id="{5981B03D-AE80-4691-BD28-878D2AAE262B}"/>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AF9AB6C-A4D1-4B35-A2AF-70E955025F65}"/>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3" name="Gráfico 112">
              <a:extLst>
                <a:ext uri="{FF2B5EF4-FFF2-40B4-BE49-F238E27FC236}">
                  <a16:creationId xmlns:a16="http://schemas.microsoft.com/office/drawing/2014/main" id="{EC045F0D-0B68-4311-8B92-6688C6AB832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124223" y="5311008"/>
              <a:ext cx="252000" cy="252000"/>
            </a:xfrm>
            <a:prstGeom prst="rect">
              <a:avLst/>
            </a:prstGeom>
          </p:spPr>
        </p:pic>
      </p:grpSp>
      <p:grpSp>
        <p:nvGrpSpPr>
          <p:cNvPr id="114" name="Grupo 113">
            <a:extLst>
              <a:ext uri="{FF2B5EF4-FFF2-40B4-BE49-F238E27FC236}">
                <a16:creationId xmlns:a16="http://schemas.microsoft.com/office/drawing/2014/main" id="{4D2A7091-F324-44D5-A512-3045541C79F2}"/>
              </a:ext>
            </a:extLst>
          </p:cNvPr>
          <p:cNvGrpSpPr/>
          <p:nvPr/>
        </p:nvGrpSpPr>
        <p:grpSpPr>
          <a:xfrm>
            <a:off x="9910273" y="4672915"/>
            <a:ext cx="1405754" cy="292388"/>
            <a:chOff x="4994282" y="5290814"/>
            <a:chExt cx="1405754" cy="292388"/>
          </a:xfrm>
        </p:grpSpPr>
        <p:sp>
          <p:nvSpPr>
            <p:cNvPr id="115" name="Rectángulo: esquinas redondeadas 114">
              <a:extLst>
                <a:ext uri="{FF2B5EF4-FFF2-40B4-BE49-F238E27FC236}">
                  <a16:creationId xmlns:a16="http://schemas.microsoft.com/office/drawing/2014/main" id="{CB46AE05-9C8C-4AF8-9BB5-EFC52A4D534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Content">
              <a:extLst>
                <a:ext uri="{FF2B5EF4-FFF2-40B4-BE49-F238E27FC236}">
                  <a16:creationId xmlns:a16="http://schemas.microsoft.com/office/drawing/2014/main" id="{8192AE5D-62B0-4F88-BD67-3F889D4C04B8}"/>
                </a:ext>
              </a:extLst>
            </p:cNvPr>
            <p:cNvSpPr txBox="1"/>
            <p:nvPr>
              <p:custDataLst>
                <p:custData r:id="rId3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17" name="Gráfico 116">
              <a:extLst>
                <a:ext uri="{FF2B5EF4-FFF2-40B4-BE49-F238E27FC236}">
                  <a16:creationId xmlns:a16="http://schemas.microsoft.com/office/drawing/2014/main" id="{BB9FF7B0-2F95-4BBF-AE06-776B91FC808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124223" y="5311008"/>
              <a:ext cx="252000" cy="252000"/>
            </a:xfrm>
            <a:prstGeom prst="rect">
              <a:avLst/>
            </a:prstGeom>
          </p:spPr>
        </p:pic>
      </p:grpSp>
      <p:grpSp>
        <p:nvGrpSpPr>
          <p:cNvPr id="118" name="Grupo 117">
            <a:extLst>
              <a:ext uri="{FF2B5EF4-FFF2-40B4-BE49-F238E27FC236}">
                <a16:creationId xmlns:a16="http://schemas.microsoft.com/office/drawing/2014/main" id="{3121FCED-8EF2-4552-818A-1E28763E6E1A}"/>
              </a:ext>
            </a:extLst>
          </p:cNvPr>
          <p:cNvGrpSpPr/>
          <p:nvPr>
            <p:custDataLst>
              <p:custData r:id="rId19"/>
            </p:custDataLst>
          </p:nvPr>
        </p:nvGrpSpPr>
        <p:grpSpPr>
          <a:xfrm>
            <a:off x="480030" y="5126063"/>
            <a:ext cx="3836405" cy="292388"/>
            <a:chOff x="4760668" y="4237301"/>
            <a:chExt cx="2616422" cy="292388"/>
          </a:xfrm>
        </p:grpSpPr>
        <p:sp>
          <p:nvSpPr>
            <p:cNvPr id="119" name="Rectángulo: esquinas redondeadas 118">
              <a:extLst>
                <a:ext uri="{FF2B5EF4-FFF2-40B4-BE49-F238E27FC236}">
                  <a16:creationId xmlns:a16="http://schemas.microsoft.com/office/drawing/2014/main" id="{91B132AE-86C4-4874-88E2-0645BE1042D9}"/>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F346107E-B3BE-4C08-A37B-C3A61CACEA0B}"/>
                </a:ext>
              </a:extLst>
            </p:cNvPr>
            <p:cNvSpPr txBox="1"/>
            <p:nvPr>
              <p:custDataLst>
                <p:custData r:id="rId34"/>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Evaluación</a:t>
              </a:r>
              <a:r>
                <a:rPr lang="en-US" sz="1600" dirty="0">
                  <a:latin typeface="Raleway" panose="020B0503030101060003" pitchFamily="34" charset="0"/>
                  <a:ea typeface="Segoe UI" pitchFamily="34" charset="0"/>
                  <a:cs typeface="Segoe UI" pitchFamily="34" charset="0"/>
                </a:rPr>
                <a:t> de PEE’s</a:t>
              </a:r>
            </a:p>
          </p:txBody>
        </p:sp>
      </p:grpSp>
      <p:grpSp>
        <p:nvGrpSpPr>
          <p:cNvPr id="121" name="Grupo 120">
            <a:extLst>
              <a:ext uri="{FF2B5EF4-FFF2-40B4-BE49-F238E27FC236}">
                <a16:creationId xmlns:a16="http://schemas.microsoft.com/office/drawing/2014/main" id="{7E2C0CA4-6FD9-49ED-AD8C-D173A490C37B}"/>
              </a:ext>
            </a:extLst>
          </p:cNvPr>
          <p:cNvGrpSpPr/>
          <p:nvPr>
            <p:custDataLst>
              <p:custData r:id="rId20"/>
            </p:custDataLst>
          </p:nvPr>
        </p:nvGrpSpPr>
        <p:grpSpPr>
          <a:xfrm>
            <a:off x="480030" y="5506977"/>
            <a:ext cx="3836405" cy="292388"/>
            <a:chOff x="4760668" y="4237301"/>
            <a:chExt cx="2616422" cy="292388"/>
          </a:xfrm>
        </p:grpSpPr>
        <p:sp>
          <p:nvSpPr>
            <p:cNvPr id="122" name="Rectángulo: esquinas redondeadas 121">
              <a:extLst>
                <a:ext uri="{FF2B5EF4-FFF2-40B4-BE49-F238E27FC236}">
                  <a16:creationId xmlns:a16="http://schemas.microsoft.com/office/drawing/2014/main" id="{B030A25D-1ABA-4C68-970F-83753276D3DD}"/>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131376AB-8A01-442A-929E-2430ED588D1A}"/>
                </a:ext>
              </a:extLst>
            </p:cNvPr>
            <p:cNvSpPr txBox="1"/>
            <p:nvPr>
              <p:custDataLst>
                <p:custData r:id="rId33"/>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Visión</a:t>
              </a:r>
              <a:endParaRPr lang="en-US" sz="1600" dirty="0">
                <a:latin typeface="Raleway" panose="020B0503030101060003" pitchFamily="34" charset="0"/>
                <a:ea typeface="Segoe UI" pitchFamily="34" charset="0"/>
                <a:cs typeface="Segoe UI" pitchFamily="34" charset="0"/>
              </a:endParaRPr>
            </a:p>
          </p:txBody>
        </p:sp>
      </p:grpSp>
      <p:grpSp>
        <p:nvGrpSpPr>
          <p:cNvPr id="130" name="Grupo 129">
            <a:extLst>
              <a:ext uri="{FF2B5EF4-FFF2-40B4-BE49-F238E27FC236}">
                <a16:creationId xmlns:a16="http://schemas.microsoft.com/office/drawing/2014/main" id="{AB31DFD4-EF08-4A0B-BF8E-5BC641999E35}"/>
              </a:ext>
            </a:extLst>
          </p:cNvPr>
          <p:cNvGrpSpPr/>
          <p:nvPr>
            <p:custDataLst>
              <p:custData r:id="rId21"/>
            </p:custDataLst>
          </p:nvPr>
        </p:nvGrpSpPr>
        <p:grpSpPr>
          <a:xfrm>
            <a:off x="7479622" y="5126063"/>
            <a:ext cx="3836405" cy="292388"/>
            <a:chOff x="4760668" y="4237301"/>
            <a:chExt cx="2616422" cy="292388"/>
          </a:xfrm>
        </p:grpSpPr>
        <p:sp>
          <p:nvSpPr>
            <p:cNvPr id="131" name="Rectángulo: esquinas redondeadas 130">
              <a:extLst>
                <a:ext uri="{FF2B5EF4-FFF2-40B4-BE49-F238E27FC236}">
                  <a16:creationId xmlns:a16="http://schemas.microsoft.com/office/drawing/2014/main" id="{DB5960DE-33E3-4E61-9BF0-D0B57A7EE2E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24688E29-50D2-4D36-AC6D-725087CF6CAE}"/>
                </a:ext>
              </a:extLst>
            </p:cNvPr>
            <p:cNvSpPr txBox="1"/>
            <p:nvPr>
              <p:custDataLst>
                <p:custData r:id="rId32"/>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Objetivos</a:t>
              </a:r>
              <a:endParaRPr lang="en-US" sz="1600" dirty="0">
                <a:latin typeface="Raleway" panose="020B0503030101060003" pitchFamily="34" charset="0"/>
                <a:ea typeface="Segoe UI" pitchFamily="34" charset="0"/>
                <a:cs typeface="Segoe UI" pitchFamily="34" charset="0"/>
              </a:endParaRPr>
            </a:p>
          </p:txBody>
        </p:sp>
      </p:grpSp>
      <p:grpSp>
        <p:nvGrpSpPr>
          <p:cNvPr id="133" name="Grupo 132">
            <a:extLst>
              <a:ext uri="{FF2B5EF4-FFF2-40B4-BE49-F238E27FC236}">
                <a16:creationId xmlns:a16="http://schemas.microsoft.com/office/drawing/2014/main" id="{DD51488D-1A1E-41B2-B44B-37D1A9A29210}"/>
              </a:ext>
            </a:extLst>
          </p:cNvPr>
          <p:cNvGrpSpPr/>
          <p:nvPr>
            <p:custDataLst>
              <p:custData r:id="rId22"/>
            </p:custDataLst>
          </p:nvPr>
        </p:nvGrpSpPr>
        <p:grpSpPr>
          <a:xfrm>
            <a:off x="7479622" y="5506977"/>
            <a:ext cx="3836405" cy="292388"/>
            <a:chOff x="4760668" y="4237301"/>
            <a:chExt cx="2616422" cy="292388"/>
          </a:xfrm>
        </p:grpSpPr>
        <p:sp>
          <p:nvSpPr>
            <p:cNvPr id="137" name="Rectángulo: esquinas redondeadas 136">
              <a:extLst>
                <a:ext uri="{FF2B5EF4-FFF2-40B4-BE49-F238E27FC236}">
                  <a16:creationId xmlns:a16="http://schemas.microsoft.com/office/drawing/2014/main" id="{F8DC0F13-5DC1-4ADD-9ABC-58ED69A1C52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Content">
              <a:extLst>
                <a:ext uri="{FF2B5EF4-FFF2-40B4-BE49-F238E27FC236}">
                  <a16:creationId xmlns:a16="http://schemas.microsoft.com/office/drawing/2014/main" id="{72BC4DD1-66D5-46F7-8123-1F5BD1442DA8}"/>
                </a:ext>
              </a:extLst>
            </p:cNvPr>
            <p:cNvSpPr txBox="1"/>
            <p:nvPr>
              <p:custDataLst>
                <p:custData r:id="rId31"/>
              </p:custDataLst>
            </p:nvPr>
          </p:nvSpPr>
          <p:spPr>
            <a:xfrm>
              <a:off x="4760668" y="4237301"/>
              <a:ext cx="2616422"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Misión</a:t>
              </a:r>
              <a:endParaRPr lang="en-US" sz="1600" dirty="0">
                <a:latin typeface="Raleway" panose="020B0503030101060003" pitchFamily="34" charset="0"/>
                <a:ea typeface="Segoe UI" pitchFamily="34" charset="0"/>
                <a:cs typeface="Segoe UI" pitchFamily="34" charset="0"/>
              </a:endParaRPr>
            </a:p>
          </p:txBody>
        </p:sp>
      </p:grpSp>
      <p:grpSp>
        <p:nvGrpSpPr>
          <p:cNvPr id="88" name="Grupo 87">
            <a:extLst>
              <a:ext uri="{FF2B5EF4-FFF2-40B4-BE49-F238E27FC236}">
                <a16:creationId xmlns:a16="http://schemas.microsoft.com/office/drawing/2014/main" id="{29BEC232-CB32-4836-A01B-B3D1E7895ACC}"/>
              </a:ext>
            </a:extLst>
          </p:cNvPr>
          <p:cNvGrpSpPr/>
          <p:nvPr/>
        </p:nvGrpSpPr>
        <p:grpSpPr>
          <a:xfrm>
            <a:off x="2782859" y="1299492"/>
            <a:ext cx="6626281" cy="4812595"/>
            <a:chOff x="2782859" y="1299492"/>
            <a:chExt cx="6626281" cy="4812595"/>
          </a:xfrm>
        </p:grpSpPr>
        <p:sp>
          <p:nvSpPr>
            <p:cNvPr id="89" name="Rectángulo: esquinas redondeadas 88">
              <a:extLst>
                <a:ext uri="{FF2B5EF4-FFF2-40B4-BE49-F238E27FC236}">
                  <a16:creationId xmlns:a16="http://schemas.microsoft.com/office/drawing/2014/main" id="{640CE6D9-9C48-4559-A2F5-C67CAC6177DD}"/>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2" name="Grupo 91">
              <a:extLst>
                <a:ext uri="{FF2B5EF4-FFF2-40B4-BE49-F238E27FC236}">
                  <a16:creationId xmlns:a16="http://schemas.microsoft.com/office/drawing/2014/main" id="{BBFC2DBA-6A0F-4896-94BB-962FA5E2B6EF}"/>
                </a:ext>
              </a:extLst>
            </p:cNvPr>
            <p:cNvGrpSpPr/>
            <p:nvPr>
              <p:custDataLst>
                <p:custData r:id="rId29"/>
              </p:custDataLst>
            </p:nvPr>
          </p:nvGrpSpPr>
          <p:grpSpPr>
            <a:xfrm>
              <a:off x="7791579" y="5624971"/>
              <a:ext cx="1457546" cy="292388"/>
              <a:chOff x="4760668" y="4237301"/>
              <a:chExt cx="2616422" cy="292388"/>
            </a:xfrm>
          </p:grpSpPr>
          <p:sp>
            <p:nvSpPr>
              <p:cNvPr id="96" name="Rectángulo: esquinas redondeadas 95">
                <a:extLst>
                  <a:ext uri="{FF2B5EF4-FFF2-40B4-BE49-F238E27FC236}">
                    <a16:creationId xmlns:a16="http://schemas.microsoft.com/office/drawing/2014/main" id="{756AA798-1D79-4B87-868E-E0751ED9CD8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Content">
                <a:hlinkClick r:id="rId64" action="ppaction://hlinksldjump"/>
                <a:extLst>
                  <a:ext uri="{FF2B5EF4-FFF2-40B4-BE49-F238E27FC236}">
                    <a16:creationId xmlns:a16="http://schemas.microsoft.com/office/drawing/2014/main" id="{4074F44D-EFE5-43AA-9747-44A349EDA9A3}"/>
                  </a:ext>
                </a:extLst>
              </p:cNvPr>
              <p:cNvSpPr txBox="1"/>
              <p:nvPr>
                <p:custDataLst>
                  <p:custData r:id="rId3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4" name="Content">
            <a:extLst>
              <a:ext uri="{FF2B5EF4-FFF2-40B4-BE49-F238E27FC236}">
                <a16:creationId xmlns:a16="http://schemas.microsoft.com/office/drawing/2014/main" id="{4CA97F7E-CD53-4D64-873C-F14FEF2E82D8}"/>
              </a:ext>
            </a:extLst>
          </p:cNvPr>
          <p:cNvSpPr txBox="1"/>
          <p:nvPr>
            <p:custDataLst>
              <p:custData r:id="rId23"/>
            </p:custDataLst>
          </p:nvPr>
        </p:nvSpPr>
        <p:spPr>
          <a:xfrm>
            <a:off x="3049217" y="1526803"/>
            <a:ext cx="2646878"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Nuevo </a:t>
            </a:r>
            <a:r>
              <a:rPr lang="en-US" sz="2200" dirty="0" err="1">
                <a:solidFill>
                  <a:schemeClr val="bg1"/>
                </a:solidFill>
                <a:latin typeface="Raleway" panose="020B0503030101060003" pitchFamily="34" charset="0"/>
                <a:ea typeface="Segoe UI" pitchFamily="34" charset="0"/>
                <a:cs typeface="Segoe UI" pitchFamily="34" charset="0"/>
              </a:rPr>
              <a:t>documento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BB5B5786-073B-447C-AF70-CC4F2FAFE736}"/>
              </a:ext>
            </a:extLst>
          </p:cNvPr>
          <p:cNvGrpSpPr/>
          <p:nvPr/>
        </p:nvGrpSpPr>
        <p:grpSpPr>
          <a:xfrm>
            <a:off x="3028853" y="2185251"/>
            <a:ext cx="1547977" cy="292388"/>
            <a:chOff x="3028853" y="2185251"/>
            <a:chExt cx="1547977" cy="292388"/>
          </a:xfrm>
        </p:grpSpPr>
        <p:sp>
          <p:nvSpPr>
            <p:cNvPr id="129" name="Content">
              <a:extLst>
                <a:ext uri="{FF2B5EF4-FFF2-40B4-BE49-F238E27FC236}">
                  <a16:creationId xmlns:a16="http://schemas.microsoft.com/office/drawing/2014/main" id="{6F13AD0B-AA44-4067-831B-D1839AD36D73}"/>
                </a:ext>
              </a:extLst>
            </p:cNvPr>
            <p:cNvSpPr txBox="1"/>
            <p:nvPr>
              <p:custDataLst>
                <p:custData r:id="rId28"/>
              </p:custDataLst>
            </p:nvPr>
          </p:nvSpPr>
          <p:spPr>
            <a:xfrm>
              <a:off x="3028853" y="2185251"/>
              <a:ext cx="1067921"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39" name="Gráfico 138">
              <a:extLst>
                <a:ext uri="{FF2B5EF4-FFF2-40B4-BE49-F238E27FC236}">
                  <a16:creationId xmlns:a16="http://schemas.microsoft.com/office/drawing/2014/main" id="{197385EE-8D8F-49DC-9582-FFF024098DD5}"/>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4324830" y="2199130"/>
              <a:ext cx="252000" cy="252000"/>
            </a:xfrm>
            <a:prstGeom prst="rect">
              <a:avLst/>
            </a:prstGeom>
          </p:spPr>
        </p:pic>
      </p:grpSp>
      <p:grpSp>
        <p:nvGrpSpPr>
          <p:cNvPr id="141" name="Grupo 140">
            <a:extLst>
              <a:ext uri="{FF2B5EF4-FFF2-40B4-BE49-F238E27FC236}">
                <a16:creationId xmlns:a16="http://schemas.microsoft.com/office/drawing/2014/main" id="{8CEEB78F-EFFA-460A-A53A-90303BD5A01B}"/>
              </a:ext>
            </a:extLst>
          </p:cNvPr>
          <p:cNvGrpSpPr/>
          <p:nvPr/>
        </p:nvGrpSpPr>
        <p:grpSpPr>
          <a:xfrm>
            <a:off x="3114257" y="2614499"/>
            <a:ext cx="2317751" cy="868680"/>
            <a:chOff x="474338" y="3333462"/>
            <a:chExt cx="2317751" cy="868680"/>
          </a:xfrm>
        </p:grpSpPr>
        <p:sp>
          <p:nvSpPr>
            <p:cNvPr id="143" name="Rectángulo: esquinas redondeadas 142">
              <a:extLst>
                <a:ext uri="{FF2B5EF4-FFF2-40B4-BE49-F238E27FC236}">
                  <a16:creationId xmlns:a16="http://schemas.microsoft.com/office/drawing/2014/main" id="{25C54FBB-4F93-49EE-A511-832DA3456F5A}"/>
                </a:ext>
              </a:extLst>
            </p:cNvPr>
            <p:cNvSpPr/>
            <p:nvPr/>
          </p:nvSpPr>
          <p:spPr>
            <a:xfrm>
              <a:off x="474338" y="3333462"/>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4" name="Gráfico 143">
              <a:extLst>
                <a:ext uri="{FF2B5EF4-FFF2-40B4-BE49-F238E27FC236}">
                  <a16:creationId xmlns:a16="http://schemas.microsoft.com/office/drawing/2014/main" id="{944BCC31-BFEC-44C5-90C0-E4ED0BFCD41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556471" y="3407802"/>
              <a:ext cx="720000" cy="720000"/>
            </a:xfrm>
            <a:prstGeom prst="rect">
              <a:avLst/>
            </a:prstGeom>
            <a:effectLst>
              <a:outerShdw blurRad="50800" dist="38100" dir="2700000" algn="tl" rotWithShape="0">
                <a:prstClr val="black">
                  <a:alpha val="40000"/>
                </a:prstClr>
              </a:outerShdw>
            </a:effectLst>
          </p:spPr>
        </p:pic>
        <p:sp>
          <p:nvSpPr>
            <p:cNvPr id="145" name="Content">
              <a:extLst>
                <a:ext uri="{FF2B5EF4-FFF2-40B4-BE49-F238E27FC236}">
                  <a16:creationId xmlns:a16="http://schemas.microsoft.com/office/drawing/2014/main" id="{72769CCA-FE86-4A56-B884-1B45DBDF4EA1}"/>
                </a:ext>
              </a:extLst>
            </p:cNvPr>
            <p:cNvSpPr txBox="1"/>
            <p:nvPr>
              <p:custDataLst>
                <p:custData r:id="rId26"/>
                <p:custData r:id="rId27"/>
              </p:custDataLst>
            </p:nvPr>
          </p:nvSpPr>
          <p:spPr>
            <a:xfrm>
              <a:off x="1276470" y="3588155"/>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Info_final_fDDC</a:t>
              </a:r>
              <a:r>
                <a:rPr lang="en-US" sz="1600" dirty="0">
                  <a:solidFill>
                    <a:srgbClr val="000000"/>
                  </a:solidFill>
                  <a:latin typeface="Raleway" panose="020B0503030101060003" pitchFamily="34" charset="0"/>
                  <a:ea typeface="Segoe UI" pitchFamily="34" charset="0"/>
                  <a:cs typeface="Segoe UI" pitchFamily="34" charset="0"/>
                </a:rPr>
                <a:t> 003.docx</a:t>
              </a:r>
            </a:p>
          </p:txBody>
        </p:sp>
      </p:grpSp>
      <p:grpSp>
        <p:nvGrpSpPr>
          <p:cNvPr id="146" name="Grupo 145">
            <a:extLst>
              <a:ext uri="{FF2B5EF4-FFF2-40B4-BE49-F238E27FC236}">
                <a16:creationId xmlns:a16="http://schemas.microsoft.com/office/drawing/2014/main" id="{F64000F2-07DB-4C7B-9D9D-AE49E6A97E3F}"/>
              </a:ext>
            </a:extLst>
          </p:cNvPr>
          <p:cNvGrpSpPr/>
          <p:nvPr>
            <p:custDataLst>
              <p:custData r:id="rId24"/>
            </p:custDataLst>
          </p:nvPr>
        </p:nvGrpSpPr>
        <p:grpSpPr>
          <a:xfrm>
            <a:off x="3114257" y="3597711"/>
            <a:ext cx="3525632" cy="292389"/>
            <a:chOff x="3671888" y="3718559"/>
            <a:chExt cx="3557587" cy="292389"/>
          </a:xfrm>
        </p:grpSpPr>
        <p:sp>
          <p:nvSpPr>
            <p:cNvPr id="147" name="Rectángulo: esquinas redondeadas 146">
              <a:extLst>
                <a:ext uri="{FF2B5EF4-FFF2-40B4-BE49-F238E27FC236}">
                  <a16:creationId xmlns:a16="http://schemas.microsoft.com/office/drawing/2014/main" id="{FB387BB6-2E4C-439F-A889-B507C8E0F44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638A35A3-E978-48DC-907A-212273156A4F}"/>
                </a:ext>
              </a:extLst>
            </p:cNvPr>
            <p:cNvSpPr txBox="1"/>
            <p:nvPr>
              <p:custDataLst>
                <p:custData r:id="rId25"/>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documento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4112443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1006"/>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http://www.uv.mx/dgdaie/dc/proceso</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173797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Proceso</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045753"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Nuevo </a:t>
            </a:r>
            <a:r>
              <a:rPr lang="en-US" sz="2600" dirty="0" err="1">
                <a:solidFill>
                  <a:srgbClr val="000000"/>
                </a:solidFill>
                <a:latin typeface="Raleway" panose="020B0503030101060003" pitchFamily="34" charset="0"/>
                <a:ea typeface="Segoe UI" pitchFamily="34" charset="0"/>
                <a:cs typeface="Segoe UI" pitchFamily="34" charset="0"/>
              </a:rPr>
              <a:t>paso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76" name="Grupo 75">
            <a:extLst>
              <a:ext uri="{FF2B5EF4-FFF2-40B4-BE49-F238E27FC236}">
                <a16:creationId xmlns:a16="http://schemas.microsoft.com/office/drawing/2014/main" id="{F38A7934-F9D2-4164-9E94-062A92AB4EF1}"/>
              </a:ext>
            </a:extLst>
          </p:cNvPr>
          <p:cNvGrpSpPr/>
          <p:nvPr>
            <p:custDataLst>
              <p:custData r:id="rId5"/>
            </p:custDataLst>
          </p:nvPr>
        </p:nvGrpSpPr>
        <p:grpSpPr>
          <a:xfrm>
            <a:off x="474338" y="2188346"/>
            <a:ext cx="3525632" cy="292389"/>
            <a:chOff x="3671888" y="3718559"/>
            <a:chExt cx="3557587" cy="292389"/>
          </a:xfrm>
        </p:grpSpPr>
        <p:sp>
          <p:nvSpPr>
            <p:cNvPr id="79" name="Rectángulo: esquinas redondeadas 78">
              <a:extLst>
                <a:ext uri="{FF2B5EF4-FFF2-40B4-BE49-F238E27FC236}">
                  <a16:creationId xmlns:a16="http://schemas.microsoft.com/office/drawing/2014/main" id="{D77080F1-EF69-445F-86D9-A97C1246B04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AC4B6457-8EC0-48EC-A9B6-DED96F5D3D13}"/>
                </a:ext>
              </a:extLst>
            </p:cNvPr>
            <p:cNvSpPr txBox="1"/>
            <p:nvPr>
              <p:custDataLst>
                <p:custData r:id="rId20"/>
              </p:custDataLst>
            </p:nvPr>
          </p:nvSpPr>
          <p:spPr>
            <a:xfrm>
              <a:off x="3671888" y="3718559"/>
              <a:ext cx="32167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Fundamentación</a:t>
              </a:r>
              <a:endParaRPr lang="en-US" sz="1600" dirty="0">
                <a:latin typeface="Raleway" panose="020B0503030101060003" pitchFamily="34" charset="0"/>
                <a:ea typeface="Segoe UI" pitchFamily="34" charset="0"/>
                <a:cs typeface="Segoe UI" pitchFamily="34" charset="0"/>
              </a:endParaRPr>
            </a:p>
          </p:txBody>
        </p:sp>
      </p:grpSp>
      <p:sp>
        <p:nvSpPr>
          <p:cNvPr id="81" name="Content">
            <a:extLst>
              <a:ext uri="{FF2B5EF4-FFF2-40B4-BE49-F238E27FC236}">
                <a16:creationId xmlns:a16="http://schemas.microsoft.com/office/drawing/2014/main" id="{38886C05-A83A-44D8-B698-F1ECE575A315}"/>
              </a:ext>
            </a:extLst>
          </p:cNvPr>
          <p:cNvSpPr txBox="1"/>
          <p:nvPr>
            <p:custDataLst>
              <p:custData r:id="rId6"/>
            </p:custDataLst>
          </p:nvPr>
        </p:nvSpPr>
        <p:spPr>
          <a:xfrm>
            <a:off x="362684" y="2581864"/>
            <a:ext cx="3828316" cy="384721"/>
          </a:xfrm>
          <a:prstGeom prst="rect">
            <a:avLst/>
          </a:prstGeom>
          <a:noFill/>
        </p:spPr>
        <p:txBody>
          <a:bodyPr wrap="squar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Responsables</a:t>
            </a:r>
            <a:endParaRPr lang="en-US" sz="2200" dirty="0">
              <a:latin typeface="Raleway" panose="020B0503030101060003" pitchFamily="34" charset="0"/>
              <a:ea typeface="Segoe UI" pitchFamily="34" charset="0"/>
              <a:cs typeface="Segoe UI" pitchFamily="34" charset="0"/>
            </a:endParaRPr>
          </a:p>
        </p:txBody>
      </p:sp>
      <p:grpSp>
        <p:nvGrpSpPr>
          <p:cNvPr id="83" name="Grupo 82">
            <a:extLst>
              <a:ext uri="{FF2B5EF4-FFF2-40B4-BE49-F238E27FC236}">
                <a16:creationId xmlns:a16="http://schemas.microsoft.com/office/drawing/2014/main" id="{10DBB3CA-1D42-429B-947D-F28280290848}"/>
              </a:ext>
            </a:extLst>
          </p:cNvPr>
          <p:cNvGrpSpPr/>
          <p:nvPr>
            <p:custDataLst>
              <p:custData r:id="rId7"/>
            </p:custDataLst>
          </p:nvPr>
        </p:nvGrpSpPr>
        <p:grpSpPr>
          <a:xfrm>
            <a:off x="8874820" y="2188346"/>
            <a:ext cx="1457546" cy="292388"/>
            <a:chOff x="4760668" y="4237301"/>
            <a:chExt cx="2616422" cy="292388"/>
          </a:xfrm>
        </p:grpSpPr>
        <p:sp>
          <p:nvSpPr>
            <p:cNvPr id="85" name="Rectángulo: esquinas redondeadas 84">
              <a:extLst>
                <a:ext uri="{FF2B5EF4-FFF2-40B4-BE49-F238E27FC236}">
                  <a16:creationId xmlns:a16="http://schemas.microsoft.com/office/drawing/2014/main" id="{F74918E5-5600-4A05-B005-B98A3DDF5B1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FD458BFB-B9FD-4C74-90CC-AE041F4549C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EB90429A-E566-446B-BD64-35DE8F746C98}"/>
              </a:ext>
            </a:extLst>
          </p:cNvPr>
          <p:cNvGrpSpPr/>
          <p:nvPr>
            <p:custDataLst>
              <p:custData r:id="rId8"/>
            </p:custDataLst>
          </p:nvPr>
        </p:nvGrpSpPr>
        <p:grpSpPr>
          <a:xfrm>
            <a:off x="5249016" y="2188345"/>
            <a:ext cx="3525632" cy="292389"/>
            <a:chOff x="3671888" y="3718559"/>
            <a:chExt cx="3557587" cy="292389"/>
          </a:xfrm>
        </p:grpSpPr>
        <p:sp>
          <p:nvSpPr>
            <p:cNvPr id="91" name="Rectángulo: esquinas redondeadas 90">
              <a:extLst>
                <a:ext uri="{FF2B5EF4-FFF2-40B4-BE49-F238E27FC236}">
                  <a16:creationId xmlns:a16="http://schemas.microsoft.com/office/drawing/2014/main" id="{95FA4438-9C56-407E-975B-75152132171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809D9A2A-A56A-4D93-BEDD-9B8A21EF372B}"/>
                </a:ext>
              </a:extLst>
            </p:cNvPr>
            <p:cNvSpPr txBox="1"/>
            <p:nvPr>
              <p:custDataLst>
                <p:custData r:id="rId18"/>
              </p:custDataLst>
            </p:nvPr>
          </p:nvSpPr>
          <p:spPr>
            <a:xfrm>
              <a:off x="3671888" y="3718559"/>
              <a:ext cx="3557587"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el </a:t>
              </a:r>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r>
                <a:rPr lang="en-US" sz="1600" dirty="0">
                  <a:solidFill>
                    <a:schemeClr val="bg1">
                      <a:lumMod val="50000"/>
                    </a:schemeClr>
                  </a:solidFill>
                  <a:latin typeface="Raleway" panose="020B0503030101060003" pitchFamily="34" charset="0"/>
                  <a:ea typeface="Segoe UI" pitchFamily="34" charset="0"/>
                  <a:cs typeface="Segoe UI" pitchFamily="34" charset="0"/>
                </a:rPr>
                <a:t> de una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sección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34" name="Grupo 133">
            <a:extLst>
              <a:ext uri="{FF2B5EF4-FFF2-40B4-BE49-F238E27FC236}">
                <a16:creationId xmlns:a16="http://schemas.microsoft.com/office/drawing/2014/main" id="{B29ECBD8-02CB-4C04-9085-C79BD2419D24}"/>
              </a:ext>
            </a:extLst>
          </p:cNvPr>
          <p:cNvGrpSpPr/>
          <p:nvPr/>
        </p:nvGrpSpPr>
        <p:grpSpPr>
          <a:xfrm rot="10800000">
            <a:off x="11517817" y="2149685"/>
            <a:ext cx="180000" cy="4432199"/>
            <a:chOff x="10045700" y="1993900"/>
            <a:chExt cx="180000" cy="4544434"/>
          </a:xfrm>
        </p:grpSpPr>
        <p:sp>
          <p:nvSpPr>
            <p:cNvPr id="135" name="Rectángulo: esquinas redondeadas 134">
              <a:extLst>
                <a:ext uri="{FF2B5EF4-FFF2-40B4-BE49-F238E27FC236}">
                  <a16:creationId xmlns:a16="http://schemas.microsoft.com/office/drawing/2014/main" id="{C0F37859-C1BA-4A57-87E6-55D6E0F652A7}"/>
                </a:ext>
              </a:extLst>
            </p:cNvPr>
            <p:cNvSpPr/>
            <p:nvPr>
              <p:custDataLst>
                <p:custData r:id="rId17"/>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Rectángulo: esquinas redondeadas 135">
              <a:extLst>
                <a:ext uri="{FF2B5EF4-FFF2-40B4-BE49-F238E27FC236}">
                  <a16:creationId xmlns:a16="http://schemas.microsoft.com/office/drawing/2014/main" id="{4521F905-C7FE-44AD-AA1C-E0BB2DCBE035}"/>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90" name="Content">
            <a:extLst>
              <a:ext uri="{FF2B5EF4-FFF2-40B4-BE49-F238E27FC236}">
                <a16:creationId xmlns:a16="http://schemas.microsoft.com/office/drawing/2014/main" id="{7E5173A8-5B10-4B3A-908C-64A09BD041A5}"/>
              </a:ext>
            </a:extLst>
          </p:cNvPr>
          <p:cNvSpPr txBox="1"/>
          <p:nvPr>
            <p:custDataLst>
              <p:custData r:id="rId9"/>
              <p:custData r:id="rId10"/>
            </p:custDataLst>
          </p:nvPr>
        </p:nvSpPr>
        <p:spPr>
          <a:xfrm>
            <a:off x="4090275" y="2194885"/>
            <a:ext cx="117122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Secciones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2D5C1025-8D98-4261-8351-EE15C313602E}"/>
              </a:ext>
            </a:extLst>
          </p:cNvPr>
          <p:cNvGrpSpPr/>
          <p:nvPr/>
        </p:nvGrpSpPr>
        <p:grpSpPr>
          <a:xfrm>
            <a:off x="4652750" y="3341139"/>
            <a:ext cx="288000" cy="288000"/>
            <a:chOff x="3240000" y="3240000"/>
            <a:chExt cx="288000" cy="288000"/>
          </a:xfrm>
        </p:grpSpPr>
        <p:sp>
          <p:nvSpPr>
            <p:cNvPr id="52" name="Elipse 51">
              <a:extLst>
                <a:ext uri="{FF2B5EF4-FFF2-40B4-BE49-F238E27FC236}">
                  <a16:creationId xmlns:a16="http://schemas.microsoft.com/office/drawing/2014/main" id="{B0B93EFA-2974-4A6E-A14E-5C2F521330F7}"/>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3" name="Elipse 52">
              <a:extLst>
                <a:ext uri="{FF2B5EF4-FFF2-40B4-BE49-F238E27FC236}">
                  <a16:creationId xmlns:a16="http://schemas.microsoft.com/office/drawing/2014/main" id="{A56649D3-33D9-41B0-9CE9-0AADD03EAFAA}"/>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0" name="Elipse 59">
            <a:extLst>
              <a:ext uri="{FF2B5EF4-FFF2-40B4-BE49-F238E27FC236}">
                <a16:creationId xmlns:a16="http://schemas.microsoft.com/office/drawing/2014/main" id="{06B50038-780D-4D2A-8FB3-58383BED71DB}"/>
              </a:ext>
            </a:extLst>
          </p:cNvPr>
          <p:cNvSpPr/>
          <p:nvPr/>
        </p:nvSpPr>
        <p:spPr>
          <a:xfrm>
            <a:off x="4652750" y="3001482"/>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extLst>
              <a:ext uri="{FF2B5EF4-FFF2-40B4-BE49-F238E27FC236}">
                <a16:creationId xmlns:a16="http://schemas.microsoft.com/office/drawing/2014/main" id="{BD34FD45-A806-4422-BAF5-BB6A154F66D7}"/>
              </a:ext>
            </a:extLst>
          </p:cNvPr>
          <p:cNvSpPr txBox="1"/>
          <p:nvPr>
            <p:custDataLst>
              <p:custData r:id="rId11"/>
            </p:custDataLst>
          </p:nvPr>
        </p:nvSpPr>
        <p:spPr>
          <a:xfrm>
            <a:off x="362684" y="2997094"/>
            <a:ext cx="3469446"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necesidades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sociales</a:t>
            </a:r>
            <a:endParaRPr lang="en-US" sz="1600" dirty="0">
              <a:latin typeface="Raleway" panose="020B0503030101060003" pitchFamily="34" charset="0"/>
              <a:ea typeface="Segoe UI" pitchFamily="34" charset="0"/>
              <a:cs typeface="Segoe UI" pitchFamily="34" charset="0"/>
            </a:endParaRPr>
          </a:p>
        </p:txBody>
      </p:sp>
      <p:sp>
        <p:nvSpPr>
          <p:cNvPr id="62" name="Content">
            <a:extLst>
              <a:ext uri="{FF2B5EF4-FFF2-40B4-BE49-F238E27FC236}">
                <a16:creationId xmlns:a16="http://schemas.microsoft.com/office/drawing/2014/main" id="{FD797C51-C782-417F-A0E3-7A9F4A253A46}"/>
              </a:ext>
            </a:extLst>
          </p:cNvPr>
          <p:cNvSpPr txBox="1"/>
          <p:nvPr>
            <p:custDataLst>
              <p:custData r:id="rId12"/>
            </p:custDataLst>
          </p:nvPr>
        </p:nvSpPr>
        <p:spPr>
          <a:xfrm>
            <a:off x="362684" y="3336751"/>
            <a:ext cx="3828316"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fundamentos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disciplinares</a:t>
            </a:r>
            <a:endParaRPr lang="en-US" sz="1600" dirty="0">
              <a:latin typeface="Raleway" panose="020B0503030101060003" pitchFamily="34" charset="0"/>
              <a:ea typeface="Segoe UI" pitchFamily="34" charset="0"/>
              <a:cs typeface="Segoe UI" pitchFamily="34" charset="0"/>
            </a:endParaRPr>
          </a:p>
        </p:txBody>
      </p:sp>
      <p:sp>
        <p:nvSpPr>
          <p:cNvPr id="63" name="Content">
            <a:extLst>
              <a:ext uri="{FF2B5EF4-FFF2-40B4-BE49-F238E27FC236}">
                <a16:creationId xmlns:a16="http://schemas.microsoft.com/office/drawing/2014/main" id="{D66BE46B-B013-4AEF-A3C6-FDB917430A8F}"/>
              </a:ext>
            </a:extLst>
          </p:cNvPr>
          <p:cNvSpPr txBox="1"/>
          <p:nvPr>
            <p:custDataLst>
              <p:custData r:id="rId13"/>
            </p:custDataLst>
          </p:nvPr>
        </p:nvSpPr>
        <p:spPr>
          <a:xfrm>
            <a:off x="362684" y="3678575"/>
            <a:ext cx="311184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del campo </a:t>
            </a:r>
            <a:r>
              <a:rPr lang="en-US" sz="1600" dirty="0" err="1">
                <a:latin typeface="Raleway" panose="020B0503030101060003" pitchFamily="34" charset="0"/>
                <a:ea typeface="Segoe UI" pitchFamily="34" charset="0"/>
                <a:cs typeface="Segoe UI" pitchFamily="34" charset="0"/>
              </a:rPr>
              <a:t>profesional</a:t>
            </a:r>
            <a:endParaRPr lang="en-US" sz="1600" dirty="0">
              <a:latin typeface="Raleway" panose="020B0503030101060003" pitchFamily="34" charset="0"/>
              <a:ea typeface="Segoe UI" pitchFamily="34" charset="0"/>
              <a:cs typeface="Segoe UI" pitchFamily="34" charset="0"/>
            </a:endParaRPr>
          </a:p>
        </p:txBody>
      </p:sp>
      <p:grpSp>
        <p:nvGrpSpPr>
          <p:cNvPr id="64" name="Grupo 63">
            <a:extLst>
              <a:ext uri="{FF2B5EF4-FFF2-40B4-BE49-F238E27FC236}">
                <a16:creationId xmlns:a16="http://schemas.microsoft.com/office/drawing/2014/main" id="{447184C5-A452-4C4A-BF69-AEFA55A5B2C0}"/>
              </a:ext>
            </a:extLst>
          </p:cNvPr>
          <p:cNvGrpSpPr/>
          <p:nvPr/>
        </p:nvGrpSpPr>
        <p:grpSpPr>
          <a:xfrm>
            <a:off x="4652750" y="3682963"/>
            <a:ext cx="288000" cy="288000"/>
            <a:chOff x="3240000" y="3240000"/>
            <a:chExt cx="288000" cy="288000"/>
          </a:xfrm>
        </p:grpSpPr>
        <p:sp>
          <p:nvSpPr>
            <p:cNvPr id="65" name="Elipse 64">
              <a:extLst>
                <a:ext uri="{FF2B5EF4-FFF2-40B4-BE49-F238E27FC236}">
                  <a16:creationId xmlns:a16="http://schemas.microsoft.com/office/drawing/2014/main" id="{72E68DCC-EA8B-4975-A22F-512CCEC8D354}"/>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6B8AFE5A-D9E0-4EA1-8635-0D77968FE791}"/>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7" name="Content">
            <a:extLst>
              <a:ext uri="{FF2B5EF4-FFF2-40B4-BE49-F238E27FC236}">
                <a16:creationId xmlns:a16="http://schemas.microsoft.com/office/drawing/2014/main" id="{AB138A76-EE6A-4F30-BD4F-028D07011D1F}"/>
              </a:ext>
            </a:extLst>
          </p:cNvPr>
          <p:cNvSpPr txBox="1"/>
          <p:nvPr>
            <p:custDataLst>
              <p:custData r:id="rId14"/>
            </p:custDataLst>
          </p:nvPr>
        </p:nvSpPr>
        <p:spPr>
          <a:xfrm>
            <a:off x="362684" y="4013099"/>
            <a:ext cx="438506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las </a:t>
            </a:r>
            <a:r>
              <a:rPr lang="en-US" sz="1600" dirty="0" err="1">
                <a:latin typeface="Raleway" panose="020B0503030101060003" pitchFamily="34" charset="0"/>
                <a:ea typeface="Segoe UI" pitchFamily="34" charset="0"/>
                <a:cs typeface="Segoe UI" pitchFamily="34" charset="0"/>
              </a:rPr>
              <a:t>opciones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profesionales</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afínes</a:t>
            </a:r>
            <a:endParaRPr lang="en-US" sz="1600" dirty="0">
              <a:latin typeface="Raleway" panose="020B0503030101060003" pitchFamily="34" charset="0"/>
              <a:ea typeface="Segoe UI" pitchFamily="34" charset="0"/>
              <a:cs typeface="Segoe UI" pitchFamily="34" charset="0"/>
            </a:endParaRPr>
          </a:p>
        </p:txBody>
      </p:sp>
      <p:sp>
        <p:nvSpPr>
          <p:cNvPr id="68" name="Elipse 67">
            <a:extLst>
              <a:ext uri="{FF2B5EF4-FFF2-40B4-BE49-F238E27FC236}">
                <a16:creationId xmlns:a16="http://schemas.microsoft.com/office/drawing/2014/main" id="{138E002E-CBF8-46B8-96BE-35410C6EF2C6}"/>
              </a:ext>
            </a:extLst>
          </p:cNvPr>
          <p:cNvSpPr/>
          <p:nvPr/>
        </p:nvSpPr>
        <p:spPr>
          <a:xfrm>
            <a:off x="4652750" y="4015293"/>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Content">
            <a:extLst>
              <a:ext uri="{FF2B5EF4-FFF2-40B4-BE49-F238E27FC236}">
                <a16:creationId xmlns:a16="http://schemas.microsoft.com/office/drawing/2014/main" id="{BE02D6A8-401A-48EA-B8AD-721B2759AB6B}"/>
              </a:ext>
            </a:extLst>
          </p:cNvPr>
          <p:cNvSpPr txBox="1"/>
          <p:nvPr>
            <p:custDataLst>
              <p:custData r:id="rId15"/>
            </p:custDataLst>
          </p:nvPr>
        </p:nvSpPr>
        <p:spPr>
          <a:xfrm>
            <a:off x="362684" y="4347623"/>
            <a:ext cx="311184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 los </a:t>
            </a:r>
            <a:r>
              <a:rPr lang="en-US" sz="1600" dirty="0" err="1">
                <a:latin typeface="Raleway" panose="020B0503030101060003" pitchFamily="34" charset="0"/>
                <a:ea typeface="Segoe UI" pitchFamily="34" charset="0"/>
                <a:cs typeface="Segoe UI" pitchFamily="34" charset="0"/>
              </a:rPr>
              <a:t>lineamientos</a:t>
            </a:r>
            <a:endParaRPr lang="en-US" sz="1600" dirty="0">
              <a:latin typeface="Raleway" panose="020B0503030101060003" pitchFamily="34" charset="0"/>
              <a:ea typeface="Segoe UI" pitchFamily="34" charset="0"/>
              <a:cs typeface="Segoe UI" pitchFamily="34" charset="0"/>
            </a:endParaRPr>
          </a:p>
        </p:txBody>
      </p:sp>
      <p:grpSp>
        <p:nvGrpSpPr>
          <p:cNvPr id="70" name="Grupo 69">
            <a:extLst>
              <a:ext uri="{FF2B5EF4-FFF2-40B4-BE49-F238E27FC236}">
                <a16:creationId xmlns:a16="http://schemas.microsoft.com/office/drawing/2014/main" id="{674FAD74-5910-4401-BD31-903F8D04C9F9}"/>
              </a:ext>
            </a:extLst>
          </p:cNvPr>
          <p:cNvGrpSpPr/>
          <p:nvPr/>
        </p:nvGrpSpPr>
        <p:grpSpPr>
          <a:xfrm>
            <a:off x="4652750" y="4347076"/>
            <a:ext cx="288000" cy="288000"/>
            <a:chOff x="3240000" y="3240000"/>
            <a:chExt cx="288000" cy="288000"/>
          </a:xfrm>
        </p:grpSpPr>
        <p:sp>
          <p:nvSpPr>
            <p:cNvPr id="71" name="Elipse 70">
              <a:extLst>
                <a:ext uri="{FF2B5EF4-FFF2-40B4-BE49-F238E27FC236}">
                  <a16:creationId xmlns:a16="http://schemas.microsoft.com/office/drawing/2014/main" id="{182596F5-3918-43F0-8BF7-2B300013E11B}"/>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B98B93ED-7380-4FF5-9ECB-85A3EBBE47F3}"/>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73" name="Content">
            <a:extLst>
              <a:ext uri="{FF2B5EF4-FFF2-40B4-BE49-F238E27FC236}">
                <a16:creationId xmlns:a16="http://schemas.microsoft.com/office/drawing/2014/main" id="{6A5C85F4-5A9C-4B54-AE4F-C16B85937E8B}"/>
              </a:ext>
            </a:extLst>
          </p:cNvPr>
          <p:cNvSpPr txBox="1"/>
          <p:nvPr>
            <p:custDataLst>
              <p:custData r:id="rId16"/>
            </p:custDataLst>
          </p:nvPr>
        </p:nvSpPr>
        <p:spPr>
          <a:xfrm>
            <a:off x="362684" y="4682839"/>
            <a:ext cx="3304005"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Análsis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educativo</a:t>
            </a:r>
            <a:endParaRPr lang="en-US" sz="1600" dirty="0">
              <a:latin typeface="Raleway" panose="020B0503030101060003" pitchFamily="34" charset="0"/>
              <a:ea typeface="Segoe UI" pitchFamily="34" charset="0"/>
              <a:cs typeface="Segoe UI" pitchFamily="34" charset="0"/>
            </a:endParaRPr>
          </a:p>
        </p:txBody>
      </p:sp>
      <p:grpSp>
        <p:nvGrpSpPr>
          <p:cNvPr id="75" name="Grupo 74">
            <a:extLst>
              <a:ext uri="{FF2B5EF4-FFF2-40B4-BE49-F238E27FC236}">
                <a16:creationId xmlns:a16="http://schemas.microsoft.com/office/drawing/2014/main" id="{67C6D666-85E3-4557-BD67-DE8557BE1FB9}"/>
              </a:ext>
            </a:extLst>
          </p:cNvPr>
          <p:cNvGrpSpPr/>
          <p:nvPr/>
        </p:nvGrpSpPr>
        <p:grpSpPr>
          <a:xfrm>
            <a:off x="4652750" y="4683823"/>
            <a:ext cx="288000" cy="288000"/>
            <a:chOff x="3240000" y="3240000"/>
            <a:chExt cx="288000" cy="288000"/>
          </a:xfrm>
        </p:grpSpPr>
        <p:sp>
          <p:nvSpPr>
            <p:cNvPr id="82" name="Elipse 81">
              <a:extLst>
                <a:ext uri="{FF2B5EF4-FFF2-40B4-BE49-F238E27FC236}">
                  <a16:creationId xmlns:a16="http://schemas.microsoft.com/office/drawing/2014/main" id="{39CF09E6-0117-4B97-B098-7431E23F8D87}"/>
                </a:ext>
              </a:extLst>
            </p:cNvPr>
            <p:cNvSpPr/>
            <p:nvPr/>
          </p:nvSpPr>
          <p:spPr>
            <a:xfrm>
              <a:off x="3240000" y="3240000"/>
              <a:ext cx="288000" cy="28800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1A904D5C-D12F-4B96-A8B6-4AC2ACD0E563}"/>
                </a:ext>
              </a:extLst>
            </p:cNvPr>
            <p:cNvSpPr/>
            <p:nvPr/>
          </p:nvSpPr>
          <p:spPr>
            <a:xfrm>
              <a:off x="3276000" y="327600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1548869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hlinkClick r:id="rId63" action="ppaction://hlinksldjump"/>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44" name="Grupo 43">
            <a:extLst>
              <a:ext uri="{FF2B5EF4-FFF2-40B4-BE49-F238E27FC236}">
                <a16:creationId xmlns:a16="http://schemas.microsoft.com/office/drawing/2014/main" id="{EA5F41C7-86FE-4207-A71F-8FC8B0FAD375}"/>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DF41818B-7A7D-4FB7-ADCC-D4DBB418E557}"/>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55.xml.rels><?xml version="1.0" encoding="UTF-8" standalone="yes"?>
<Relationships xmlns="http://schemas.openxmlformats.org/package/2006/relationships"><Relationship Id="rId1" Type="http://schemas.openxmlformats.org/officeDocument/2006/relationships/customXmlProps" Target="itemProps1255.xml"/></Relationships>
</file>

<file path=customXml/_rels/item1256.xml.rels><?xml version="1.0" encoding="UTF-8" standalone="yes"?>
<Relationships xmlns="http://schemas.openxmlformats.org/package/2006/relationships"><Relationship Id="rId1" Type="http://schemas.openxmlformats.org/officeDocument/2006/relationships/customXmlProps" Target="itemProps1256.xml"/></Relationships>
</file>

<file path=customXml/_rels/item1257.xml.rels><?xml version="1.0" encoding="UTF-8" standalone="yes"?>
<Relationships xmlns="http://schemas.openxmlformats.org/package/2006/relationships"><Relationship Id="rId1" Type="http://schemas.openxmlformats.org/officeDocument/2006/relationships/customXmlProps" Target="itemProps1257.xml"/></Relationships>
</file>

<file path=customXml/_rels/item1258.xml.rels><?xml version="1.0" encoding="UTF-8" standalone="yes"?>
<Relationships xmlns="http://schemas.openxmlformats.org/package/2006/relationships"><Relationship Id="rId1" Type="http://schemas.openxmlformats.org/officeDocument/2006/relationships/customXmlProps" Target="itemProps1258.xml"/></Relationships>
</file>

<file path=customXml/_rels/item1259.xml.rels><?xml version="1.0" encoding="UTF-8" standalone="yes"?>
<Relationships xmlns="http://schemas.openxmlformats.org/package/2006/relationships"><Relationship Id="rId1" Type="http://schemas.openxmlformats.org/officeDocument/2006/relationships/customXmlProps" Target="itemProps1259.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60.xml.rels><?xml version="1.0" encoding="UTF-8" standalone="yes"?>
<Relationships xmlns="http://schemas.openxmlformats.org/package/2006/relationships"><Relationship Id="rId1" Type="http://schemas.openxmlformats.org/officeDocument/2006/relationships/customXmlProps" Target="itemProps1260.xml"/></Relationships>
</file>

<file path=customXml/_rels/item1261.xml.rels><?xml version="1.0" encoding="UTF-8" standalone="yes"?>
<Relationships xmlns="http://schemas.openxmlformats.org/package/2006/relationships"><Relationship Id="rId1" Type="http://schemas.openxmlformats.org/officeDocument/2006/relationships/customXmlProps" Target="itemProps1261.xml"/></Relationships>
</file>

<file path=customXml/_rels/item1262.xml.rels><?xml version="1.0" encoding="UTF-8" standalone="yes"?>
<Relationships xmlns="http://schemas.openxmlformats.org/package/2006/relationships"><Relationship Id="rId1" Type="http://schemas.openxmlformats.org/officeDocument/2006/relationships/customXmlProps" Target="itemProps1262.xml"/></Relationships>
</file>

<file path=customXml/_rels/item1263.xml.rels><?xml version="1.0" encoding="UTF-8" standalone="yes"?>
<Relationships xmlns="http://schemas.openxmlformats.org/package/2006/relationships"><Relationship Id="rId1" Type="http://schemas.openxmlformats.org/officeDocument/2006/relationships/customXmlProps" Target="itemProps1263.xml"/></Relationships>
</file>

<file path=customXml/_rels/item1264.xml.rels><?xml version="1.0" encoding="UTF-8" standalone="yes"?>
<Relationships xmlns="http://schemas.openxmlformats.org/package/2006/relationships"><Relationship Id="rId1" Type="http://schemas.openxmlformats.org/officeDocument/2006/relationships/customXmlProps" Target="itemProps1264.xml"/></Relationships>
</file>

<file path=customXml/_rels/item1265.xml.rels><?xml version="1.0" encoding="UTF-8" standalone="yes"?>
<Relationships xmlns="http://schemas.openxmlformats.org/package/2006/relationships"><Relationship Id="rId1" Type="http://schemas.openxmlformats.org/officeDocument/2006/relationships/customXmlProps" Target="itemProps1265.xml"/></Relationships>
</file>

<file path=customXml/_rels/item1266.xml.rels><?xml version="1.0" encoding="UTF-8" standalone="yes"?>
<Relationships xmlns="http://schemas.openxmlformats.org/package/2006/relationships"><Relationship Id="rId1" Type="http://schemas.openxmlformats.org/officeDocument/2006/relationships/customXmlProps" Target="itemProps1266.xml"/></Relationships>
</file>

<file path=customXml/_rels/item1267.xml.rels><?xml version="1.0" encoding="UTF-8" standalone="yes"?>
<Relationships xmlns="http://schemas.openxmlformats.org/package/2006/relationships"><Relationship Id="rId1" Type="http://schemas.openxmlformats.org/officeDocument/2006/relationships/customXmlProps" Target="itemProps1267.xml"/></Relationships>
</file>

<file path=customXml/_rels/item1268.xml.rels><?xml version="1.0" encoding="UTF-8" standalone="yes"?>
<Relationships xmlns="http://schemas.openxmlformats.org/package/2006/relationships"><Relationship Id="rId1" Type="http://schemas.openxmlformats.org/officeDocument/2006/relationships/customXmlProps" Target="itemProps1268.xml"/></Relationships>
</file>

<file path=customXml/_rels/item1269.xml.rels><?xml version="1.0" encoding="UTF-8" standalone="yes"?>
<Relationships xmlns="http://schemas.openxmlformats.org/package/2006/relationships"><Relationship Id="rId1" Type="http://schemas.openxmlformats.org/officeDocument/2006/relationships/customXmlProps" Target="itemProps1269.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70.xml.rels><?xml version="1.0" encoding="UTF-8" standalone="yes"?>
<Relationships xmlns="http://schemas.openxmlformats.org/package/2006/relationships"><Relationship Id="rId1" Type="http://schemas.openxmlformats.org/officeDocument/2006/relationships/customXmlProps" Target="itemProps1270.xml"/></Relationships>
</file>

<file path=customXml/_rels/item1271.xml.rels><?xml version="1.0" encoding="UTF-8" standalone="yes"?>
<Relationships xmlns="http://schemas.openxmlformats.org/package/2006/relationships"><Relationship Id="rId1" Type="http://schemas.openxmlformats.org/officeDocument/2006/relationships/customXmlProps" Target="itemProps1271.xml"/></Relationships>
</file>

<file path=customXml/_rels/item1272.xml.rels><?xml version="1.0" encoding="UTF-8" standalone="yes"?>
<Relationships xmlns="http://schemas.openxmlformats.org/package/2006/relationships"><Relationship Id="rId1" Type="http://schemas.openxmlformats.org/officeDocument/2006/relationships/customXmlProps" Target="itemProps1272.xml"/></Relationships>
</file>

<file path=customXml/_rels/item1273.xml.rels><?xml version="1.0" encoding="UTF-8" standalone="yes"?>
<Relationships xmlns="http://schemas.openxmlformats.org/package/2006/relationships"><Relationship Id="rId1" Type="http://schemas.openxmlformats.org/officeDocument/2006/relationships/customXmlProps" Target="itemProps1273.xml"/></Relationships>
</file>

<file path=customXml/_rels/item1274.xml.rels><?xml version="1.0" encoding="UTF-8" standalone="yes"?>
<Relationships xmlns="http://schemas.openxmlformats.org/package/2006/relationships"><Relationship Id="rId1" Type="http://schemas.openxmlformats.org/officeDocument/2006/relationships/customXmlProps" Target="itemProps1274.xml"/></Relationships>
</file>

<file path=customXml/_rels/item1275.xml.rels><?xml version="1.0" encoding="UTF-8" standalone="yes"?>
<Relationships xmlns="http://schemas.openxmlformats.org/package/2006/relationships"><Relationship Id="rId1" Type="http://schemas.openxmlformats.org/officeDocument/2006/relationships/customXmlProps" Target="itemProps1275.xml"/></Relationships>
</file>

<file path=customXml/_rels/item1276.xml.rels><?xml version="1.0" encoding="UTF-8" standalone="yes"?>
<Relationships xmlns="http://schemas.openxmlformats.org/package/2006/relationships"><Relationship Id="rId1" Type="http://schemas.openxmlformats.org/officeDocument/2006/relationships/customXmlProps" Target="itemProps1276.xml"/></Relationships>
</file>

<file path=customXml/_rels/item1277.xml.rels><?xml version="1.0" encoding="UTF-8" standalone="yes"?>
<Relationships xmlns="http://schemas.openxmlformats.org/package/2006/relationships"><Relationship Id="rId1" Type="http://schemas.openxmlformats.org/officeDocument/2006/relationships/customXmlProps" Target="itemProps1277.xml"/></Relationships>
</file>

<file path=customXml/_rels/item1278.xml.rels><?xml version="1.0" encoding="UTF-8" standalone="yes"?>
<Relationships xmlns="http://schemas.openxmlformats.org/package/2006/relationships"><Relationship Id="rId1" Type="http://schemas.openxmlformats.org/officeDocument/2006/relationships/customXmlProps" Target="itemProps1278.xml"/></Relationships>
</file>

<file path=customXml/_rels/item1279.xml.rels><?xml version="1.0" encoding="UTF-8" standalone="yes"?>
<Relationships xmlns="http://schemas.openxmlformats.org/package/2006/relationships"><Relationship Id="rId1" Type="http://schemas.openxmlformats.org/officeDocument/2006/relationships/customXmlProps" Target="itemProps1279.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80.xml.rels><?xml version="1.0" encoding="UTF-8" standalone="yes"?>
<Relationships xmlns="http://schemas.openxmlformats.org/package/2006/relationships"><Relationship Id="rId1" Type="http://schemas.openxmlformats.org/officeDocument/2006/relationships/customXmlProps" Target="itemProps1280.xml"/></Relationships>
</file>

<file path=customXml/_rels/item1281.xml.rels><?xml version="1.0" encoding="UTF-8" standalone="yes"?>
<Relationships xmlns="http://schemas.openxmlformats.org/package/2006/relationships"><Relationship Id="rId1" Type="http://schemas.openxmlformats.org/officeDocument/2006/relationships/customXmlProps" Target="itemProps1281.xml"/></Relationships>
</file>

<file path=customXml/_rels/item1282.xml.rels><?xml version="1.0" encoding="UTF-8" standalone="yes"?>
<Relationships xmlns="http://schemas.openxmlformats.org/package/2006/relationships"><Relationship Id="rId1" Type="http://schemas.openxmlformats.org/officeDocument/2006/relationships/customXmlProps" Target="itemProps1282.xml"/></Relationships>
</file>

<file path=customXml/_rels/item1283.xml.rels><?xml version="1.0" encoding="UTF-8" standalone="yes"?>
<Relationships xmlns="http://schemas.openxmlformats.org/package/2006/relationships"><Relationship Id="rId1" Type="http://schemas.openxmlformats.org/officeDocument/2006/relationships/customXmlProps" Target="itemProps1283.xml"/></Relationships>
</file>

<file path=customXml/_rels/item1284.xml.rels><?xml version="1.0" encoding="UTF-8" standalone="yes"?>
<Relationships xmlns="http://schemas.openxmlformats.org/package/2006/relationships"><Relationship Id="rId1" Type="http://schemas.openxmlformats.org/officeDocument/2006/relationships/customXmlProps" Target="itemProps1284.xml"/></Relationships>
</file>

<file path=customXml/_rels/item1285.xml.rels><?xml version="1.0" encoding="UTF-8" standalone="yes"?>
<Relationships xmlns="http://schemas.openxmlformats.org/package/2006/relationships"><Relationship Id="rId1" Type="http://schemas.openxmlformats.org/officeDocument/2006/relationships/customXmlProps" Target="itemProps1285.xml"/></Relationships>
</file>

<file path=customXml/_rels/item1286.xml.rels><?xml version="1.0" encoding="UTF-8" standalone="yes"?>
<Relationships xmlns="http://schemas.openxmlformats.org/package/2006/relationships"><Relationship Id="rId1" Type="http://schemas.openxmlformats.org/officeDocument/2006/relationships/customXmlProps" Target="itemProps1286.xml"/></Relationships>
</file>

<file path=customXml/_rels/item1287.xml.rels><?xml version="1.0" encoding="UTF-8" standalone="yes"?>
<Relationships xmlns="http://schemas.openxmlformats.org/package/2006/relationships"><Relationship Id="rId1" Type="http://schemas.openxmlformats.org/officeDocument/2006/relationships/customXmlProps" Target="itemProps1287.xml"/></Relationships>
</file>

<file path=customXml/_rels/item1288.xml.rels><?xml version="1.0" encoding="UTF-8" standalone="yes"?>
<Relationships xmlns="http://schemas.openxmlformats.org/package/2006/relationships"><Relationship Id="rId1" Type="http://schemas.openxmlformats.org/officeDocument/2006/relationships/customXmlProps" Target="itemProps1288.xml"/></Relationships>
</file>

<file path=customXml/_rels/item1289.xml.rels><?xml version="1.0" encoding="UTF-8" standalone="yes"?>
<Relationships xmlns="http://schemas.openxmlformats.org/package/2006/relationships"><Relationship Id="rId1" Type="http://schemas.openxmlformats.org/officeDocument/2006/relationships/customXmlProps" Target="itemProps1289.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290.xml.rels><?xml version="1.0" encoding="UTF-8" standalone="yes"?>
<Relationships xmlns="http://schemas.openxmlformats.org/package/2006/relationships"><Relationship Id="rId1" Type="http://schemas.openxmlformats.org/officeDocument/2006/relationships/customXmlProps" Target="itemProps1290.xml"/></Relationships>
</file>

<file path=customXml/_rels/item1291.xml.rels><?xml version="1.0" encoding="UTF-8" standalone="yes"?>
<Relationships xmlns="http://schemas.openxmlformats.org/package/2006/relationships"><Relationship Id="rId1" Type="http://schemas.openxmlformats.org/officeDocument/2006/relationships/customXmlProps" Target="itemProps1291.xml"/></Relationships>
</file>

<file path=customXml/_rels/item1292.xml.rels><?xml version="1.0" encoding="UTF-8" standalone="yes"?>
<Relationships xmlns="http://schemas.openxmlformats.org/package/2006/relationships"><Relationship Id="rId1" Type="http://schemas.openxmlformats.org/officeDocument/2006/relationships/customXmlProps" Target="itemProps1292.xml"/></Relationships>
</file>

<file path=customXml/_rels/item1293.xml.rels><?xml version="1.0" encoding="UTF-8" standalone="yes"?>
<Relationships xmlns="http://schemas.openxmlformats.org/package/2006/relationships"><Relationship Id="rId1" Type="http://schemas.openxmlformats.org/officeDocument/2006/relationships/customXmlProps" Target="itemProps1293.xml"/></Relationships>
</file>

<file path=customXml/_rels/item1294.xml.rels><?xml version="1.0" encoding="UTF-8" standalone="yes"?>
<Relationships xmlns="http://schemas.openxmlformats.org/package/2006/relationships"><Relationship Id="rId1" Type="http://schemas.openxmlformats.org/officeDocument/2006/relationships/customXmlProps" Target="itemProps1294.xml"/></Relationships>
</file>

<file path=customXml/_rels/item1295.xml.rels><?xml version="1.0" encoding="UTF-8" standalone="yes"?>
<Relationships xmlns="http://schemas.openxmlformats.org/package/2006/relationships"><Relationship Id="rId1" Type="http://schemas.openxmlformats.org/officeDocument/2006/relationships/customXmlProps" Target="itemProps1295.xml"/></Relationships>
</file>

<file path=customXml/_rels/item1296.xml.rels><?xml version="1.0" encoding="UTF-8" standalone="yes"?>
<Relationships xmlns="http://schemas.openxmlformats.org/package/2006/relationships"><Relationship Id="rId1" Type="http://schemas.openxmlformats.org/officeDocument/2006/relationships/customXmlProps" Target="itemProps1296.xml"/></Relationships>
</file>

<file path=customXml/_rels/item1297.xml.rels><?xml version="1.0" encoding="UTF-8" standalone="yes"?>
<Relationships xmlns="http://schemas.openxmlformats.org/package/2006/relationships"><Relationship Id="rId1" Type="http://schemas.openxmlformats.org/officeDocument/2006/relationships/customXmlProps" Target="itemProps1297.xml"/></Relationships>
</file>

<file path=customXml/_rels/item1298.xml.rels><?xml version="1.0" encoding="UTF-8" standalone="yes"?>
<Relationships xmlns="http://schemas.openxmlformats.org/package/2006/relationships"><Relationship Id="rId1" Type="http://schemas.openxmlformats.org/officeDocument/2006/relationships/customXmlProps" Target="itemProps1298.xml"/></Relationships>
</file>

<file path=customXml/_rels/item1299.xml.rels><?xml version="1.0" encoding="UTF-8" standalone="yes"?>
<Relationships xmlns="http://schemas.openxmlformats.org/package/2006/relationships"><Relationship Id="rId1" Type="http://schemas.openxmlformats.org/officeDocument/2006/relationships/customXmlProps" Target="itemProps129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00.xml.rels><?xml version="1.0" encoding="UTF-8" standalone="yes"?>
<Relationships xmlns="http://schemas.openxmlformats.org/package/2006/relationships"><Relationship Id="rId1" Type="http://schemas.openxmlformats.org/officeDocument/2006/relationships/customXmlProps" Target="itemProps1300.xml"/></Relationships>
</file>

<file path=customXml/_rels/item1301.xml.rels><?xml version="1.0" encoding="UTF-8" standalone="yes"?>
<Relationships xmlns="http://schemas.openxmlformats.org/package/2006/relationships"><Relationship Id="rId1" Type="http://schemas.openxmlformats.org/officeDocument/2006/relationships/customXmlProps" Target="itemProps1301.xml"/></Relationships>
</file>

<file path=customXml/_rels/item1302.xml.rels><?xml version="1.0" encoding="UTF-8" standalone="yes"?>
<Relationships xmlns="http://schemas.openxmlformats.org/package/2006/relationships"><Relationship Id="rId1" Type="http://schemas.openxmlformats.org/officeDocument/2006/relationships/customXmlProps" Target="itemProps1302.xml"/></Relationships>
</file>

<file path=customXml/_rels/item1303.xml.rels><?xml version="1.0" encoding="UTF-8" standalone="yes"?>
<Relationships xmlns="http://schemas.openxmlformats.org/package/2006/relationships"><Relationship Id="rId1" Type="http://schemas.openxmlformats.org/officeDocument/2006/relationships/customXmlProps" Target="itemProps1303.xml"/></Relationships>
</file>

<file path=customXml/_rels/item1304.xml.rels><?xml version="1.0" encoding="UTF-8" standalone="yes"?>
<Relationships xmlns="http://schemas.openxmlformats.org/package/2006/relationships"><Relationship Id="rId1" Type="http://schemas.openxmlformats.org/officeDocument/2006/relationships/customXmlProps" Target="itemProps1304.xml"/></Relationships>
</file>

<file path=customXml/_rels/item1305.xml.rels><?xml version="1.0" encoding="UTF-8" standalone="yes"?>
<Relationships xmlns="http://schemas.openxmlformats.org/package/2006/relationships"><Relationship Id="rId1" Type="http://schemas.openxmlformats.org/officeDocument/2006/relationships/customXmlProps" Target="itemProps1305.xml"/></Relationships>
</file>

<file path=customXml/_rels/item1306.xml.rels><?xml version="1.0" encoding="UTF-8" standalone="yes"?>
<Relationships xmlns="http://schemas.openxmlformats.org/package/2006/relationships"><Relationship Id="rId1" Type="http://schemas.openxmlformats.org/officeDocument/2006/relationships/customXmlProps" Target="itemProps1306.xml"/></Relationships>
</file>

<file path=customXml/_rels/item1307.xml.rels><?xml version="1.0" encoding="UTF-8" standalone="yes"?>
<Relationships xmlns="http://schemas.openxmlformats.org/package/2006/relationships"><Relationship Id="rId1" Type="http://schemas.openxmlformats.org/officeDocument/2006/relationships/customXmlProps" Target="itemProps1307.xml"/></Relationships>
</file>

<file path=customXml/_rels/item1308.xml.rels><?xml version="1.0" encoding="UTF-8" standalone="yes"?>
<Relationships xmlns="http://schemas.openxmlformats.org/package/2006/relationships"><Relationship Id="rId1" Type="http://schemas.openxmlformats.org/officeDocument/2006/relationships/customXmlProps" Target="itemProps1308.xml"/></Relationships>
</file>

<file path=customXml/_rels/item1309.xml.rels><?xml version="1.0" encoding="UTF-8" standalone="yes"?>
<Relationships xmlns="http://schemas.openxmlformats.org/package/2006/relationships"><Relationship Id="rId1" Type="http://schemas.openxmlformats.org/officeDocument/2006/relationships/customXmlProps" Target="itemProps1309.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10.xml.rels><?xml version="1.0" encoding="UTF-8" standalone="yes"?>
<Relationships xmlns="http://schemas.openxmlformats.org/package/2006/relationships"><Relationship Id="rId1" Type="http://schemas.openxmlformats.org/officeDocument/2006/relationships/customXmlProps" Target="itemProps1310.xml"/></Relationships>
</file>

<file path=customXml/_rels/item1311.xml.rels><?xml version="1.0" encoding="UTF-8" standalone="yes"?>
<Relationships xmlns="http://schemas.openxmlformats.org/package/2006/relationships"><Relationship Id="rId1" Type="http://schemas.openxmlformats.org/officeDocument/2006/relationships/customXmlProps" Target="itemProps1311.xml"/></Relationships>
</file>

<file path=customXml/_rels/item1312.xml.rels><?xml version="1.0" encoding="UTF-8" standalone="yes"?>
<Relationships xmlns="http://schemas.openxmlformats.org/package/2006/relationships"><Relationship Id="rId1" Type="http://schemas.openxmlformats.org/officeDocument/2006/relationships/customXmlProps" Target="itemProps1312.xml"/></Relationships>
</file>

<file path=customXml/_rels/item1313.xml.rels><?xml version="1.0" encoding="UTF-8" standalone="yes"?>
<Relationships xmlns="http://schemas.openxmlformats.org/package/2006/relationships"><Relationship Id="rId1" Type="http://schemas.openxmlformats.org/officeDocument/2006/relationships/customXmlProps" Target="itemProps1313.xml"/></Relationships>
</file>

<file path=customXml/_rels/item1314.xml.rels><?xml version="1.0" encoding="UTF-8" standalone="yes"?>
<Relationships xmlns="http://schemas.openxmlformats.org/package/2006/relationships"><Relationship Id="rId1" Type="http://schemas.openxmlformats.org/officeDocument/2006/relationships/customXmlProps" Target="itemProps1314.xml"/></Relationships>
</file>

<file path=customXml/_rels/item1315.xml.rels><?xml version="1.0" encoding="UTF-8" standalone="yes"?>
<Relationships xmlns="http://schemas.openxmlformats.org/package/2006/relationships"><Relationship Id="rId1" Type="http://schemas.openxmlformats.org/officeDocument/2006/relationships/customXmlProps" Target="itemProps1315.xml"/></Relationships>
</file>

<file path=customXml/_rels/item1316.xml.rels><?xml version="1.0" encoding="UTF-8" standalone="yes"?>
<Relationships xmlns="http://schemas.openxmlformats.org/package/2006/relationships"><Relationship Id="rId1" Type="http://schemas.openxmlformats.org/officeDocument/2006/relationships/customXmlProps" Target="itemProps1316.xml"/></Relationships>
</file>

<file path=customXml/_rels/item1317.xml.rels><?xml version="1.0" encoding="UTF-8" standalone="yes"?>
<Relationships xmlns="http://schemas.openxmlformats.org/package/2006/relationships"><Relationship Id="rId1" Type="http://schemas.openxmlformats.org/officeDocument/2006/relationships/customXmlProps" Target="itemProps1317.xml"/></Relationships>
</file>

<file path=customXml/_rels/item1318.xml.rels><?xml version="1.0" encoding="UTF-8" standalone="yes"?>
<Relationships xmlns="http://schemas.openxmlformats.org/package/2006/relationships"><Relationship Id="rId1" Type="http://schemas.openxmlformats.org/officeDocument/2006/relationships/customXmlProps" Target="itemProps1318.xml"/></Relationships>
</file>

<file path=customXml/_rels/item1319.xml.rels><?xml version="1.0" encoding="UTF-8" standalone="yes"?>
<Relationships xmlns="http://schemas.openxmlformats.org/package/2006/relationships"><Relationship Id="rId1" Type="http://schemas.openxmlformats.org/officeDocument/2006/relationships/customXmlProps" Target="itemProps1319.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20.xml.rels><?xml version="1.0" encoding="UTF-8" standalone="yes"?>
<Relationships xmlns="http://schemas.openxmlformats.org/package/2006/relationships"><Relationship Id="rId1" Type="http://schemas.openxmlformats.org/officeDocument/2006/relationships/customXmlProps" Target="itemProps1320.xml"/></Relationships>
</file>

<file path=customXml/_rels/item1321.xml.rels><?xml version="1.0" encoding="UTF-8" standalone="yes"?>
<Relationships xmlns="http://schemas.openxmlformats.org/package/2006/relationships"><Relationship Id="rId1" Type="http://schemas.openxmlformats.org/officeDocument/2006/relationships/customXmlProps" Target="itemProps1321.xml"/></Relationships>
</file>

<file path=customXml/_rels/item1322.xml.rels><?xml version="1.0" encoding="UTF-8" standalone="yes"?>
<Relationships xmlns="http://schemas.openxmlformats.org/package/2006/relationships"><Relationship Id="rId1" Type="http://schemas.openxmlformats.org/officeDocument/2006/relationships/customXmlProps" Target="itemProps1322.xml"/></Relationships>
</file>

<file path=customXml/_rels/item1323.xml.rels><?xml version="1.0" encoding="UTF-8" standalone="yes"?>
<Relationships xmlns="http://schemas.openxmlformats.org/package/2006/relationships"><Relationship Id="rId1" Type="http://schemas.openxmlformats.org/officeDocument/2006/relationships/customXmlProps" Target="itemProps1323.xml"/></Relationships>
</file>

<file path=customXml/_rels/item1324.xml.rels><?xml version="1.0" encoding="UTF-8" standalone="yes"?>
<Relationships xmlns="http://schemas.openxmlformats.org/package/2006/relationships"><Relationship Id="rId1" Type="http://schemas.openxmlformats.org/officeDocument/2006/relationships/customXmlProps" Target="itemProps1324.xml"/></Relationships>
</file>

<file path=customXml/_rels/item1325.xml.rels><?xml version="1.0" encoding="UTF-8" standalone="yes"?>
<Relationships xmlns="http://schemas.openxmlformats.org/package/2006/relationships"><Relationship Id="rId1" Type="http://schemas.openxmlformats.org/officeDocument/2006/relationships/customXmlProps" Target="itemProps1325.xml"/></Relationships>
</file>

<file path=customXml/_rels/item1326.xml.rels><?xml version="1.0" encoding="UTF-8" standalone="yes"?>
<Relationships xmlns="http://schemas.openxmlformats.org/package/2006/relationships"><Relationship Id="rId1" Type="http://schemas.openxmlformats.org/officeDocument/2006/relationships/customXmlProps" Target="itemProps1326.xml"/></Relationships>
</file>

<file path=customXml/_rels/item1327.xml.rels><?xml version="1.0" encoding="UTF-8" standalone="yes"?>
<Relationships xmlns="http://schemas.openxmlformats.org/package/2006/relationships"><Relationship Id="rId1" Type="http://schemas.openxmlformats.org/officeDocument/2006/relationships/customXmlProps" Target="itemProps1327.xml"/></Relationships>
</file>

<file path=customXml/_rels/item1328.xml.rels><?xml version="1.0" encoding="UTF-8" standalone="yes"?>
<Relationships xmlns="http://schemas.openxmlformats.org/package/2006/relationships"><Relationship Id="rId1" Type="http://schemas.openxmlformats.org/officeDocument/2006/relationships/customXmlProps" Target="itemProps1328.xml"/></Relationships>
</file>

<file path=customXml/_rels/item1329.xml.rels><?xml version="1.0" encoding="UTF-8" standalone="yes"?>
<Relationships xmlns="http://schemas.openxmlformats.org/package/2006/relationships"><Relationship Id="rId1" Type="http://schemas.openxmlformats.org/officeDocument/2006/relationships/customXmlProps" Target="itemProps1329.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30.xml.rels><?xml version="1.0" encoding="UTF-8" standalone="yes"?>
<Relationships xmlns="http://schemas.openxmlformats.org/package/2006/relationships"><Relationship Id="rId1" Type="http://schemas.openxmlformats.org/officeDocument/2006/relationships/customXmlProps" Target="itemProps1330.xml"/></Relationships>
</file>

<file path=customXml/_rels/item1331.xml.rels><?xml version="1.0" encoding="UTF-8" standalone="yes"?>
<Relationships xmlns="http://schemas.openxmlformats.org/package/2006/relationships"><Relationship Id="rId1" Type="http://schemas.openxmlformats.org/officeDocument/2006/relationships/customXmlProps" Target="itemProps1331.xml"/></Relationships>
</file>

<file path=customXml/_rels/item1332.xml.rels><?xml version="1.0" encoding="UTF-8" standalone="yes"?>
<Relationships xmlns="http://schemas.openxmlformats.org/package/2006/relationships"><Relationship Id="rId1" Type="http://schemas.openxmlformats.org/officeDocument/2006/relationships/customXmlProps" Target="itemProps1332.xml"/></Relationships>
</file>

<file path=customXml/_rels/item1333.xml.rels><?xml version="1.0" encoding="UTF-8" standalone="yes"?>
<Relationships xmlns="http://schemas.openxmlformats.org/package/2006/relationships"><Relationship Id="rId1" Type="http://schemas.openxmlformats.org/officeDocument/2006/relationships/customXmlProps" Target="itemProps1333.xml"/></Relationships>
</file>

<file path=customXml/_rels/item1334.xml.rels><?xml version="1.0" encoding="UTF-8" standalone="yes"?>
<Relationships xmlns="http://schemas.openxmlformats.org/package/2006/relationships"><Relationship Id="rId1" Type="http://schemas.openxmlformats.org/officeDocument/2006/relationships/customXmlProps" Target="itemProps1334.xml"/></Relationships>
</file>

<file path=customXml/_rels/item1335.xml.rels><?xml version="1.0" encoding="UTF-8" standalone="yes"?>
<Relationships xmlns="http://schemas.openxmlformats.org/package/2006/relationships"><Relationship Id="rId1" Type="http://schemas.openxmlformats.org/officeDocument/2006/relationships/customXmlProps" Target="itemProps1335.xml"/></Relationships>
</file>

<file path=customXml/_rels/item1336.xml.rels><?xml version="1.0" encoding="UTF-8" standalone="yes"?>
<Relationships xmlns="http://schemas.openxmlformats.org/package/2006/relationships"><Relationship Id="rId1" Type="http://schemas.openxmlformats.org/officeDocument/2006/relationships/customXmlProps" Target="itemProps1336.xml"/></Relationships>
</file>

<file path=customXml/_rels/item1337.xml.rels><?xml version="1.0" encoding="UTF-8" standalone="yes"?>
<Relationships xmlns="http://schemas.openxmlformats.org/package/2006/relationships"><Relationship Id="rId1" Type="http://schemas.openxmlformats.org/officeDocument/2006/relationships/customXmlProps" Target="itemProps1337.xml"/></Relationships>
</file>

<file path=customXml/_rels/item1338.xml.rels><?xml version="1.0" encoding="UTF-8" standalone="yes"?>
<Relationships xmlns="http://schemas.openxmlformats.org/package/2006/relationships"><Relationship Id="rId1" Type="http://schemas.openxmlformats.org/officeDocument/2006/relationships/customXmlProps" Target="itemProps1338.xml"/></Relationships>
</file>

<file path=customXml/_rels/item1339.xml.rels><?xml version="1.0" encoding="UTF-8" standalone="yes"?>
<Relationships xmlns="http://schemas.openxmlformats.org/package/2006/relationships"><Relationship Id="rId1" Type="http://schemas.openxmlformats.org/officeDocument/2006/relationships/customXmlProps" Target="itemProps1339.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40.xml.rels><?xml version="1.0" encoding="UTF-8" standalone="yes"?>
<Relationships xmlns="http://schemas.openxmlformats.org/package/2006/relationships"><Relationship Id="rId1" Type="http://schemas.openxmlformats.org/officeDocument/2006/relationships/customXmlProps" Target="itemProps1340.xml"/></Relationships>
</file>

<file path=customXml/_rels/item1341.xml.rels><?xml version="1.0" encoding="UTF-8" standalone="yes"?>
<Relationships xmlns="http://schemas.openxmlformats.org/package/2006/relationships"><Relationship Id="rId1" Type="http://schemas.openxmlformats.org/officeDocument/2006/relationships/customXmlProps" Target="itemProps1341.xml"/></Relationships>
</file>

<file path=customXml/_rels/item1342.xml.rels><?xml version="1.0" encoding="UTF-8" standalone="yes"?>
<Relationships xmlns="http://schemas.openxmlformats.org/package/2006/relationships"><Relationship Id="rId1" Type="http://schemas.openxmlformats.org/officeDocument/2006/relationships/customXmlProps" Target="itemProps1342.xml"/></Relationships>
</file>

<file path=customXml/_rels/item1343.xml.rels><?xml version="1.0" encoding="UTF-8" standalone="yes"?>
<Relationships xmlns="http://schemas.openxmlformats.org/package/2006/relationships"><Relationship Id="rId1" Type="http://schemas.openxmlformats.org/officeDocument/2006/relationships/customXmlProps" Target="itemProps1343.xml"/></Relationships>
</file>

<file path=customXml/_rels/item1344.xml.rels><?xml version="1.0" encoding="UTF-8" standalone="yes"?>
<Relationships xmlns="http://schemas.openxmlformats.org/package/2006/relationships"><Relationship Id="rId1" Type="http://schemas.openxmlformats.org/officeDocument/2006/relationships/customXmlProps" Target="itemProps1344.xml"/></Relationships>
</file>

<file path=customXml/_rels/item1345.xml.rels><?xml version="1.0" encoding="UTF-8" standalone="yes"?>
<Relationships xmlns="http://schemas.openxmlformats.org/package/2006/relationships"><Relationship Id="rId1" Type="http://schemas.openxmlformats.org/officeDocument/2006/relationships/customXmlProps" Target="itemProps1345.xml"/></Relationships>
</file>

<file path=customXml/_rels/item1346.xml.rels><?xml version="1.0" encoding="UTF-8" standalone="yes"?>
<Relationships xmlns="http://schemas.openxmlformats.org/package/2006/relationships"><Relationship Id="rId1" Type="http://schemas.openxmlformats.org/officeDocument/2006/relationships/customXmlProps" Target="itemProps1346.xml"/></Relationships>
</file>

<file path=customXml/_rels/item1347.xml.rels><?xml version="1.0" encoding="UTF-8" standalone="yes"?>
<Relationships xmlns="http://schemas.openxmlformats.org/package/2006/relationships"><Relationship Id="rId1" Type="http://schemas.openxmlformats.org/officeDocument/2006/relationships/customXmlProps" Target="itemProps1347.xml"/></Relationships>
</file>

<file path=customXml/_rels/item1348.xml.rels><?xml version="1.0" encoding="UTF-8" standalone="yes"?>
<Relationships xmlns="http://schemas.openxmlformats.org/package/2006/relationships"><Relationship Id="rId1" Type="http://schemas.openxmlformats.org/officeDocument/2006/relationships/customXmlProps" Target="itemProps1348.xml"/></Relationships>
</file>

<file path=customXml/_rels/item1349.xml.rels><?xml version="1.0" encoding="UTF-8" standalone="yes"?>
<Relationships xmlns="http://schemas.openxmlformats.org/package/2006/relationships"><Relationship Id="rId1" Type="http://schemas.openxmlformats.org/officeDocument/2006/relationships/customXmlProps" Target="itemProps1349.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50.xml.rels><?xml version="1.0" encoding="UTF-8" standalone="yes"?>
<Relationships xmlns="http://schemas.openxmlformats.org/package/2006/relationships"><Relationship Id="rId1" Type="http://schemas.openxmlformats.org/officeDocument/2006/relationships/customXmlProps" Target="itemProps1350.xml"/></Relationships>
</file>

<file path=customXml/_rels/item1351.xml.rels><?xml version="1.0" encoding="UTF-8" standalone="yes"?>
<Relationships xmlns="http://schemas.openxmlformats.org/package/2006/relationships"><Relationship Id="rId1" Type="http://schemas.openxmlformats.org/officeDocument/2006/relationships/customXmlProps" Target="itemProps1351.xml"/></Relationships>
</file>

<file path=customXml/_rels/item1352.xml.rels><?xml version="1.0" encoding="UTF-8" standalone="yes"?>
<Relationships xmlns="http://schemas.openxmlformats.org/package/2006/relationships"><Relationship Id="rId1" Type="http://schemas.openxmlformats.org/officeDocument/2006/relationships/customXmlProps" Target="itemProps1352.xml"/></Relationships>
</file>

<file path=customXml/_rels/item1353.xml.rels><?xml version="1.0" encoding="UTF-8" standalone="yes"?>
<Relationships xmlns="http://schemas.openxmlformats.org/package/2006/relationships"><Relationship Id="rId1" Type="http://schemas.openxmlformats.org/officeDocument/2006/relationships/customXmlProps" Target="itemProps1353.xml"/></Relationships>
</file>

<file path=customXml/_rels/item1354.xml.rels><?xml version="1.0" encoding="UTF-8" standalone="yes"?>
<Relationships xmlns="http://schemas.openxmlformats.org/package/2006/relationships"><Relationship Id="rId1" Type="http://schemas.openxmlformats.org/officeDocument/2006/relationships/customXmlProps" Target="itemProps1354.xml"/></Relationships>
</file>

<file path=customXml/_rels/item1355.xml.rels><?xml version="1.0" encoding="UTF-8" standalone="yes"?>
<Relationships xmlns="http://schemas.openxmlformats.org/package/2006/relationships"><Relationship Id="rId1" Type="http://schemas.openxmlformats.org/officeDocument/2006/relationships/customXmlProps" Target="itemProps1355.xml"/></Relationships>
</file>

<file path=customXml/_rels/item1356.xml.rels><?xml version="1.0" encoding="UTF-8" standalone="yes"?>
<Relationships xmlns="http://schemas.openxmlformats.org/package/2006/relationships"><Relationship Id="rId1" Type="http://schemas.openxmlformats.org/officeDocument/2006/relationships/customXmlProps" Target="itemProps1356.xml"/></Relationships>
</file>

<file path=customXml/_rels/item1357.xml.rels><?xml version="1.0" encoding="UTF-8" standalone="yes"?>
<Relationships xmlns="http://schemas.openxmlformats.org/package/2006/relationships"><Relationship Id="rId1" Type="http://schemas.openxmlformats.org/officeDocument/2006/relationships/customXmlProps" Target="itemProps1357.xml"/></Relationships>
</file>

<file path=customXml/_rels/item1358.xml.rels><?xml version="1.0" encoding="UTF-8" standalone="yes"?>
<Relationships xmlns="http://schemas.openxmlformats.org/package/2006/relationships"><Relationship Id="rId1" Type="http://schemas.openxmlformats.org/officeDocument/2006/relationships/customXmlProps" Target="itemProps1358.xml"/></Relationships>
</file>

<file path=customXml/_rels/item1359.xml.rels><?xml version="1.0" encoding="UTF-8" standalone="yes"?>
<Relationships xmlns="http://schemas.openxmlformats.org/package/2006/relationships"><Relationship Id="rId1" Type="http://schemas.openxmlformats.org/officeDocument/2006/relationships/customXmlProps" Target="itemProps1359.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60.xml.rels><?xml version="1.0" encoding="UTF-8" standalone="yes"?>
<Relationships xmlns="http://schemas.openxmlformats.org/package/2006/relationships"><Relationship Id="rId1" Type="http://schemas.openxmlformats.org/officeDocument/2006/relationships/customXmlProps" Target="itemProps1360.xml"/></Relationships>
</file>

<file path=customXml/_rels/item1361.xml.rels><?xml version="1.0" encoding="UTF-8" standalone="yes"?>
<Relationships xmlns="http://schemas.openxmlformats.org/package/2006/relationships"><Relationship Id="rId1" Type="http://schemas.openxmlformats.org/officeDocument/2006/relationships/customXmlProps" Target="itemProps1361.xml"/></Relationships>
</file>

<file path=customXml/_rels/item1362.xml.rels><?xml version="1.0" encoding="UTF-8" standalone="yes"?>
<Relationships xmlns="http://schemas.openxmlformats.org/package/2006/relationships"><Relationship Id="rId1" Type="http://schemas.openxmlformats.org/officeDocument/2006/relationships/customXmlProps" Target="itemProps1362.xml"/></Relationships>
</file>

<file path=customXml/_rels/item1363.xml.rels><?xml version="1.0" encoding="UTF-8" standalone="yes"?>
<Relationships xmlns="http://schemas.openxmlformats.org/package/2006/relationships"><Relationship Id="rId1" Type="http://schemas.openxmlformats.org/officeDocument/2006/relationships/customXmlProps" Target="itemProps1363.xml"/></Relationships>
</file>

<file path=customXml/_rels/item1364.xml.rels><?xml version="1.0" encoding="UTF-8" standalone="yes"?>
<Relationships xmlns="http://schemas.openxmlformats.org/package/2006/relationships"><Relationship Id="rId1" Type="http://schemas.openxmlformats.org/officeDocument/2006/relationships/customXmlProps" Target="itemProps1364.xml"/></Relationships>
</file>

<file path=customXml/_rels/item1365.xml.rels><?xml version="1.0" encoding="UTF-8" standalone="yes"?>
<Relationships xmlns="http://schemas.openxmlformats.org/package/2006/relationships"><Relationship Id="rId1" Type="http://schemas.openxmlformats.org/officeDocument/2006/relationships/customXmlProps" Target="itemProps1365.xml"/></Relationships>
</file>

<file path=customXml/_rels/item1366.xml.rels><?xml version="1.0" encoding="UTF-8" standalone="yes"?>
<Relationships xmlns="http://schemas.openxmlformats.org/package/2006/relationships"><Relationship Id="rId1" Type="http://schemas.openxmlformats.org/officeDocument/2006/relationships/customXmlProps" Target="itemProps1366.xml"/></Relationships>
</file>

<file path=customXml/_rels/item1367.xml.rels><?xml version="1.0" encoding="UTF-8" standalone="yes"?>
<Relationships xmlns="http://schemas.openxmlformats.org/package/2006/relationships"><Relationship Id="rId1" Type="http://schemas.openxmlformats.org/officeDocument/2006/relationships/customXmlProps" Target="itemProps1367.xml"/></Relationships>
</file>

<file path=customXml/_rels/item1368.xml.rels><?xml version="1.0" encoding="UTF-8" standalone="yes"?>
<Relationships xmlns="http://schemas.openxmlformats.org/package/2006/relationships"><Relationship Id="rId1" Type="http://schemas.openxmlformats.org/officeDocument/2006/relationships/customXmlProps" Target="itemProps1368.xml"/></Relationships>
</file>

<file path=customXml/_rels/item1369.xml.rels><?xml version="1.0" encoding="UTF-8" standalone="yes"?>
<Relationships xmlns="http://schemas.openxmlformats.org/package/2006/relationships"><Relationship Id="rId1" Type="http://schemas.openxmlformats.org/officeDocument/2006/relationships/customXmlProps" Target="itemProps1369.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70.xml.rels><?xml version="1.0" encoding="UTF-8" standalone="yes"?>
<Relationships xmlns="http://schemas.openxmlformats.org/package/2006/relationships"><Relationship Id="rId1" Type="http://schemas.openxmlformats.org/officeDocument/2006/relationships/customXmlProps" Target="itemProps1370.xml"/></Relationships>
</file>

<file path=customXml/_rels/item1371.xml.rels><?xml version="1.0" encoding="UTF-8" standalone="yes"?>
<Relationships xmlns="http://schemas.openxmlformats.org/package/2006/relationships"><Relationship Id="rId1" Type="http://schemas.openxmlformats.org/officeDocument/2006/relationships/customXmlProps" Target="itemProps1371.xml"/></Relationships>
</file>

<file path=customXml/_rels/item1372.xml.rels><?xml version="1.0" encoding="UTF-8" standalone="yes"?>
<Relationships xmlns="http://schemas.openxmlformats.org/package/2006/relationships"><Relationship Id="rId1" Type="http://schemas.openxmlformats.org/officeDocument/2006/relationships/customXmlProps" Target="itemProps1372.xml"/></Relationships>
</file>

<file path=customXml/_rels/item1373.xml.rels><?xml version="1.0" encoding="UTF-8" standalone="yes"?>
<Relationships xmlns="http://schemas.openxmlformats.org/package/2006/relationships"><Relationship Id="rId1" Type="http://schemas.openxmlformats.org/officeDocument/2006/relationships/customXmlProps" Target="itemProps1373.xml"/></Relationships>
</file>

<file path=customXml/_rels/item1374.xml.rels><?xml version="1.0" encoding="UTF-8" standalone="yes"?>
<Relationships xmlns="http://schemas.openxmlformats.org/package/2006/relationships"><Relationship Id="rId1" Type="http://schemas.openxmlformats.org/officeDocument/2006/relationships/customXmlProps" Target="itemProps1374.xml"/></Relationships>
</file>

<file path=customXml/_rels/item1375.xml.rels><?xml version="1.0" encoding="UTF-8" standalone="yes"?>
<Relationships xmlns="http://schemas.openxmlformats.org/package/2006/relationships"><Relationship Id="rId1" Type="http://schemas.openxmlformats.org/officeDocument/2006/relationships/customXmlProps" Target="itemProps1375.xml"/></Relationships>
</file>

<file path=customXml/_rels/item1376.xml.rels><?xml version="1.0" encoding="UTF-8" standalone="yes"?>
<Relationships xmlns="http://schemas.openxmlformats.org/package/2006/relationships"><Relationship Id="rId1" Type="http://schemas.openxmlformats.org/officeDocument/2006/relationships/customXmlProps" Target="itemProps1376.xml"/></Relationships>
</file>

<file path=customXml/_rels/item1377.xml.rels><?xml version="1.0" encoding="UTF-8" standalone="yes"?>
<Relationships xmlns="http://schemas.openxmlformats.org/package/2006/relationships"><Relationship Id="rId1" Type="http://schemas.openxmlformats.org/officeDocument/2006/relationships/customXmlProps" Target="itemProps1377.xml"/></Relationships>
</file>

<file path=customXml/_rels/item1378.xml.rels><?xml version="1.0" encoding="UTF-8" standalone="yes"?>
<Relationships xmlns="http://schemas.openxmlformats.org/package/2006/relationships"><Relationship Id="rId1" Type="http://schemas.openxmlformats.org/officeDocument/2006/relationships/customXmlProps" Target="itemProps1378.xml"/></Relationships>
</file>

<file path=customXml/_rels/item1379.xml.rels><?xml version="1.0" encoding="UTF-8" standalone="yes"?>
<Relationships xmlns="http://schemas.openxmlformats.org/package/2006/relationships"><Relationship Id="rId1" Type="http://schemas.openxmlformats.org/officeDocument/2006/relationships/customXmlProps" Target="itemProps1379.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80.xml.rels><?xml version="1.0" encoding="UTF-8" standalone="yes"?>
<Relationships xmlns="http://schemas.openxmlformats.org/package/2006/relationships"><Relationship Id="rId1" Type="http://schemas.openxmlformats.org/officeDocument/2006/relationships/customXmlProps" Target="itemProps1380.xml"/></Relationships>
</file>

<file path=customXml/_rels/item1381.xml.rels><?xml version="1.0" encoding="UTF-8" standalone="yes"?>
<Relationships xmlns="http://schemas.openxmlformats.org/package/2006/relationships"><Relationship Id="rId1" Type="http://schemas.openxmlformats.org/officeDocument/2006/relationships/customXmlProps" Target="itemProps1381.xml"/></Relationships>
</file>

<file path=customXml/_rels/item1382.xml.rels><?xml version="1.0" encoding="UTF-8" standalone="yes"?>
<Relationships xmlns="http://schemas.openxmlformats.org/package/2006/relationships"><Relationship Id="rId1" Type="http://schemas.openxmlformats.org/officeDocument/2006/relationships/customXmlProps" Target="itemProps1382.xml"/></Relationships>
</file>

<file path=customXml/_rels/item1383.xml.rels><?xml version="1.0" encoding="UTF-8" standalone="yes"?>
<Relationships xmlns="http://schemas.openxmlformats.org/package/2006/relationships"><Relationship Id="rId1" Type="http://schemas.openxmlformats.org/officeDocument/2006/relationships/customXmlProps" Target="itemProps1383.xml"/></Relationships>
</file>

<file path=customXml/_rels/item1384.xml.rels><?xml version="1.0" encoding="UTF-8" standalone="yes"?>
<Relationships xmlns="http://schemas.openxmlformats.org/package/2006/relationships"><Relationship Id="rId1" Type="http://schemas.openxmlformats.org/officeDocument/2006/relationships/customXmlProps" Target="itemProps1384.xml"/></Relationships>
</file>

<file path=customXml/_rels/item1385.xml.rels><?xml version="1.0" encoding="UTF-8" standalone="yes"?>
<Relationships xmlns="http://schemas.openxmlformats.org/package/2006/relationships"><Relationship Id="rId1" Type="http://schemas.openxmlformats.org/officeDocument/2006/relationships/customXmlProps" Target="itemProps1385.xml"/></Relationships>
</file>

<file path=customXml/_rels/item1386.xml.rels><?xml version="1.0" encoding="UTF-8" standalone="yes"?>
<Relationships xmlns="http://schemas.openxmlformats.org/package/2006/relationships"><Relationship Id="rId1" Type="http://schemas.openxmlformats.org/officeDocument/2006/relationships/customXmlProps" Target="itemProps1386.xml"/></Relationships>
</file>

<file path=customXml/_rels/item1387.xml.rels><?xml version="1.0" encoding="UTF-8" standalone="yes"?>
<Relationships xmlns="http://schemas.openxmlformats.org/package/2006/relationships"><Relationship Id="rId1" Type="http://schemas.openxmlformats.org/officeDocument/2006/relationships/customXmlProps" Target="itemProps1387.xml"/></Relationships>
</file>

<file path=customXml/_rels/item1388.xml.rels><?xml version="1.0" encoding="UTF-8" standalone="yes"?>
<Relationships xmlns="http://schemas.openxmlformats.org/package/2006/relationships"><Relationship Id="rId1" Type="http://schemas.openxmlformats.org/officeDocument/2006/relationships/customXmlProps" Target="itemProps1388.xml"/></Relationships>
</file>

<file path=customXml/_rels/item1389.xml.rels><?xml version="1.0" encoding="UTF-8" standalone="yes"?>
<Relationships xmlns="http://schemas.openxmlformats.org/package/2006/relationships"><Relationship Id="rId1" Type="http://schemas.openxmlformats.org/officeDocument/2006/relationships/customXmlProps" Target="itemProps1389.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390.xml.rels><?xml version="1.0" encoding="UTF-8" standalone="yes"?>
<Relationships xmlns="http://schemas.openxmlformats.org/package/2006/relationships"><Relationship Id="rId1" Type="http://schemas.openxmlformats.org/officeDocument/2006/relationships/customXmlProps" Target="itemProps1390.xml"/></Relationships>
</file>

<file path=customXml/_rels/item1391.xml.rels><?xml version="1.0" encoding="UTF-8" standalone="yes"?>
<Relationships xmlns="http://schemas.openxmlformats.org/package/2006/relationships"><Relationship Id="rId1" Type="http://schemas.openxmlformats.org/officeDocument/2006/relationships/customXmlProps" Target="itemProps1391.xml"/></Relationships>
</file>

<file path=customXml/_rels/item1392.xml.rels><?xml version="1.0" encoding="UTF-8" standalone="yes"?>
<Relationships xmlns="http://schemas.openxmlformats.org/package/2006/relationships"><Relationship Id="rId1" Type="http://schemas.openxmlformats.org/officeDocument/2006/relationships/customXmlProps" Target="itemProps1392.xml"/></Relationships>
</file>

<file path=customXml/_rels/item1393.xml.rels><?xml version="1.0" encoding="UTF-8" standalone="yes"?>
<Relationships xmlns="http://schemas.openxmlformats.org/package/2006/relationships"><Relationship Id="rId1" Type="http://schemas.openxmlformats.org/officeDocument/2006/relationships/customXmlProps" Target="itemProps1393.xml"/></Relationships>
</file>

<file path=customXml/_rels/item1394.xml.rels><?xml version="1.0" encoding="UTF-8" standalone="yes"?>
<Relationships xmlns="http://schemas.openxmlformats.org/package/2006/relationships"><Relationship Id="rId1" Type="http://schemas.openxmlformats.org/officeDocument/2006/relationships/customXmlProps" Target="itemProps1394.xml"/></Relationships>
</file>

<file path=customXml/_rels/item1395.xml.rels><?xml version="1.0" encoding="UTF-8" standalone="yes"?>
<Relationships xmlns="http://schemas.openxmlformats.org/package/2006/relationships"><Relationship Id="rId1" Type="http://schemas.openxmlformats.org/officeDocument/2006/relationships/customXmlProps" Target="itemProps1395.xml"/></Relationships>
</file>

<file path=customXml/_rels/item1396.xml.rels><?xml version="1.0" encoding="UTF-8" standalone="yes"?>
<Relationships xmlns="http://schemas.openxmlformats.org/package/2006/relationships"><Relationship Id="rId1" Type="http://schemas.openxmlformats.org/officeDocument/2006/relationships/customXmlProps" Target="itemProps1396.xml"/></Relationships>
</file>

<file path=customXml/_rels/item1397.xml.rels><?xml version="1.0" encoding="UTF-8" standalone="yes"?>
<Relationships xmlns="http://schemas.openxmlformats.org/package/2006/relationships"><Relationship Id="rId1" Type="http://schemas.openxmlformats.org/officeDocument/2006/relationships/customXmlProps" Target="itemProps1397.xml"/></Relationships>
</file>

<file path=customXml/_rels/item1398.xml.rels><?xml version="1.0" encoding="UTF-8" standalone="yes"?>
<Relationships xmlns="http://schemas.openxmlformats.org/package/2006/relationships"><Relationship Id="rId1" Type="http://schemas.openxmlformats.org/officeDocument/2006/relationships/customXmlProps" Target="itemProps1398.xml"/></Relationships>
</file>

<file path=customXml/_rels/item1399.xml.rels><?xml version="1.0" encoding="UTF-8" standalone="yes"?>
<Relationships xmlns="http://schemas.openxmlformats.org/package/2006/relationships"><Relationship Id="rId1" Type="http://schemas.openxmlformats.org/officeDocument/2006/relationships/customXmlProps" Target="itemProps139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00.xml.rels><?xml version="1.0" encoding="UTF-8" standalone="yes"?>
<Relationships xmlns="http://schemas.openxmlformats.org/package/2006/relationships"><Relationship Id="rId1" Type="http://schemas.openxmlformats.org/officeDocument/2006/relationships/customXmlProps" Target="itemProps1400.xml"/></Relationships>
</file>

<file path=customXml/_rels/item1401.xml.rels><?xml version="1.0" encoding="UTF-8" standalone="yes"?>
<Relationships xmlns="http://schemas.openxmlformats.org/package/2006/relationships"><Relationship Id="rId1" Type="http://schemas.openxmlformats.org/officeDocument/2006/relationships/customXmlProps" Target="itemProps1401.xml"/></Relationships>
</file>

<file path=customXml/_rels/item1402.xml.rels><?xml version="1.0" encoding="UTF-8" standalone="yes"?>
<Relationships xmlns="http://schemas.openxmlformats.org/package/2006/relationships"><Relationship Id="rId1" Type="http://schemas.openxmlformats.org/officeDocument/2006/relationships/customXmlProps" Target="itemProps1402.xml"/></Relationships>
</file>

<file path=customXml/_rels/item1403.xml.rels><?xml version="1.0" encoding="UTF-8" standalone="yes"?>
<Relationships xmlns="http://schemas.openxmlformats.org/package/2006/relationships"><Relationship Id="rId1" Type="http://schemas.openxmlformats.org/officeDocument/2006/relationships/customXmlProps" Target="itemProps1403.xml"/></Relationships>
</file>

<file path=customXml/_rels/item1404.xml.rels><?xml version="1.0" encoding="UTF-8" standalone="yes"?>
<Relationships xmlns="http://schemas.openxmlformats.org/package/2006/relationships"><Relationship Id="rId1" Type="http://schemas.openxmlformats.org/officeDocument/2006/relationships/customXmlProps" Target="itemProps1404.xml"/></Relationships>
</file>

<file path=customXml/_rels/item1405.xml.rels><?xml version="1.0" encoding="UTF-8" standalone="yes"?>
<Relationships xmlns="http://schemas.openxmlformats.org/package/2006/relationships"><Relationship Id="rId1" Type="http://schemas.openxmlformats.org/officeDocument/2006/relationships/customXmlProps" Target="itemProps1405.xml"/></Relationships>
</file>

<file path=customXml/_rels/item1406.xml.rels><?xml version="1.0" encoding="UTF-8" standalone="yes"?>
<Relationships xmlns="http://schemas.openxmlformats.org/package/2006/relationships"><Relationship Id="rId1" Type="http://schemas.openxmlformats.org/officeDocument/2006/relationships/customXmlProps" Target="itemProps1406.xml"/></Relationships>
</file>

<file path=customXml/_rels/item1407.xml.rels><?xml version="1.0" encoding="UTF-8" standalone="yes"?>
<Relationships xmlns="http://schemas.openxmlformats.org/package/2006/relationships"><Relationship Id="rId1" Type="http://schemas.openxmlformats.org/officeDocument/2006/relationships/customXmlProps" Target="itemProps1407.xml"/></Relationships>
</file>

<file path=customXml/_rels/item1408.xml.rels><?xml version="1.0" encoding="UTF-8" standalone="yes"?>
<Relationships xmlns="http://schemas.openxmlformats.org/package/2006/relationships"><Relationship Id="rId1" Type="http://schemas.openxmlformats.org/officeDocument/2006/relationships/customXmlProps" Target="itemProps1408.xml"/></Relationships>
</file>

<file path=customXml/_rels/item1409.xml.rels><?xml version="1.0" encoding="UTF-8" standalone="yes"?>
<Relationships xmlns="http://schemas.openxmlformats.org/package/2006/relationships"><Relationship Id="rId1" Type="http://schemas.openxmlformats.org/officeDocument/2006/relationships/customXmlProps" Target="itemProps1409.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10.xml.rels><?xml version="1.0" encoding="UTF-8" standalone="yes"?>
<Relationships xmlns="http://schemas.openxmlformats.org/package/2006/relationships"><Relationship Id="rId1" Type="http://schemas.openxmlformats.org/officeDocument/2006/relationships/customXmlProps" Target="itemProps1410.xml"/></Relationships>
</file>

<file path=customXml/_rels/item1411.xml.rels><?xml version="1.0" encoding="UTF-8" standalone="yes"?>
<Relationships xmlns="http://schemas.openxmlformats.org/package/2006/relationships"><Relationship Id="rId1" Type="http://schemas.openxmlformats.org/officeDocument/2006/relationships/customXmlProps" Target="itemProps1411.xml"/></Relationships>
</file>

<file path=customXml/_rels/item1412.xml.rels><?xml version="1.0" encoding="UTF-8" standalone="yes"?>
<Relationships xmlns="http://schemas.openxmlformats.org/package/2006/relationships"><Relationship Id="rId1" Type="http://schemas.openxmlformats.org/officeDocument/2006/relationships/customXmlProps" Target="itemProps1412.xml"/></Relationships>
</file>

<file path=customXml/_rels/item1413.xml.rels><?xml version="1.0" encoding="UTF-8" standalone="yes"?>
<Relationships xmlns="http://schemas.openxmlformats.org/package/2006/relationships"><Relationship Id="rId1" Type="http://schemas.openxmlformats.org/officeDocument/2006/relationships/customXmlProps" Target="itemProps1413.xml"/></Relationships>
</file>

<file path=customXml/_rels/item1414.xml.rels><?xml version="1.0" encoding="UTF-8" standalone="yes"?>
<Relationships xmlns="http://schemas.openxmlformats.org/package/2006/relationships"><Relationship Id="rId1" Type="http://schemas.openxmlformats.org/officeDocument/2006/relationships/customXmlProps" Target="itemProps1414.xml"/></Relationships>
</file>

<file path=customXml/_rels/item1415.xml.rels><?xml version="1.0" encoding="UTF-8" standalone="yes"?>
<Relationships xmlns="http://schemas.openxmlformats.org/package/2006/relationships"><Relationship Id="rId1" Type="http://schemas.openxmlformats.org/officeDocument/2006/relationships/customXmlProps" Target="itemProps1415.xml"/></Relationships>
</file>

<file path=customXml/_rels/item1416.xml.rels><?xml version="1.0" encoding="UTF-8" standalone="yes"?>
<Relationships xmlns="http://schemas.openxmlformats.org/package/2006/relationships"><Relationship Id="rId1" Type="http://schemas.openxmlformats.org/officeDocument/2006/relationships/customXmlProps" Target="itemProps1416.xml"/></Relationships>
</file>

<file path=customXml/_rels/item1417.xml.rels><?xml version="1.0" encoding="UTF-8" standalone="yes"?>
<Relationships xmlns="http://schemas.openxmlformats.org/package/2006/relationships"><Relationship Id="rId1" Type="http://schemas.openxmlformats.org/officeDocument/2006/relationships/customXmlProps" Target="itemProps1417.xml"/></Relationships>
</file>

<file path=customXml/_rels/item1418.xml.rels><?xml version="1.0" encoding="UTF-8" standalone="yes"?>
<Relationships xmlns="http://schemas.openxmlformats.org/package/2006/relationships"><Relationship Id="rId1" Type="http://schemas.openxmlformats.org/officeDocument/2006/relationships/customXmlProps" Target="itemProps1418.xml"/></Relationships>
</file>

<file path=customXml/_rels/item1419.xml.rels><?xml version="1.0" encoding="UTF-8" standalone="yes"?>
<Relationships xmlns="http://schemas.openxmlformats.org/package/2006/relationships"><Relationship Id="rId1" Type="http://schemas.openxmlformats.org/officeDocument/2006/relationships/customXmlProps" Target="itemProps1419.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20.xml.rels><?xml version="1.0" encoding="UTF-8" standalone="yes"?>
<Relationships xmlns="http://schemas.openxmlformats.org/package/2006/relationships"><Relationship Id="rId1" Type="http://schemas.openxmlformats.org/officeDocument/2006/relationships/customXmlProps" Target="itemProps1420.xml"/></Relationships>
</file>

<file path=customXml/_rels/item1421.xml.rels><?xml version="1.0" encoding="UTF-8" standalone="yes"?>
<Relationships xmlns="http://schemas.openxmlformats.org/package/2006/relationships"><Relationship Id="rId1" Type="http://schemas.openxmlformats.org/officeDocument/2006/relationships/customXmlProps" Target="itemProps1421.xml"/></Relationships>
</file>

<file path=customXml/_rels/item1422.xml.rels><?xml version="1.0" encoding="UTF-8" standalone="yes"?>
<Relationships xmlns="http://schemas.openxmlformats.org/package/2006/relationships"><Relationship Id="rId1" Type="http://schemas.openxmlformats.org/officeDocument/2006/relationships/customXmlProps" Target="itemProps1422.xml"/></Relationships>
</file>

<file path=customXml/_rels/item1423.xml.rels><?xml version="1.0" encoding="UTF-8" standalone="yes"?>
<Relationships xmlns="http://schemas.openxmlformats.org/package/2006/relationships"><Relationship Id="rId1" Type="http://schemas.openxmlformats.org/officeDocument/2006/relationships/customXmlProps" Target="itemProps1423.xml"/></Relationships>
</file>

<file path=customXml/_rels/item1424.xml.rels><?xml version="1.0" encoding="UTF-8" standalone="yes"?>
<Relationships xmlns="http://schemas.openxmlformats.org/package/2006/relationships"><Relationship Id="rId1" Type="http://schemas.openxmlformats.org/officeDocument/2006/relationships/customXmlProps" Target="itemProps1424.xml"/></Relationships>
</file>

<file path=customXml/_rels/item1425.xml.rels><?xml version="1.0" encoding="UTF-8" standalone="yes"?>
<Relationships xmlns="http://schemas.openxmlformats.org/package/2006/relationships"><Relationship Id="rId1" Type="http://schemas.openxmlformats.org/officeDocument/2006/relationships/customXmlProps" Target="itemProps1425.xml"/></Relationships>
</file>

<file path=customXml/_rels/item1426.xml.rels><?xml version="1.0" encoding="UTF-8" standalone="yes"?>
<Relationships xmlns="http://schemas.openxmlformats.org/package/2006/relationships"><Relationship Id="rId1" Type="http://schemas.openxmlformats.org/officeDocument/2006/relationships/customXmlProps" Target="itemProps1426.xml"/></Relationships>
</file>

<file path=customXml/_rels/item1427.xml.rels><?xml version="1.0" encoding="UTF-8" standalone="yes"?>
<Relationships xmlns="http://schemas.openxmlformats.org/package/2006/relationships"><Relationship Id="rId1" Type="http://schemas.openxmlformats.org/officeDocument/2006/relationships/customXmlProps" Target="itemProps1427.xml"/></Relationships>
</file>

<file path=customXml/_rels/item1428.xml.rels><?xml version="1.0" encoding="UTF-8" standalone="yes"?>
<Relationships xmlns="http://schemas.openxmlformats.org/package/2006/relationships"><Relationship Id="rId1" Type="http://schemas.openxmlformats.org/officeDocument/2006/relationships/customXmlProps" Target="itemProps1428.xml"/></Relationships>
</file>

<file path=customXml/_rels/item1429.xml.rels><?xml version="1.0" encoding="UTF-8" standalone="yes"?>
<Relationships xmlns="http://schemas.openxmlformats.org/package/2006/relationships"><Relationship Id="rId1" Type="http://schemas.openxmlformats.org/officeDocument/2006/relationships/customXmlProps" Target="itemProps1429.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30.xml.rels><?xml version="1.0" encoding="UTF-8" standalone="yes"?>
<Relationships xmlns="http://schemas.openxmlformats.org/package/2006/relationships"><Relationship Id="rId1" Type="http://schemas.openxmlformats.org/officeDocument/2006/relationships/customXmlProps" Target="itemProps1430.xml"/></Relationships>
</file>

<file path=customXml/_rels/item1431.xml.rels><?xml version="1.0" encoding="UTF-8" standalone="yes"?>
<Relationships xmlns="http://schemas.openxmlformats.org/package/2006/relationships"><Relationship Id="rId1" Type="http://schemas.openxmlformats.org/officeDocument/2006/relationships/customXmlProps" Target="itemProps1431.xml"/></Relationships>
</file>

<file path=customXml/_rels/item1432.xml.rels><?xml version="1.0" encoding="UTF-8" standalone="yes"?>
<Relationships xmlns="http://schemas.openxmlformats.org/package/2006/relationships"><Relationship Id="rId1" Type="http://schemas.openxmlformats.org/officeDocument/2006/relationships/customXmlProps" Target="itemProps1432.xml"/></Relationships>
</file>

<file path=customXml/_rels/item1433.xml.rels><?xml version="1.0" encoding="UTF-8" standalone="yes"?>
<Relationships xmlns="http://schemas.openxmlformats.org/package/2006/relationships"><Relationship Id="rId1" Type="http://schemas.openxmlformats.org/officeDocument/2006/relationships/customXmlProps" Target="itemProps1433.xml"/></Relationships>
</file>

<file path=customXml/_rels/item1434.xml.rels><?xml version="1.0" encoding="UTF-8" standalone="yes"?>
<Relationships xmlns="http://schemas.openxmlformats.org/package/2006/relationships"><Relationship Id="rId1" Type="http://schemas.openxmlformats.org/officeDocument/2006/relationships/customXmlProps" Target="itemProps1434.xml"/></Relationships>
</file>

<file path=customXml/_rels/item1435.xml.rels><?xml version="1.0" encoding="UTF-8" standalone="yes"?>
<Relationships xmlns="http://schemas.openxmlformats.org/package/2006/relationships"><Relationship Id="rId1" Type="http://schemas.openxmlformats.org/officeDocument/2006/relationships/customXmlProps" Target="itemProps1435.xml"/></Relationships>
</file>

<file path=customXml/_rels/item1436.xml.rels><?xml version="1.0" encoding="UTF-8" standalone="yes"?>
<Relationships xmlns="http://schemas.openxmlformats.org/package/2006/relationships"><Relationship Id="rId1" Type="http://schemas.openxmlformats.org/officeDocument/2006/relationships/customXmlProps" Target="itemProps1436.xml"/></Relationships>
</file>

<file path=customXml/_rels/item1437.xml.rels><?xml version="1.0" encoding="UTF-8" standalone="yes"?>
<Relationships xmlns="http://schemas.openxmlformats.org/package/2006/relationships"><Relationship Id="rId1" Type="http://schemas.openxmlformats.org/officeDocument/2006/relationships/customXmlProps" Target="itemProps1437.xml"/></Relationships>
</file>

<file path=customXml/_rels/item1438.xml.rels><?xml version="1.0" encoding="UTF-8" standalone="yes"?>
<Relationships xmlns="http://schemas.openxmlformats.org/package/2006/relationships"><Relationship Id="rId1" Type="http://schemas.openxmlformats.org/officeDocument/2006/relationships/customXmlProps" Target="itemProps1438.xml"/></Relationships>
</file>

<file path=customXml/_rels/item1439.xml.rels><?xml version="1.0" encoding="UTF-8" standalone="yes"?>
<Relationships xmlns="http://schemas.openxmlformats.org/package/2006/relationships"><Relationship Id="rId1" Type="http://schemas.openxmlformats.org/officeDocument/2006/relationships/customXmlProps" Target="itemProps1439.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40.xml.rels><?xml version="1.0" encoding="UTF-8" standalone="yes"?>
<Relationships xmlns="http://schemas.openxmlformats.org/package/2006/relationships"><Relationship Id="rId1" Type="http://schemas.openxmlformats.org/officeDocument/2006/relationships/customXmlProps" Target="itemProps1440.xml"/></Relationships>
</file>

<file path=customXml/_rels/item1441.xml.rels><?xml version="1.0" encoding="UTF-8" standalone="yes"?>
<Relationships xmlns="http://schemas.openxmlformats.org/package/2006/relationships"><Relationship Id="rId1" Type="http://schemas.openxmlformats.org/officeDocument/2006/relationships/customXmlProps" Target="itemProps1441.xml"/></Relationships>
</file>

<file path=customXml/_rels/item1442.xml.rels><?xml version="1.0" encoding="UTF-8" standalone="yes"?>
<Relationships xmlns="http://schemas.openxmlformats.org/package/2006/relationships"><Relationship Id="rId1" Type="http://schemas.openxmlformats.org/officeDocument/2006/relationships/customXmlProps" Target="itemProps1442.xml"/></Relationships>
</file>

<file path=customXml/_rels/item1443.xml.rels><?xml version="1.0" encoding="UTF-8" standalone="yes"?>
<Relationships xmlns="http://schemas.openxmlformats.org/package/2006/relationships"><Relationship Id="rId1" Type="http://schemas.openxmlformats.org/officeDocument/2006/relationships/customXmlProps" Target="itemProps1443.xml"/></Relationships>
</file>

<file path=customXml/_rels/item1444.xml.rels><?xml version="1.0" encoding="UTF-8" standalone="yes"?>
<Relationships xmlns="http://schemas.openxmlformats.org/package/2006/relationships"><Relationship Id="rId1" Type="http://schemas.openxmlformats.org/officeDocument/2006/relationships/customXmlProps" Target="itemProps1444.xml"/></Relationships>
</file>

<file path=customXml/_rels/item1445.xml.rels><?xml version="1.0" encoding="UTF-8" standalone="yes"?>
<Relationships xmlns="http://schemas.openxmlformats.org/package/2006/relationships"><Relationship Id="rId1" Type="http://schemas.openxmlformats.org/officeDocument/2006/relationships/customXmlProps" Target="itemProps1445.xml"/></Relationships>
</file>

<file path=customXml/_rels/item1446.xml.rels><?xml version="1.0" encoding="UTF-8" standalone="yes"?>
<Relationships xmlns="http://schemas.openxmlformats.org/package/2006/relationships"><Relationship Id="rId1" Type="http://schemas.openxmlformats.org/officeDocument/2006/relationships/customXmlProps" Target="itemProps1446.xml"/></Relationships>
</file>

<file path=customXml/_rels/item1447.xml.rels><?xml version="1.0" encoding="UTF-8" standalone="yes"?>
<Relationships xmlns="http://schemas.openxmlformats.org/package/2006/relationships"><Relationship Id="rId1" Type="http://schemas.openxmlformats.org/officeDocument/2006/relationships/customXmlProps" Target="itemProps1447.xml"/></Relationships>
</file>

<file path=customXml/_rels/item1448.xml.rels><?xml version="1.0" encoding="UTF-8" standalone="yes"?>
<Relationships xmlns="http://schemas.openxmlformats.org/package/2006/relationships"><Relationship Id="rId1" Type="http://schemas.openxmlformats.org/officeDocument/2006/relationships/customXmlProps" Target="itemProps1448.xml"/></Relationships>
</file>

<file path=customXml/_rels/item1449.xml.rels><?xml version="1.0" encoding="UTF-8" standalone="yes"?>
<Relationships xmlns="http://schemas.openxmlformats.org/package/2006/relationships"><Relationship Id="rId1" Type="http://schemas.openxmlformats.org/officeDocument/2006/relationships/customXmlProps" Target="itemProps1449.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50.xml.rels><?xml version="1.0" encoding="UTF-8" standalone="yes"?>
<Relationships xmlns="http://schemas.openxmlformats.org/package/2006/relationships"><Relationship Id="rId1" Type="http://schemas.openxmlformats.org/officeDocument/2006/relationships/customXmlProps" Target="itemProps1450.xml"/></Relationships>
</file>

<file path=customXml/_rels/item1451.xml.rels><?xml version="1.0" encoding="UTF-8" standalone="yes"?>
<Relationships xmlns="http://schemas.openxmlformats.org/package/2006/relationships"><Relationship Id="rId1" Type="http://schemas.openxmlformats.org/officeDocument/2006/relationships/customXmlProps" Target="itemProps1451.xml"/></Relationships>
</file>

<file path=customXml/_rels/item1452.xml.rels><?xml version="1.0" encoding="UTF-8" standalone="yes"?>
<Relationships xmlns="http://schemas.openxmlformats.org/package/2006/relationships"><Relationship Id="rId1" Type="http://schemas.openxmlformats.org/officeDocument/2006/relationships/customXmlProps" Target="itemProps1452.xml"/></Relationships>
</file>

<file path=customXml/_rels/item1453.xml.rels><?xml version="1.0" encoding="UTF-8" standalone="yes"?>
<Relationships xmlns="http://schemas.openxmlformats.org/package/2006/relationships"><Relationship Id="rId1" Type="http://schemas.openxmlformats.org/officeDocument/2006/relationships/customXmlProps" Target="itemProps1453.xml"/></Relationships>
</file>

<file path=customXml/_rels/item1454.xml.rels><?xml version="1.0" encoding="UTF-8" standalone="yes"?>
<Relationships xmlns="http://schemas.openxmlformats.org/package/2006/relationships"><Relationship Id="rId1" Type="http://schemas.openxmlformats.org/officeDocument/2006/relationships/customXmlProps" Target="itemProps1454.xml"/></Relationships>
</file>

<file path=customXml/_rels/item1455.xml.rels><?xml version="1.0" encoding="UTF-8" standalone="yes"?>
<Relationships xmlns="http://schemas.openxmlformats.org/package/2006/relationships"><Relationship Id="rId1" Type="http://schemas.openxmlformats.org/officeDocument/2006/relationships/customXmlProps" Target="itemProps1455.xml"/></Relationships>
</file>

<file path=customXml/_rels/item1456.xml.rels><?xml version="1.0" encoding="UTF-8" standalone="yes"?>
<Relationships xmlns="http://schemas.openxmlformats.org/package/2006/relationships"><Relationship Id="rId1" Type="http://schemas.openxmlformats.org/officeDocument/2006/relationships/customXmlProps" Target="itemProps1456.xml"/></Relationships>
</file>

<file path=customXml/_rels/item1457.xml.rels><?xml version="1.0" encoding="UTF-8" standalone="yes"?>
<Relationships xmlns="http://schemas.openxmlformats.org/package/2006/relationships"><Relationship Id="rId1" Type="http://schemas.openxmlformats.org/officeDocument/2006/relationships/customXmlProps" Target="itemProps1457.xml"/></Relationships>
</file>

<file path=customXml/_rels/item1458.xml.rels><?xml version="1.0" encoding="UTF-8" standalone="yes"?>
<Relationships xmlns="http://schemas.openxmlformats.org/package/2006/relationships"><Relationship Id="rId1" Type="http://schemas.openxmlformats.org/officeDocument/2006/relationships/customXmlProps" Target="itemProps1458.xml"/></Relationships>
</file>

<file path=customXml/_rels/item1459.xml.rels><?xml version="1.0" encoding="UTF-8" standalone="yes"?>
<Relationships xmlns="http://schemas.openxmlformats.org/package/2006/relationships"><Relationship Id="rId1" Type="http://schemas.openxmlformats.org/officeDocument/2006/relationships/customXmlProps" Target="itemProps1459.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60.xml.rels><?xml version="1.0" encoding="UTF-8" standalone="yes"?>
<Relationships xmlns="http://schemas.openxmlformats.org/package/2006/relationships"><Relationship Id="rId1" Type="http://schemas.openxmlformats.org/officeDocument/2006/relationships/customXmlProps" Target="itemProps1460.xml"/></Relationships>
</file>

<file path=customXml/_rels/item1461.xml.rels><?xml version="1.0" encoding="UTF-8" standalone="yes"?>
<Relationships xmlns="http://schemas.openxmlformats.org/package/2006/relationships"><Relationship Id="rId1" Type="http://schemas.openxmlformats.org/officeDocument/2006/relationships/customXmlProps" Target="itemProps1461.xml"/></Relationships>
</file>

<file path=customXml/_rels/item1462.xml.rels><?xml version="1.0" encoding="UTF-8" standalone="yes"?>
<Relationships xmlns="http://schemas.openxmlformats.org/package/2006/relationships"><Relationship Id="rId1" Type="http://schemas.openxmlformats.org/officeDocument/2006/relationships/customXmlProps" Target="itemProps1462.xml"/></Relationships>
</file>

<file path=customXml/_rels/item1463.xml.rels><?xml version="1.0" encoding="UTF-8" standalone="yes"?>
<Relationships xmlns="http://schemas.openxmlformats.org/package/2006/relationships"><Relationship Id="rId1" Type="http://schemas.openxmlformats.org/officeDocument/2006/relationships/customXmlProps" Target="itemProps1463.xml"/></Relationships>
</file>

<file path=customXml/_rels/item1464.xml.rels><?xml version="1.0" encoding="UTF-8" standalone="yes"?>
<Relationships xmlns="http://schemas.openxmlformats.org/package/2006/relationships"><Relationship Id="rId1" Type="http://schemas.openxmlformats.org/officeDocument/2006/relationships/customXmlProps" Target="itemProps1464.xml"/></Relationships>
</file>

<file path=customXml/_rels/item1465.xml.rels><?xml version="1.0" encoding="UTF-8" standalone="yes"?>
<Relationships xmlns="http://schemas.openxmlformats.org/package/2006/relationships"><Relationship Id="rId1" Type="http://schemas.openxmlformats.org/officeDocument/2006/relationships/customXmlProps" Target="itemProps1465.xml"/></Relationships>
</file>

<file path=customXml/_rels/item1466.xml.rels><?xml version="1.0" encoding="UTF-8" standalone="yes"?>
<Relationships xmlns="http://schemas.openxmlformats.org/package/2006/relationships"><Relationship Id="rId1" Type="http://schemas.openxmlformats.org/officeDocument/2006/relationships/customXmlProps" Target="itemProps1466.xml"/></Relationships>
</file>

<file path=customXml/_rels/item1467.xml.rels><?xml version="1.0" encoding="UTF-8" standalone="yes"?>
<Relationships xmlns="http://schemas.openxmlformats.org/package/2006/relationships"><Relationship Id="rId1" Type="http://schemas.openxmlformats.org/officeDocument/2006/relationships/customXmlProps" Target="itemProps1467.xml"/></Relationships>
</file>

<file path=customXml/_rels/item1468.xml.rels><?xml version="1.0" encoding="UTF-8" standalone="yes"?>
<Relationships xmlns="http://schemas.openxmlformats.org/package/2006/relationships"><Relationship Id="rId1" Type="http://schemas.openxmlformats.org/officeDocument/2006/relationships/customXmlProps" Target="itemProps1468.xml"/></Relationships>
</file>

<file path=customXml/_rels/item1469.xml.rels><?xml version="1.0" encoding="UTF-8" standalone="yes"?>
<Relationships xmlns="http://schemas.openxmlformats.org/package/2006/relationships"><Relationship Id="rId1" Type="http://schemas.openxmlformats.org/officeDocument/2006/relationships/customXmlProps" Target="itemProps1469.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70.xml.rels><?xml version="1.0" encoding="UTF-8" standalone="yes"?>
<Relationships xmlns="http://schemas.openxmlformats.org/package/2006/relationships"><Relationship Id="rId1" Type="http://schemas.openxmlformats.org/officeDocument/2006/relationships/customXmlProps" Target="itemProps1470.xml"/></Relationships>
</file>

<file path=customXml/_rels/item1471.xml.rels><?xml version="1.0" encoding="UTF-8" standalone="yes"?>
<Relationships xmlns="http://schemas.openxmlformats.org/package/2006/relationships"><Relationship Id="rId1" Type="http://schemas.openxmlformats.org/officeDocument/2006/relationships/customXmlProps" Target="itemProps1471.xml"/></Relationships>
</file>

<file path=customXml/_rels/item1472.xml.rels><?xml version="1.0" encoding="UTF-8" standalone="yes"?>
<Relationships xmlns="http://schemas.openxmlformats.org/package/2006/relationships"><Relationship Id="rId1" Type="http://schemas.openxmlformats.org/officeDocument/2006/relationships/customXmlProps" Target="itemProps1472.xml"/></Relationships>
</file>

<file path=customXml/_rels/item1473.xml.rels><?xml version="1.0" encoding="UTF-8" standalone="yes"?>
<Relationships xmlns="http://schemas.openxmlformats.org/package/2006/relationships"><Relationship Id="rId1" Type="http://schemas.openxmlformats.org/officeDocument/2006/relationships/customXmlProps" Target="itemProps1473.xml"/></Relationships>
</file>

<file path=customXml/_rels/item1474.xml.rels><?xml version="1.0" encoding="UTF-8" standalone="yes"?>
<Relationships xmlns="http://schemas.openxmlformats.org/package/2006/relationships"><Relationship Id="rId1" Type="http://schemas.openxmlformats.org/officeDocument/2006/relationships/customXmlProps" Target="itemProps1474.xml"/></Relationships>
</file>

<file path=customXml/_rels/item1475.xml.rels><?xml version="1.0" encoding="UTF-8" standalone="yes"?>
<Relationships xmlns="http://schemas.openxmlformats.org/package/2006/relationships"><Relationship Id="rId1" Type="http://schemas.openxmlformats.org/officeDocument/2006/relationships/customXmlProps" Target="itemProps1475.xml"/></Relationships>
</file>

<file path=customXml/_rels/item1476.xml.rels><?xml version="1.0" encoding="UTF-8" standalone="yes"?>
<Relationships xmlns="http://schemas.openxmlformats.org/package/2006/relationships"><Relationship Id="rId1" Type="http://schemas.openxmlformats.org/officeDocument/2006/relationships/customXmlProps" Target="itemProps1476.xml"/></Relationships>
</file>

<file path=customXml/_rels/item1477.xml.rels><?xml version="1.0" encoding="UTF-8" standalone="yes"?>
<Relationships xmlns="http://schemas.openxmlformats.org/package/2006/relationships"><Relationship Id="rId1" Type="http://schemas.openxmlformats.org/officeDocument/2006/relationships/customXmlProps" Target="itemProps1477.xml"/></Relationships>
</file>

<file path=customXml/_rels/item1478.xml.rels><?xml version="1.0" encoding="UTF-8" standalone="yes"?>
<Relationships xmlns="http://schemas.openxmlformats.org/package/2006/relationships"><Relationship Id="rId1" Type="http://schemas.openxmlformats.org/officeDocument/2006/relationships/customXmlProps" Target="itemProps1478.xml"/></Relationships>
</file>

<file path=customXml/_rels/item1479.xml.rels><?xml version="1.0" encoding="UTF-8" standalone="yes"?>
<Relationships xmlns="http://schemas.openxmlformats.org/package/2006/relationships"><Relationship Id="rId1" Type="http://schemas.openxmlformats.org/officeDocument/2006/relationships/customXmlProps" Target="itemProps1479.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80.xml.rels><?xml version="1.0" encoding="UTF-8" standalone="yes"?>
<Relationships xmlns="http://schemas.openxmlformats.org/package/2006/relationships"><Relationship Id="rId1" Type="http://schemas.openxmlformats.org/officeDocument/2006/relationships/customXmlProps" Target="itemProps1480.xml"/></Relationships>
</file>

<file path=customXml/_rels/item1481.xml.rels><?xml version="1.0" encoding="UTF-8" standalone="yes"?>
<Relationships xmlns="http://schemas.openxmlformats.org/package/2006/relationships"><Relationship Id="rId1" Type="http://schemas.openxmlformats.org/officeDocument/2006/relationships/customXmlProps" Target="itemProps1481.xml"/></Relationships>
</file>

<file path=customXml/_rels/item1482.xml.rels><?xml version="1.0" encoding="UTF-8" standalone="yes"?>
<Relationships xmlns="http://schemas.openxmlformats.org/package/2006/relationships"><Relationship Id="rId1" Type="http://schemas.openxmlformats.org/officeDocument/2006/relationships/customXmlProps" Target="itemProps1482.xml"/></Relationships>
</file>

<file path=customXml/_rels/item1483.xml.rels><?xml version="1.0" encoding="UTF-8" standalone="yes"?>
<Relationships xmlns="http://schemas.openxmlformats.org/package/2006/relationships"><Relationship Id="rId1" Type="http://schemas.openxmlformats.org/officeDocument/2006/relationships/customXmlProps" Target="itemProps1483.xml"/></Relationships>
</file>

<file path=customXml/_rels/item1484.xml.rels><?xml version="1.0" encoding="UTF-8" standalone="yes"?>
<Relationships xmlns="http://schemas.openxmlformats.org/package/2006/relationships"><Relationship Id="rId1" Type="http://schemas.openxmlformats.org/officeDocument/2006/relationships/customXmlProps" Target="itemProps1484.xml"/></Relationships>
</file>

<file path=customXml/_rels/item1485.xml.rels><?xml version="1.0" encoding="UTF-8" standalone="yes"?>
<Relationships xmlns="http://schemas.openxmlformats.org/package/2006/relationships"><Relationship Id="rId1" Type="http://schemas.openxmlformats.org/officeDocument/2006/relationships/customXmlProps" Target="itemProps1485.xml"/></Relationships>
</file>

<file path=customXml/_rels/item1486.xml.rels><?xml version="1.0" encoding="UTF-8" standalone="yes"?>
<Relationships xmlns="http://schemas.openxmlformats.org/package/2006/relationships"><Relationship Id="rId1" Type="http://schemas.openxmlformats.org/officeDocument/2006/relationships/customXmlProps" Target="itemProps1486.xml"/></Relationships>
</file>

<file path=customXml/_rels/item1487.xml.rels><?xml version="1.0" encoding="UTF-8" standalone="yes"?>
<Relationships xmlns="http://schemas.openxmlformats.org/package/2006/relationships"><Relationship Id="rId1" Type="http://schemas.openxmlformats.org/officeDocument/2006/relationships/customXmlProps" Target="itemProps1487.xml"/></Relationships>
</file>

<file path=customXml/_rels/item1488.xml.rels><?xml version="1.0" encoding="UTF-8" standalone="yes"?>
<Relationships xmlns="http://schemas.openxmlformats.org/package/2006/relationships"><Relationship Id="rId1" Type="http://schemas.openxmlformats.org/officeDocument/2006/relationships/customXmlProps" Target="itemProps1488.xml"/></Relationships>
</file>

<file path=customXml/_rels/item1489.xml.rels><?xml version="1.0" encoding="UTF-8" standalone="yes"?>
<Relationships xmlns="http://schemas.openxmlformats.org/package/2006/relationships"><Relationship Id="rId1" Type="http://schemas.openxmlformats.org/officeDocument/2006/relationships/customXmlProps" Target="itemProps1489.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490.xml.rels><?xml version="1.0" encoding="UTF-8" standalone="yes"?>
<Relationships xmlns="http://schemas.openxmlformats.org/package/2006/relationships"><Relationship Id="rId1" Type="http://schemas.openxmlformats.org/officeDocument/2006/relationships/customXmlProps" Target="itemProps1490.xml"/></Relationships>
</file>

<file path=customXml/_rels/item1491.xml.rels><?xml version="1.0" encoding="UTF-8" standalone="yes"?>
<Relationships xmlns="http://schemas.openxmlformats.org/package/2006/relationships"><Relationship Id="rId1" Type="http://schemas.openxmlformats.org/officeDocument/2006/relationships/customXmlProps" Target="itemProps1491.xml"/></Relationships>
</file>

<file path=customXml/_rels/item1492.xml.rels><?xml version="1.0" encoding="UTF-8" standalone="yes"?>
<Relationships xmlns="http://schemas.openxmlformats.org/package/2006/relationships"><Relationship Id="rId1" Type="http://schemas.openxmlformats.org/officeDocument/2006/relationships/customXmlProps" Target="itemProps1492.xml"/></Relationships>
</file>

<file path=customXml/_rels/item1493.xml.rels><?xml version="1.0" encoding="UTF-8" standalone="yes"?>
<Relationships xmlns="http://schemas.openxmlformats.org/package/2006/relationships"><Relationship Id="rId1" Type="http://schemas.openxmlformats.org/officeDocument/2006/relationships/customXmlProps" Target="itemProps1493.xml"/></Relationships>
</file>

<file path=customXml/_rels/item1494.xml.rels><?xml version="1.0" encoding="UTF-8" standalone="yes"?>
<Relationships xmlns="http://schemas.openxmlformats.org/package/2006/relationships"><Relationship Id="rId1" Type="http://schemas.openxmlformats.org/officeDocument/2006/relationships/customXmlProps" Target="itemProps1494.xml"/></Relationships>
</file>

<file path=customXml/_rels/item1495.xml.rels><?xml version="1.0" encoding="UTF-8" standalone="yes"?>
<Relationships xmlns="http://schemas.openxmlformats.org/package/2006/relationships"><Relationship Id="rId1" Type="http://schemas.openxmlformats.org/officeDocument/2006/relationships/customXmlProps" Target="itemProps1495.xml"/></Relationships>
</file>

<file path=customXml/_rels/item1496.xml.rels><?xml version="1.0" encoding="UTF-8" standalone="yes"?>
<Relationships xmlns="http://schemas.openxmlformats.org/package/2006/relationships"><Relationship Id="rId1" Type="http://schemas.openxmlformats.org/officeDocument/2006/relationships/customXmlProps" Target="itemProps1496.xml"/></Relationships>
</file>

<file path=customXml/_rels/item1497.xml.rels><?xml version="1.0" encoding="UTF-8" standalone="yes"?>
<Relationships xmlns="http://schemas.openxmlformats.org/package/2006/relationships"><Relationship Id="rId1" Type="http://schemas.openxmlformats.org/officeDocument/2006/relationships/customXmlProps" Target="itemProps1497.xml"/></Relationships>
</file>

<file path=customXml/_rels/item1498.xml.rels><?xml version="1.0" encoding="UTF-8" standalone="yes"?>
<Relationships xmlns="http://schemas.openxmlformats.org/package/2006/relationships"><Relationship Id="rId1" Type="http://schemas.openxmlformats.org/officeDocument/2006/relationships/customXmlProps" Target="itemProps1498.xml"/></Relationships>
</file>

<file path=customXml/_rels/item1499.xml.rels><?xml version="1.0" encoding="UTF-8" standalone="yes"?>
<Relationships xmlns="http://schemas.openxmlformats.org/package/2006/relationships"><Relationship Id="rId1" Type="http://schemas.openxmlformats.org/officeDocument/2006/relationships/customXmlProps" Target="itemProps149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00.xml.rels><?xml version="1.0" encoding="UTF-8" standalone="yes"?>
<Relationships xmlns="http://schemas.openxmlformats.org/package/2006/relationships"><Relationship Id="rId1" Type="http://schemas.openxmlformats.org/officeDocument/2006/relationships/customXmlProps" Target="itemProps1500.xml"/></Relationships>
</file>

<file path=customXml/_rels/item1501.xml.rels><?xml version="1.0" encoding="UTF-8" standalone="yes"?>
<Relationships xmlns="http://schemas.openxmlformats.org/package/2006/relationships"><Relationship Id="rId1" Type="http://schemas.openxmlformats.org/officeDocument/2006/relationships/customXmlProps" Target="itemProps1501.xml"/></Relationships>
</file>

<file path=customXml/_rels/item1502.xml.rels><?xml version="1.0" encoding="UTF-8" standalone="yes"?>
<Relationships xmlns="http://schemas.openxmlformats.org/package/2006/relationships"><Relationship Id="rId1" Type="http://schemas.openxmlformats.org/officeDocument/2006/relationships/customXmlProps" Target="itemProps1502.xml"/></Relationships>
</file>

<file path=customXml/_rels/item1503.xml.rels><?xml version="1.0" encoding="UTF-8" standalone="yes"?>
<Relationships xmlns="http://schemas.openxmlformats.org/package/2006/relationships"><Relationship Id="rId1" Type="http://schemas.openxmlformats.org/officeDocument/2006/relationships/customXmlProps" Target="itemProps1503.xml"/></Relationships>
</file>

<file path=customXml/_rels/item1504.xml.rels><?xml version="1.0" encoding="UTF-8" standalone="yes"?>
<Relationships xmlns="http://schemas.openxmlformats.org/package/2006/relationships"><Relationship Id="rId1" Type="http://schemas.openxmlformats.org/officeDocument/2006/relationships/customXmlProps" Target="itemProps1504.xml"/></Relationships>
</file>

<file path=customXml/_rels/item1505.xml.rels><?xml version="1.0" encoding="UTF-8" standalone="yes"?>
<Relationships xmlns="http://schemas.openxmlformats.org/package/2006/relationships"><Relationship Id="rId1" Type="http://schemas.openxmlformats.org/officeDocument/2006/relationships/customXmlProps" Target="itemProps1505.xml"/></Relationships>
</file>

<file path=customXml/_rels/item1506.xml.rels><?xml version="1.0" encoding="UTF-8" standalone="yes"?>
<Relationships xmlns="http://schemas.openxmlformats.org/package/2006/relationships"><Relationship Id="rId1" Type="http://schemas.openxmlformats.org/officeDocument/2006/relationships/customXmlProps" Target="itemProps1506.xml"/></Relationships>
</file>

<file path=customXml/_rels/item1507.xml.rels><?xml version="1.0" encoding="UTF-8" standalone="yes"?>
<Relationships xmlns="http://schemas.openxmlformats.org/package/2006/relationships"><Relationship Id="rId1" Type="http://schemas.openxmlformats.org/officeDocument/2006/relationships/customXmlProps" Target="itemProps1507.xml"/></Relationships>
</file>

<file path=customXml/_rels/item1508.xml.rels><?xml version="1.0" encoding="UTF-8" standalone="yes"?>
<Relationships xmlns="http://schemas.openxmlformats.org/package/2006/relationships"><Relationship Id="rId1" Type="http://schemas.openxmlformats.org/officeDocument/2006/relationships/customXmlProps" Target="itemProps1508.xml"/></Relationships>
</file>

<file path=customXml/_rels/item1509.xml.rels><?xml version="1.0" encoding="UTF-8" standalone="yes"?>
<Relationships xmlns="http://schemas.openxmlformats.org/package/2006/relationships"><Relationship Id="rId1" Type="http://schemas.openxmlformats.org/officeDocument/2006/relationships/customXmlProps" Target="itemProps1509.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10.xml.rels><?xml version="1.0" encoding="UTF-8" standalone="yes"?>
<Relationships xmlns="http://schemas.openxmlformats.org/package/2006/relationships"><Relationship Id="rId1" Type="http://schemas.openxmlformats.org/officeDocument/2006/relationships/customXmlProps" Target="itemProps1510.xml"/></Relationships>
</file>

<file path=customXml/_rels/item1511.xml.rels><?xml version="1.0" encoding="UTF-8" standalone="yes"?>
<Relationships xmlns="http://schemas.openxmlformats.org/package/2006/relationships"><Relationship Id="rId1" Type="http://schemas.openxmlformats.org/officeDocument/2006/relationships/customXmlProps" Target="itemProps1511.xml"/></Relationships>
</file>

<file path=customXml/_rels/item1512.xml.rels><?xml version="1.0" encoding="UTF-8" standalone="yes"?>
<Relationships xmlns="http://schemas.openxmlformats.org/package/2006/relationships"><Relationship Id="rId1" Type="http://schemas.openxmlformats.org/officeDocument/2006/relationships/customXmlProps" Target="itemProps1512.xml"/></Relationships>
</file>

<file path=customXml/_rels/item1513.xml.rels><?xml version="1.0" encoding="UTF-8" standalone="yes"?>
<Relationships xmlns="http://schemas.openxmlformats.org/package/2006/relationships"><Relationship Id="rId1" Type="http://schemas.openxmlformats.org/officeDocument/2006/relationships/customXmlProps" Target="itemProps1513.xml"/></Relationships>
</file>

<file path=customXml/_rels/item1514.xml.rels><?xml version="1.0" encoding="UTF-8" standalone="yes"?>
<Relationships xmlns="http://schemas.openxmlformats.org/package/2006/relationships"><Relationship Id="rId1" Type="http://schemas.openxmlformats.org/officeDocument/2006/relationships/customXmlProps" Target="itemProps1514.xml"/></Relationships>
</file>

<file path=customXml/_rels/item1515.xml.rels><?xml version="1.0" encoding="UTF-8" standalone="yes"?>
<Relationships xmlns="http://schemas.openxmlformats.org/package/2006/relationships"><Relationship Id="rId1" Type="http://schemas.openxmlformats.org/officeDocument/2006/relationships/customXmlProps" Target="itemProps1515.xml"/></Relationships>
</file>

<file path=customXml/_rels/item1516.xml.rels><?xml version="1.0" encoding="UTF-8" standalone="yes"?>
<Relationships xmlns="http://schemas.openxmlformats.org/package/2006/relationships"><Relationship Id="rId1" Type="http://schemas.openxmlformats.org/officeDocument/2006/relationships/customXmlProps" Target="itemProps1516.xml"/></Relationships>
</file>

<file path=customXml/_rels/item1517.xml.rels><?xml version="1.0" encoding="UTF-8" standalone="yes"?>
<Relationships xmlns="http://schemas.openxmlformats.org/package/2006/relationships"><Relationship Id="rId1" Type="http://schemas.openxmlformats.org/officeDocument/2006/relationships/customXmlProps" Target="itemProps1517.xml"/></Relationships>
</file>

<file path=customXml/_rels/item1518.xml.rels><?xml version="1.0" encoding="UTF-8" standalone="yes"?>
<Relationships xmlns="http://schemas.openxmlformats.org/package/2006/relationships"><Relationship Id="rId1" Type="http://schemas.openxmlformats.org/officeDocument/2006/relationships/customXmlProps" Target="itemProps1518.xml"/></Relationships>
</file>

<file path=customXml/_rels/item1519.xml.rels><?xml version="1.0" encoding="UTF-8" standalone="yes"?>
<Relationships xmlns="http://schemas.openxmlformats.org/package/2006/relationships"><Relationship Id="rId1" Type="http://schemas.openxmlformats.org/officeDocument/2006/relationships/customXmlProps" Target="itemProps1519.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20.xml.rels><?xml version="1.0" encoding="UTF-8" standalone="yes"?>
<Relationships xmlns="http://schemas.openxmlformats.org/package/2006/relationships"><Relationship Id="rId1" Type="http://schemas.openxmlformats.org/officeDocument/2006/relationships/customXmlProps" Target="itemProps1520.xml"/></Relationships>
</file>

<file path=customXml/_rels/item1521.xml.rels><?xml version="1.0" encoding="UTF-8" standalone="yes"?>
<Relationships xmlns="http://schemas.openxmlformats.org/package/2006/relationships"><Relationship Id="rId1" Type="http://schemas.openxmlformats.org/officeDocument/2006/relationships/customXmlProps" Target="itemProps1521.xml"/></Relationships>
</file>

<file path=customXml/_rels/item1522.xml.rels><?xml version="1.0" encoding="UTF-8" standalone="yes"?>
<Relationships xmlns="http://schemas.openxmlformats.org/package/2006/relationships"><Relationship Id="rId1" Type="http://schemas.openxmlformats.org/officeDocument/2006/relationships/customXmlProps" Target="itemProps1522.xml"/></Relationships>
</file>

<file path=customXml/_rels/item1523.xml.rels><?xml version="1.0" encoding="UTF-8" standalone="yes"?>
<Relationships xmlns="http://schemas.openxmlformats.org/package/2006/relationships"><Relationship Id="rId1" Type="http://schemas.openxmlformats.org/officeDocument/2006/relationships/customXmlProps" Target="itemProps1523.xml"/></Relationships>
</file>

<file path=customXml/_rels/item1524.xml.rels><?xml version="1.0" encoding="UTF-8" standalone="yes"?>
<Relationships xmlns="http://schemas.openxmlformats.org/package/2006/relationships"><Relationship Id="rId1" Type="http://schemas.openxmlformats.org/officeDocument/2006/relationships/customXmlProps" Target="itemProps1524.xml"/></Relationships>
</file>

<file path=customXml/_rels/item1525.xml.rels><?xml version="1.0" encoding="UTF-8" standalone="yes"?>
<Relationships xmlns="http://schemas.openxmlformats.org/package/2006/relationships"><Relationship Id="rId1" Type="http://schemas.openxmlformats.org/officeDocument/2006/relationships/customXmlProps" Target="itemProps1525.xml"/></Relationships>
</file>

<file path=customXml/_rels/item1526.xml.rels><?xml version="1.0" encoding="UTF-8" standalone="yes"?>
<Relationships xmlns="http://schemas.openxmlformats.org/package/2006/relationships"><Relationship Id="rId1" Type="http://schemas.openxmlformats.org/officeDocument/2006/relationships/customXmlProps" Target="itemProps1526.xml"/></Relationships>
</file>

<file path=customXml/_rels/item1527.xml.rels><?xml version="1.0" encoding="UTF-8" standalone="yes"?>
<Relationships xmlns="http://schemas.openxmlformats.org/package/2006/relationships"><Relationship Id="rId1" Type="http://schemas.openxmlformats.org/officeDocument/2006/relationships/customXmlProps" Target="itemProps1527.xml"/></Relationships>
</file>

<file path=customXml/_rels/item1528.xml.rels><?xml version="1.0" encoding="UTF-8" standalone="yes"?>
<Relationships xmlns="http://schemas.openxmlformats.org/package/2006/relationships"><Relationship Id="rId1" Type="http://schemas.openxmlformats.org/officeDocument/2006/relationships/customXmlProps" Target="itemProps1528.xml"/></Relationships>
</file>

<file path=customXml/_rels/item1529.xml.rels><?xml version="1.0" encoding="UTF-8" standalone="yes"?>
<Relationships xmlns="http://schemas.openxmlformats.org/package/2006/relationships"><Relationship Id="rId1" Type="http://schemas.openxmlformats.org/officeDocument/2006/relationships/customXmlProps" Target="itemProps1529.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30.xml.rels><?xml version="1.0" encoding="UTF-8" standalone="yes"?>
<Relationships xmlns="http://schemas.openxmlformats.org/package/2006/relationships"><Relationship Id="rId1" Type="http://schemas.openxmlformats.org/officeDocument/2006/relationships/customXmlProps" Target="itemProps1530.xml"/></Relationships>
</file>

<file path=customXml/_rels/item1531.xml.rels><?xml version="1.0" encoding="UTF-8" standalone="yes"?>
<Relationships xmlns="http://schemas.openxmlformats.org/package/2006/relationships"><Relationship Id="rId1" Type="http://schemas.openxmlformats.org/officeDocument/2006/relationships/customXmlProps" Target="itemProps1531.xml"/></Relationships>
</file>

<file path=customXml/_rels/item1532.xml.rels><?xml version="1.0" encoding="UTF-8" standalone="yes"?>
<Relationships xmlns="http://schemas.openxmlformats.org/package/2006/relationships"><Relationship Id="rId1" Type="http://schemas.openxmlformats.org/officeDocument/2006/relationships/customXmlProps" Target="itemProps1532.xml"/></Relationships>
</file>

<file path=customXml/_rels/item1533.xml.rels><?xml version="1.0" encoding="UTF-8" standalone="yes"?>
<Relationships xmlns="http://schemas.openxmlformats.org/package/2006/relationships"><Relationship Id="rId1" Type="http://schemas.openxmlformats.org/officeDocument/2006/relationships/customXmlProps" Target="itemProps1533.xml"/></Relationships>
</file>

<file path=customXml/_rels/item1534.xml.rels><?xml version="1.0" encoding="UTF-8" standalone="yes"?>
<Relationships xmlns="http://schemas.openxmlformats.org/package/2006/relationships"><Relationship Id="rId1" Type="http://schemas.openxmlformats.org/officeDocument/2006/relationships/customXmlProps" Target="itemProps1534.xml"/></Relationships>
</file>

<file path=customXml/_rels/item1535.xml.rels><?xml version="1.0" encoding="UTF-8" standalone="yes"?>
<Relationships xmlns="http://schemas.openxmlformats.org/package/2006/relationships"><Relationship Id="rId1" Type="http://schemas.openxmlformats.org/officeDocument/2006/relationships/customXmlProps" Target="itemProps1535.xml"/></Relationships>
</file>

<file path=customXml/_rels/item1536.xml.rels><?xml version="1.0" encoding="UTF-8" standalone="yes"?>
<Relationships xmlns="http://schemas.openxmlformats.org/package/2006/relationships"><Relationship Id="rId1" Type="http://schemas.openxmlformats.org/officeDocument/2006/relationships/customXmlProps" Target="itemProps1536.xml"/></Relationships>
</file>

<file path=customXml/_rels/item1537.xml.rels><?xml version="1.0" encoding="UTF-8" standalone="yes"?>
<Relationships xmlns="http://schemas.openxmlformats.org/package/2006/relationships"><Relationship Id="rId1" Type="http://schemas.openxmlformats.org/officeDocument/2006/relationships/customXmlProps" Target="itemProps1537.xml"/></Relationships>
</file>

<file path=customXml/_rels/item1538.xml.rels><?xml version="1.0" encoding="UTF-8" standalone="yes"?>
<Relationships xmlns="http://schemas.openxmlformats.org/package/2006/relationships"><Relationship Id="rId1" Type="http://schemas.openxmlformats.org/officeDocument/2006/relationships/customXmlProps" Target="itemProps1538.xml"/></Relationships>
</file>

<file path=customXml/_rels/item1539.xml.rels><?xml version="1.0" encoding="UTF-8" standalone="yes"?>
<Relationships xmlns="http://schemas.openxmlformats.org/package/2006/relationships"><Relationship Id="rId1" Type="http://schemas.openxmlformats.org/officeDocument/2006/relationships/customXmlProps" Target="itemProps1539.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40.xml.rels><?xml version="1.0" encoding="UTF-8" standalone="yes"?>
<Relationships xmlns="http://schemas.openxmlformats.org/package/2006/relationships"><Relationship Id="rId1" Type="http://schemas.openxmlformats.org/officeDocument/2006/relationships/customXmlProps" Target="itemProps1540.xml"/></Relationships>
</file>

<file path=customXml/_rels/item1541.xml.rels><?xml version="1.0" encoding="UTF-8" standalone="yes"?>
<Relationships xmlns="http://schemas.openxmlformats.org/package/2006/relationships"><Relationship Id="rId1" Type="http://schemas.openxmlformats.org/officeDocument/2006/relationships/customXmlProps" Target="itemProps1541.xml"/></Relationships>
</file>

<file path=customXml/_rels/item1542.xml.rels><?xml version="1.0" encoding="UTF-8" standalone="yes"?>
<Relationships xmlns="http://schemas.openxmlformats.org/package/2006/relationships"><Relationship Id="rId1" Type="http://schemas.openxmlformats.org/officeDocument/2006/relationships/customXmlProps" Target="itemProps1542.xml"/></Relationships>
</file>

<file path=customXml/_rels/item1543.xml.rels><?xml version="1.0" encoding="UTF-8" standalone="yes"?>
<Relationships xmlns="http://schemas.openxmlformats.org/package/2006/relationships"><Relationship Id="rId1" Type="http://schemas.openxmlformats.org/officeDocument/2006/relationships/customXmlProps" Target="itemProps1543.xml"/></Relationships>
</file>

<file path=customXml/_rels/item1544.xml.rels><?xml version="1.0" encoding="UTF-8" standalone="yes"?>
<Relationships xmlns="http://schemas.openxmlformats.org/package/2006/relationships"><Relationship Id="rId1" Type="http://schemas.openxmlformats.org/officeDocument/2006/relationships/customXmlProps" Target="itemProps1544.xml"/></Relationships>
</file>

<file path=customXml/_rels/item1545.xml.rels><?xml version="1.0" encoding="UTF-8" standalone="yes"?>
<Relationships xmlns="http://schemas.openxmlformats.org/package/2006/relationships"><Relationship Id="rId1" Type="http://schemas.openxmlformats.org/officeDocument/2006/relationships/customXmlProps" Target="itemProps1545.xml"/></Relationships>
</file>

<file path=customXml/_rels/item1546.xml.rels><?xml version="1.0" encoding="UTF-8" standalone="yes"?>
<Relationships xmlns="http://schemas.openxmlformats.org/package/2006/relationships"><Relationship Id="rId1" Type="http://schemas.openxmlformats.org/officeDocument/2006/relationships/customXmlProps" Target="itemProps1546.xml"/></Relationships>
</file>

<file path=customXml/_rels/item1547.xml.rels><?xml version="1.0" encoding="UTF-8" standalone="yes"?>
<Relationships xmlns="http://schemas.openxmlformats.org/package/2006/relationships"><Relationship Id="rId1" Type="http://schemas.openxmlformats.org/officeDocument/2006/relationships/customXmlProps" Target="itemProps1547.xml"/></Relationships>
</file>

<file path=customXml/_rels/item1548.xml.rels><?xml version="1.0" encoding="UTF-8" standalone="yes"?>
<Relationships xmlns="http://schemas.openxmlformats.org/package/2006/relationships"><Relationship Id="rId1" Type="http://schemas.openxmlformats.org/officeDocument/2006/relationships/customXmlProps" Target="itemProps1548.xml"/></Relationships>
</file>

<file path=customXml/_rels/item1549.xml.rels><?xml version="1.0" encoding="UTF-8" standalone="yes"?>
<Relationships xmlns="http://schemas.openxmlformats.org/package/2006/relationships"><Relationship Id="rId1" Type="http://schemas.openxmlformats.org/officeDocument/2006/relationships/customXmlProps" Target="itemProps1549.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50.xml.rels><?xml version="1.0" encoding="UTF-8" standalone="yes"?>
<Relationships xmlns="http://schemas.openxmlformats.org/package/2006/relationships"><Relationship Id="rId1" Type="http://schemas.openxmlformats.org/officeDocument/2006/relationships/customXmlProps" Target="itemProps1550.xml"/></Relationships>
</file>

<file path=customXml/_rels/item1551.xml.rels><?xml version="1.0" encoding="UTF-8" standalone="yes"?>
<Relationships xmlns="http://schemas.openxmlformats.org/package/2006/relationships"><Relationship Id="rId1" Type="http://schemas.openxmlformats.org/officeDocument/2006/relationships/customXmlProps" Target="itemProps1551.xml"/></Relationships>
</file>

<file path=customXml/_rels/item1552.xml.rels><?xml version="1.0" encoding="UTF-8" standalone="yes"?>
<Relationships xmlns="http://schemas.openxmlformats.org/package/2006/relationships"><Relationship Id="rId1" Type="http://schemas.openxmlformats.org/officeDocument/2006/relationships/customXmlProps" Target="itemProps1552.xml"/></Relationships>
</file>

<file path=customXml/_rels/item1553.xml.rels><?xml version="1.0" encoding="UTF-8" standalone="yes"?>
<Relationships xmlns="http://schemas.openxmlformats.org/package/2006/relationships"><Relationship Id="rId1" Type="http://schemas.openxmlformats.org/officeDocument/2006/relationships/customXmlProps" Target="itemProps1553.xml"/></Relationships>
</file>

<file path=customXml/_rels/item1554.xml.rels><?xml version="1.0" encoding="UTF-8" standalone="yes"?>
<Relationships xmlns="http://schemas.openxmlformats.org/package/2006/relationships"><Relationship Id="rId1" Type="http://schemas.openxmlformats.org/officeDocument/2006/relationships/customXmlProps" Target="itemProps1554.xml"/></Relationships>
</file>

<file path=customXml/_rels/item1555.xml.rels><?xml version="1.0" encoding="UTF-8" standalone="yes"?>
<Relationships xmlns="http://schemas.openxmlformats.org/package/2006/relationships"><Relationship Id="rId1" Type="http://schemas.openxmlformats.org/officeDocument/2006/relationships/customXmlProps" Target="itemProps1555.xml"/></Relationships>
</file>

<file path=customXml/_rels/item1556.xml.rels><?xml version="1.0" encoding="UTF-8" standalone="yes"?>
<Relationships xmlns="http://schemas.openxmlformats.org/package/2006/relationships"><Relationship Id="rId1" Type="http://schemas.openxmlformats.org/officeDocument/2006/relationships/customXmlProps" Target="itemProps1556.xml"/></Relationships>
</file>

<file path=customXml/_rels/item1557.xml.rels><?xml version="1.0" encoding="UTF-8" standalone="yes"?>
<Relationships xmlns="http://schemas.openxmlformats.org/package/2006/relationships"><Relationship Id="rId1" Type="http://schemas.openxmlformats.org/officeDocument/2006/relationships/customXmlProps" Target="itemProps1557.xml"/></Relationships>
</file>

<file path=customXml/_rels/item1558.xml.rels><?xml version="1.0" encoding="UTF-8" standalone="yes"?>
<Relationships xmlns="http://schemas.openxmlformats.org/package/2006/relationships"><Relationship Id="rId1" Type="http://schemas.openxmlformats.org/officeDocument/2006/relationships/customXmlProps" Target="itemProps1558.xml"/></Relationships>
</file>

<file path=customXml/_rels/item1559.xml.rels><?xml version="1.0" encoding="UTF-8" standalone="yes"?>
<Relationships xmlns="http://schemas.openxmlformats.org/package/2006/relationships"><Relationship Id="rId1" Type="http://schemas.openxmlformats.org/officeDocument/2006/relationships/customXmlProps" Target="itemProps1559.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60.xml.rels><?xml version="1.0" encoding="UTF-8" standalone="yes"?>
<Relationships xmlns="http://schemas.openxmlformats.org/package/2006/relationships"><Relationship Id="rId1" Type="http://schemas.openxmlformats.org/officeDocument/2006/relationships/customXmlProps" Target="itemProps1560.xml"/></Relationships>
</file>

<file path=customXml/_rels/item1561.xml.rels><?xml version="1.0" encoding="UTF-8" standalone="yes"?>
<Relationships xmlns="http://schemas.openxmlformats.org/package/2006/relationships"><Relationship Id="rId1" Type="http://schemas.openxmlformats.org/officeDocument/2006/relationships/customXmlProps" Target="itemProps1561.xml"/></Relationships>
</file>

<file path=customXml/_rels/item1562.xml.rels><?xml version="1.0" encoding="UTF-8" standalone="yes"?>
<Relationships xmlns="http://schemas.openxmlformats.org/package/2006/relationships"><Relationship Id="rId1" Type="http://schemas.openxmlformats.org/officeDocument/2006/relationships/customXmlProps" Target="itemProps1562.xml"/></Relationships>
</file>

<file path=customXml/_rels/item1563.xml.rels><?xml version="1.0" encoding="UTF-8" standalone="yes"?>
<Relationships xmlns="http://schemas.openxmlformats.org/package/2006/relationships"><Relationship Id="rId1" Type="http://schemas.openxmlformats.org/officeDocument/2006/relationships/customXmlProps" Target="itemProps1563.xml"/></Relationships>
</file>

<file path=customXml/_rels/item1564.xml.rels><?xml version="1.0" encoding="UTF-8" standalone="yes"?>
<Relationships xmlns="http://schemas.openxmlformats.org/package/2006/relationships"><Relationship Id="rId1" Type="http://schemas.openxmlformats.org/officeDocument/2006/relationships/customXmlProps" Target="itemProps1564.xml"/></Relationships>
</file>

<file path=customXml/_rels/item1565.xml.rels><?xml version="1.0" encoding="UTF-8" standalone="yes"?>
<Relationships xmlns="http://schemas.openxmlformats.org/package/2006/relationships"><Relationship Id="rId1" Type="http://schemas.openxmlformats.org/officeDocument/2006/relationships/customXmlProps" Target="itemProps1565.xml"/></Relationships>
</file>

<file path=customXml/_rels/item1566.xml.rels><?xml version="1.0" encoding="UTF-8" standalone="yes"?>
<Relationships xmlns="http://schemas.openxmlformats.org/package/2006/relationships"><Relationship Id="rId1" Type="http://schemas.openxmlformats.org/officeDocument/2006/relationships/customXmlProps" Target="itemProps1566.xml"/></Relationships>
</file>

<file path=customXml/_rels/item1567.xml.rels><?xml version="1.0" encoding="UTF-8" standalone="yes"?>
<Relationships xmlns="http://schemas.openxmlformats.org/package/2006/relationships"><Relationship Id="rId1" Type="http://schemas.openxmlformats.org/officeDocument/2006/relationships/customXmlProps" Target="itemProps1567.xml"/></Relationships>
</file>

<file path=customXml/_rels/item1568.xml.rels><?xml version="1.0" encoding="UTF-8" standalone="yes"?>
<Relationships xmlns="http://schemas.openxmlformats.org/package/2006/relationships"><Relationship Id="rId1" Type="http://schemas.openxmlformats.org/officeDocument/2006/relationships/customXmlProps" Target="itemProps1568.xml"/></Relationships>
</file>

<file path=customXml/_rels/item1569.xml.rels><?xml version="1.0" encoding="UTF-8" standalone="yes"?>
<Relationships xmlns="http://schemas.openxmlformats.org/package/2006/relationships"><Relationship Id="rId1" Type="http://schemas.openxmlformats.org/officeDocument/2006/relationships/customXmlProps" Target="itemProps1569.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70.xml.rels><?xml version="1.0" encoding="UTF-8" standalone="yes"?>
<Relationships xmlns="http://schemas.openxmlformats.org/package/2006/relationships"><Relationship Id="rId1" Type="http://schemas.openxmlformats.org/officeDocument/2006/relationships/customXmlProps" Target="itemProps1570.xml"/></Relationships>
</file>

<file path=customXml/_rels/item1571.xml.rels><?xml version="1.0" encoding="UTF-8" standalone="yes"?>
<Relationships xmlns="http://schemas.openxmlformats.org/package/2006/relationships"><Relationship Id="rId1" Type="http://schemas.openxmlformats.org/officeDocument/2006/relationships/customXmlProps" Target="itemProps1571.xml"/></Relationships>
</file>

<file path=customXml/_rels/item1572.xml.rels><?xml version="1.0" encoding="UTF-8" standalone="yes"?>
<Relationships xmlns="http://schemas.openxmlformats.org/package/2006/relationships"><Relationship Id="rId1" Type="http://schemas.openxmlformats.org/officeDocument/2006/relationships/customXmlProps" Target="itemProps1572.xml"/></Relationships>
</file>

<file path=customXml/_rels/item1573.xml.rels><?xml version="1.0" encoding="UTF-8" standalone="yes"?>
<Relationships xmlns="http://schemas.openxmlformats.org/package/2006/relationships"><Relationship Id="rId1" Type="http://schemas.openxmlformats.org/officeDocument/2006/relationships/customXmlProps" Target="itemProps1573.xml"/></Relationships>
</file>

<file path=customXml/_rels/item1574.xml.rels><?xml version="1.0" encoding="UTF-8" standalone="yes"?>
<Relationships xmlns="http://schemas.openxmlformats.org/package/2006/relationships"><Relationship Id="rId1" Type="http://schemas.openxmlformats.org/officeDocument/2006/relationships/customXmlProps" Target="itemProps1574.xml"/></Relationships>
</file>

<file path=customXml/_rels/item1575.xml.rels><?xml version="1.0" encoding="UTF-8" standalone="yes"?>
<Relationships xmlns="http://schemas.openxmlformats.org/package/2006/relationships"><Relationship Id="rId1" Type="http://schemas.openxmlformats.org/officeDocument/2006/relationships/customXmlProps" Target="itemProps1575.xml"/></Relationships>
</file>

<file path=customXml/_rels/item1576.xml.rels><?xml version="1.0" encoding="UTF-8" standalone="yes"?>
<Relationships xmlns="http://schemas.openxmlformats.org/package/2006/relationships"><Relationship Id="rId1" Type="http://schemas.openxmlformats.org/officeDocument/2006/relationships/customXmlProps" Target="itemProps1576.xml"/></Relationships>
</file>

<file path=customXml/_rels/item1577.xml.rels><?xml version="1.0" encoding="UTF-8" standalone="yes"?>
<Relationships xmlns="http://schemas.openxmlformats.org/package/2006/relationships"><Relationship Id="rId1" Type="http://schemas.openxmlformats.org/officeDocument/2006/relationships/customXmlProps" Target="itemProps1577.xml"/></Relationships>
</file>

<file path=customXml/_rels/item1578.xml.rels><?xml version="1.0" encoding="UTF-8" standalone="yes"?>
<Relationships xmlns="http://schemas.openxmlformats.org/package/2006/relationships"><Relationship Id="rId1" Type="http://schemas.openxmlformats.org/officeDocument/2006/relationships/customXmlProps" Target="itemProps1578.xml"/></Relationships>
</file>

<file path=customXml/_rels/item1579.xml.rels><?xml version="1.0" encoding="UTF-8" standalone="yes"?>
<Relationships xmlns="http://schemas.openxmlformats.org/package/2006/relationships"><Relationship Id="rId1" Type="http://schemas.openxmlformats.org/officeDocument/2006/relationships/customXmlProps" Target="itemProps1579.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80.xml.rels><?xml version="1.0" encoding="UTF-8" standalone="yes"?>
<Relationships xmlns="http://schemas.openxmlformats.org/package/2006/relationships"><Relationship Id="rId1" Type="http://schemas.openxmlformats.org/officeDocument/2006/relationships/customXmlProps" Target="itemProps1580.xml"/></Relationships>
</file>

<file path=customXml/_rels/item1581.xml.rels><?xml version="1.0" encoding="UTF-8" standalone="yes"?>
<Relationships xmlns="http://schemas.openxmlformats.org/package/2006/relationships"><Relationship Id="rId1" Type="http://schemas.openxmlformats.org/officeDocument/2006/relationships/customXmlProps" Target="itemProps1581.xml"/></Relationships>
</file>

<file path=customXml/_rels/item1582.xml.rels><?xml version="1.0" encoding="UTF-8" standalone="yes"?>
<Relationships xmlns="http://schemas.openxmlformats.org/package/2006/relationships"><Relationship Id="rId1" Type="http://schemas.openxmlformats.org/officeDocument/2006/relationships/customXmlProps" Target="itemProps1582.xml"/></Relationships>
</file>

<file path=customXml/_rels/item1583.xml.rels><?xml version="1.0" encoding="UTF-8" standalone="yes"?>
<Relationships xmlns="http://schemas.openxmlformats.org/package/2006/relationships"><Relationship Id="rId1" Type="http://schemas.openxmlformats.org/officeDocument/2006/relationships/customXmlProps" Target="itemProps1583.xml"/></Relationships>
</file>

<file path=customXml/_rels/item1584.xml.rels><?xml version="1.0" encoding="UTF-8" standalone="yes"?>
<Relationships xmlns="http://schemas.openxmlformats.org/package/2006/relationships"><Relationship Id="rId1" Type="http://schemas.openxmlformats.org/officeDocument/2006/relationships/customXmlProps" Target="itemProps1584.xml"/></Relationships>
</file>

<file path=customXml/_rels/item1585.xml.rels><?xml version="1.0" encoding="UTF-8" standalone="yes"?>
<Relationships xmlns="http://schemas.openxmlformats.org/package/2006/relationships"><Relationship Id="rId1" Type="http://schemas.openxmlformats.org/officeDocument/2006/relationships/customXmlProps" Target="itemProps1585.xml"/></Relationships>
</file>

<file path=customXml/_rels/item1586.xml.rels><?xml version="1.0" encoding="UTF-8" standalone="yes"?>
<Relationships xmlns="http://schemas.openxmlformats.org/package/2006/relationships"><Relationship Id="rId1" Type="http://schemas.openxmlformats.org/officeDocument/2006/relationships/customXmlProps" Target="itemProps1586.xml"/></Relationships>
</file>

<file path=customXml/_rels/item1587.xml.rels><?xml version="1.0" encoding="UTF-8" standalone="yes"?>
<Relationships xmlns="http://schemas.openxmlformats.org/package/2006/relationships"><Relationship Id="rId1" Type="http://schemas.openxmlformats.org/officeDocument/2006/relationships/customXmlProps" Target="itemProps1587.xml"/></Relationships>
</file>

<file path=customXml/_rels/item1588.xml.rels><?xml version="1.0" encoding="UTF-8" standalone="yes"?>
<Relationships xmlns="http://schemas.openxmlformats.org/package/2006/relationships"><Relationship Id="rId1" Type="http://schemas.openxmlformats.org/officeDocument/2006/relationships/customXmlProps" Target="itemProps1588.xml"/></Relationships>
</file>

<file path=customXml/_rels/item1589.xml.rels><?xml version="1.0" encoding="UTF-8" standalone="yes"?>
<Relationships xmlns="http://schemas.openxmlformats.org/package/2006/relationships"><Relationship Id="rId1" Type="http://schemas.openxmlformats.org/officeDocument/2006/relationships/customXmlProps" Target="itemProps1589.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590.xml.rels><?xml version="1.0" encoding="UTF-8" standalone="yes"?>
<Relationships xmlns="http://schemas.openxmlformats.org/package/2006/relationships"><Relationship Id="rId1" Type="http://schemas.openxmlformats.org/officeDocument/2006/relationships/customXmlProps" Target="itemProps1590.xml"/></Relationships>
</file>

<file path=customXml/_rels/item1591.xml.rels><?xml version="1.0" encoding="UTF-8" standalone="yes"?>
<Relationships xmlns="http://schemas.openxmlformats.org/package/2006/relationships"><Relationship Id="rId1" Type="http://schemas.openxmlformats.org/officeDocument/2006/relationships/customXmlProps" Target="itemProps1591.xml"/></Relationships>
</file>

<file path=customXml/_rels/item1592.xml.rels><?xml version="1.0" encoding="UTF-8" standalone="yes"?>
<Relationships xmlns="http://schemas.openxmlformats.org/package/2006/relationships"><Relationship Id="rId1" Type="http://schemas.openxmlformats.org/officeDocument/2006/relationships/customXmlProps" Target="itemProps1592.xml"/></Relationships>
</file>

<file path=customXml/_rels/item1593.xml.rels><?xml version="1.0" encoding="UTF-8" standalone="yes"?>
<Relationships xmlns="http://schemas.openxmlformats.org/package/2006/relationships"><Relationship Id="rId1" Type="http://schemas.openxmlformats.org/officeDocument/2006/relationships/customXmlProps" Target="itemProps1593.xml"/></Relationships>
</file>

<file path=customXml/_rels/item1594.xml.rels><?xml version="1.0" encoding="UTF-8" standalone="yes"?>
<Relationships xmlns="http://schemas.openxmlformats.org/package/2006/relationships"><Relationship Id="rId1" Type="http://schemas.openxmlformats.org/officeDocument/2006/relationships/customXmlProps" Target="itemProps1594.xml"/></Relationships>
</file>

<file path=customXml/_rels/item1595.xml.rels><?xml version="1.0" encoding="UTF-8" standalone="yes"?>
<Relationships xmlns="http://schemas.openxmlformats.org/package/2006/relationships"><Relationship Id="rId1" Type="http://schemas.openxmlformats.org/officeDocument/2006/relationships/customXmlProps" Target="itemProps1595.xml"/></Relationships>
</file>

<file path=customXml/_rels/item1596.xml.rels><?xml version="1.0" encoding="UTF-8" standalone="yes"?>
<Relationships xmlns="http://schemas.openxmlformats.org/package/2006/relationships"><Relationship Id="rId1" Type="http://schemas.openxmlformats.org/officeDocument/2006/relationships/customXmlProps" Target="itemProps1596.xml"/></Relationships>
</file>

<file path=customXml/_rels/item1597.xml.rels><?xml version="1.0" encoding="UTF-8" standalone="yes"?>
<Relationships xmlns="http://schemas.openxmlformats.org/package/2006/relationships"><Relationship Id="rId1" Type="http://schemas.openxmlformats.org/officeDocument/2006/relationships/customXmlProps" Target="itemProps1597.xml"/></Relationships>
</file>

<file path=customXml/_rels/item1598.xml.rels><?xml version="1.0" encoding="UTF-8" standalone="yes"?>
<Relationships xmlns="http://schemas.openxmlformats.org/package/2006/relationships"><Relationship Id="rId1" Type="http://schemas.openxmlformats.org/officeDocument/2006/relationships/customXmlProps" Target="itemProps1598.xml"/></Relationships>
</file>

<file path=customXml/_rels/item1599.xml.rels><?xml version="1.0" encoding="UTF-8" standalone="yes"?>
<Relationships xmlns="http://schemas.openxmlformats.org/package/2006/relationships"><Relationship Id="rId1" Type="http://schemas.openxmlformats.org/officeDocument/2006/relationships/customXmlProps" Target="itemProps159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00.xml.rels><?xml version="1.0" encoding="UTF-8" standalone="yes"?>
<Relationships xmlns="http://schemas.openxmlformats.org/package/2006/relationships"><Relationship Id="rId1" Type="http://schemas.openxmlformats.org/officeDocument/2006/relationships/customXmlProps" Target="itemProps1600.xml"/></Relationships>
</file>

<file path=customXml/_rels/item1601.xml.rels><?xml version="1.0" encoding="UTF-8" standalone="yes"?>
<Relationships xmlns="http://schemas.openxmlformats.org/package/2006/relationships"><Relationship Id="rId1" Type="http://schemas.openxmlformats.org/officeDocument/2006/relationships/customXmlProps" Target="itemProps1601.xml"/></Relationships>
</file>

<file path=customXml/_rels/item1602.xml.rels><?xml version="1.0" encoding="UTF-8" standalone="yes"?>
<Relationships xmlns="http://schemas.openxmlformats.org/package/2006/relationships"><Relationship Id="rId1" Type="http://schemas.openxmlformats.org/officeDocument/2006/relationships/customXmlProps" Target="itemProps1602.xml"/></Relationships>
</file>

<file path=customXml/_rels/item1603.xml.rels><?xml version="1.0" encoding="UTF-8" standalone="yes"?>
<Relationships xmlns="http://schemas.openxmlformats.org/package/2006/relationships"><Relationship Id="rId1" Type="http://schemas.openxmlformats.org/officeDocument/2006/relationships/customXmlProps" Target="itemProps1603.xml"/></Relationships>
</file>

<file path=customXml/_rels/item1604.xml.rels><?xml version="1.0" encoding="UTF-8" standalone="yes"?>
<Relationships xmlns="http://schemas.openxmlformats.org/package/2006/relationships"><Relationship Id="rId1" Type="http://schemas.openxmlformats.org/officeDocument/2006/relationships/customXmlProps" Target="itemProps1604.xml"/></Relationships>
</file>

<file path=customXml/_rels/item1605.xml.rels><?xml version="1.0" encoding="UTF-8" standalone="yes"?>
<Relationships xmlns="http://schemas.openxmlformats.org/package/2006/relationships"><Relationship Id="rId1" Type="http://schemas.openxmlformats.org/officeDocument/2006/relationships/customXmlProps" Target="itemProps1605.xml"/></Relationships>
</file>

<file path=customXml/_rels/item1606.xml.rels><?xml version="1.0" encoding="UTF-8" standalone="yes"?>
<Relationships xmlns="http://schemas.openxmlformats.org/package/2006/relationships"><Relationship Id="rId1" Type="http://schemas.openxmlformats.org/officeDocument/2006/relationships/customXmlProps" Target="itemProps1606.xml"/></Relationships>
</file>

<file path=customXml/_rels/item1607.xml.rels><?xml version="1.0" encoding="UTF-8" standalone="yes"?>
<Relationships xmlns="http://schemas.openxmlformats.org/package/2006/relationships"><Relationship Id="rId1" Type="http://schemas.openxmlformats.org/officeDocument/2006/relationships/customXmlProps" Target="itemProps1607.xml"/></Relationships>
</file>

<file path=customXml/_rels/item1608.xml.rels><?xml version="1.0" encoding="UTF-8" standalone="yes"?>
<Relationships xmlns="http://schemas.openxmlformats.org/package/2006/relationships"><Relationship Id="rId1" Type="http://schemas.openxmlformats.org/officeDocument/2006/relationships/customXmlProps" Target="itemProps1608.xml"/></Relationships>
</file>

<file path=customXml/_rels/item1609.xml.rels><?xml version="1.0" encoding="UTF-8" standalone="yes"?>
<Relationships xmlns="http://schemas.openxmlformats.org/package/2006/relationships"><Relationship Id="rId1" Type="http://schemas.openxmlformats.org/officeDocument/2006/relationships/customXmlProps" Target="itemProps1609.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10.xml.rels><?xml version="1.0" encoding="UTF-8" standalone="yes"?>
<Relationships xmlns="http://schemas.openxmlformats.org/package/2006/relationships"><Relationship Id="rId1" Type="http://schemas.openxmlformats.org/officeDocument/2006/relationships/customXmlProps" Target="itemProps1610.xml"/></Relationships>
</file>

<file path=customXml/_rels/item1611.xml.rels><?xml version="1.0" encoding="UTF-8" standalone="yes"?>
<Relationships xmlns="http://schemas.openxmlformats.org/package/2006/relationships"><Relationship Id="rId1" Type="http://schemas.openxmlformats.org/officeDocument/2006/relationships/customXmlProps" Target="itemProps1611.xml"/></Relationships>
</file>

<file path=customXml/_rels/item1612.xml.rels><?xml version="1.0" encoding="UTF-8" standalone="yes"?>
<Relationships xmlns="http://schemas.openxmlformats.org/package/2006/relationships"><Relationship Id="rId1" Type="http://schemas.openxmlformats.org/officeDocument/2006/relationships/customXmlProps" Target="itemProps1612.xml"/></Relationships>
</file>

<file path=customXml/_rels/item1613.xml.rels><?xml version="1.0" encoding="UTF-8" standalone="yes"?>
<Relationships xmlns="http://schemas.openxmlformats.org/package/2006/relationships"><Relationship Id="rId1" Type="http://schemas.openxmlformats.org/officeDocument/2006/relationships/customXmlProps" Target="itemProps1613.xml"/></Relationships>
</file>

<file path=customXml/_rels/item1614.xml.rels><?xml version="1.0" encoding="UTF-8" standalone="yes"?>
<Relationships xmlns="http://schemas.openxmlformats.org/package/2006/relationships"><Relationship Id="rId1" Type="http://schemas.openxmlformats.org/officeDocument/2006/relationships/customXmlProps" Target="itemProps1614.xml"/></Relationships>
</file>

<file path=customXml/_rels/item1615.xml.rels><?xml version="1.0" encoding="UTF-8" standalone="yes"?>
<Relationships xmlns="http://schemas.openxmlformats.org/package/2006/relationships"><Relationship Id="rId1" Type="http://schemas.openxmlformats.org/officeDocument/2006/relationships/customXmlProps" Target="itemProps1615.xml"/></Relationships>
</file>

<file path=customXml/_rels/item1616.xml.rels><?xml version="1.0" encoding="UTF-8" standalone="yes"?>
<Relationships xmlns="http://schemas.openxmlformats.org/package/2006/relationships"><Relationship Id="rId1" Type="http://schemas.openxmlformats.org/officeDocument/2006/relationships/customXmlProps" Target="itemProps1616.xml"/></Relationships>
</file>

<file path=customXml/_rels/item1617.xml.rels><?xml version="1.0" encoding="UTF-8" standalone="yes"?>
<Relationships xmlns="http://schemas.openxmlformats.org/package/2006/relationships"><Relationship Id="rId1" Type="http://schemas.openxmlformats.org/officeDocument/2006/relationships/customXmlProps" Target="itemProps1617.xml"/></Relationships>
</file>

<file path=customXml/_rels/item1618.xml.rels><?xml version="1.0" encoding="UTF-8" standalone="yes"?>
<Relationships xmlns="http://schemas.openxmlformats.org/package/2006/relationships"><Relationship Id="rId1" Type="http://schemas.openxmlformats.org/officeDocument/2006/relationships/customXmlProps" Target="itemProps1618.xml"/></Relationships>
</file>

<file path=customXml/_rels/item1619.xml.rels><?xml version="1.0" encoding="UTF-8" standalone="yes"?>
<Relationships xmlns="http://schemas.openxmlformats.org/package/2006/relationships"><Relationship Id="rId1" Type="http://schemas.openxmlformats.org/officeDocument/2006/relationships/customXmlProps" Target="itemProps1619.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20.xml.rels><?xml version="1.0" encoding="UTF-8" standalone="yes"?>
<Relationships xmlns="http://schemas.openxmlformats.org/package/2006/relationships"><Relationship Id="rId1" Type="http://schemas.openxmlformats.org/officeDocument/2006/relationships/customXmlProps" Target="itemProps1620.xml"/></Relationships>
</file>

<file path=customXml/_rels/item1621.xml.rels><?xml version="1.0" encoding="UTF-8" standalone="yes"?>
<Relationships xmlns="http://schemas.openxmlformats.org/package/2006/relationships"><Relationship Id="rId1" Type="http://schemas.openxmlformats.org/officeDocument/2006/relationships/customXmlProps" Target="itemProps1621.xml"/></Relationships>
</file>

<file path=customXml/_rels/item1622.xml.rels><?xml version="1.0" encoding="UTF-8" standalone="yes"?>
<Relationships xmlns="http://schemas.openxmlformats.org/package/2006/relationships"><Relationship Id="rId1" Type="http://schemas.openxmlformats.org/officeDocument/2006/relationships/customXmlProps" Target="itemProps1622.xml"/></Relationships>
</file>

<file path=customXml/_rels/item1623.xml.rels><?xml version="1.0" encoding="UTF-8" standalone="yes"?>
<Relationships xmlns="http://schemas.openxmlformats.org/package/2006/relationships"><Relationship Id="rId1" Type="http://schemas.openxmlformats.org/officeDocument/2006/relationships/customXmlProps" Target="itemProps1623.xml"/></Relationships>
</file>

<file path=customXml/_rels/item1624.xml.rels><?xml version="1.0" encoding="UTF-8" standalone="yes"?>
<Relationships xmlns="http://schemas.openxmlformats.org/package/2006/relationships"><Relationship Id="rId1" Type="http://schemas.openxmlformats.org/officeDocument/2006/relationships/customXmlProps" Target="itemProps1624.xml"/></Relationships>
</file>

<file path=customXml/_rels/item1625.xml.rels><?xml version="1.0" encoding="UTF-8" standalone="yes"?>
<Relationships xmlns="http://schemas.openxmlformats.org/package/2006/relationships"><Relationship Id="rId1" Type="http://schemas.openxmlformats.org/officeDocument/2006/relationships/customXmlProps" Target="itemProps1625.xml"/></Relationships>
</file>

<file path=customXml/_rels/item1626.xml.rels><?xml version="1.0" encoding="UTF-8" standalone="yes"?>
<Relationships xmlns="http://schemas.openxmlformats.org/package/2006/relationships"><Relationship Id="rId1" Type="http://schemas.openxmlformats.org/officeDocument/2006/relationships/customXmlProps" Target="itemProps1626.xml"/></Relationships>
</file>

<file path=customXml/_rels/item1627.xml.rels><?xml version="1.0" encoding="UTF-8" standalone="yes"?>
<Relationships xmlns="http://schemas.openxmlformats.org/package/2006/relationships"><Relationship Id="rId1" Type="http://schemas.openxmlformats.org/officeDocument/2006/relationships/customXmlProps" Target="itemProps1627.xml"/></Relationships>
</file>

<file path=customXml/_rels/item1628.xml.rels><?xml version="1.0" encoding="UTF-8" standalone="yes"?>
<Relationships xmlns="http://schemas.openxmlformats.org/package/2006/relationships"><Relationship Id="rId1" Type="http://schemas.openxmlformats.org/officeDocument/2006/relationships/customXmlProps" Target="itemProps1628.xml"/></Relationships>
</file>

<file path=customXml/_rels/item1629.xml.rels><?xml version="1.0" encoding="UTF-8" standalone="yes"?>
<Relationships xmlns="http://schemas.openxmlformats.org/package/2006/relationships"><Relationship Id="rId1" Type="http://schemas.openxmlformats.org/officeDocument/2006/relationships/customXmlProps" Target="itemProps1629.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30.xml.rels><?xml version="1.0" encoding="UTF-8" standalone="yes"?>
<Relationships xmlns="http://schemas.openxmlformats.org/package/2006/relationships"><Relationship Id="rId1" Type="http://schemas.openxmlformats.org/officeDocument/2006/relationships/customXmlProps" Target="itemProps1630.xml"/></Relationships>
</file>

<file path=customXml/_rels/item1631.xml.rels><?xml version="1.0" encoding="UTF-8" standalone="yes"?>
<Relationships xmlns="http://schemas.openxmlformats.org/package/2006/relationships"><Relationship Id="rId1" Type="http://schemas.openxmlformats.org/officeDocument/2006/relationships/customXmlProps" Target="itemProps1631.xml"/></Relationships>
</file>

<file path=customXml/_rels/item1632.xml.rels><?xml version="1.0" encoding="UTF-8" standalone="yes"?>
<Relationships xmlns="http://schemas.openxmlformats.org/package/2006/relationships"><Relationship Id="rId1" Type="http://schemas.openxmlformats.org/officeDocument/2006/relationships/customXmlProps" Target="itemProps1632.xml"/></Relationships>
</file>

<file path=customXml/_rels/item1633.xml.rels><?xml version="1.0" encoding="UTF-8" standalone="yes"?>
<Relationships xmlns="http://schemas.openxmlformats.org/package/2006/relationships"><Relationship Id="rId1" Type="http://schemas.openxmlformats.org/officeDocument/2006/relationships/customXmlProps" Target="itemProps1633.xml"/></Relationships>
</file>

<file path=customXml/_rels/item1634.xml.rels><?xml version="1.0" encoding="UTF-8" standalone="yes"?>
<Relationships xmlns="http://schemas.openxmlformats.org/package/2006/relationships"><Relationship Id="rId1" Type="http://schemas.openxmlformats.org/officeDocument/2006/relationships/customXmlProps" Target="itemProps1634.xml"/></Relationships>
</file>

<file path=customXml/_rels/item1635.xml.rels><?xml version="1.0" encoding="UTF-8" standalone="yes"?>
<Relationships xmlns="http://schemas.openxmlformats.org/package/2006/relationships"><Relationship Id="rId1" Type="http://schemas.openxmlformats.org/officeDocument/2006/relationships/customXmlProps" Target="itemProps1635.xml"/></Relationships>
</file>

<file path=customXml/_rels/item1636.xml.rels><?xml version="1.0" encoding="UTF-8" standalone="yes"?>
<Relationships xmlns="http://schemas.openxmlformats.org/package/2006/relationships"><Relationship Id="rId1" Type="http://schemas.openxmlformats.org/officeDocument/2006/relationships/customXmlProps" Target="itemProps1636.xml"/></Relationships>
</file>

<file path=customXml/_rels/item1637.xml.rels><?xml version="1.0" encoding="UTF-8" standalone="yes"?>
<Relationships xmlns="http://schemas.openxmlformats.org/package/2006/relationships"><Relationship Id="rId1" Type="http://schemas.openxmlformats.org/officeDocument/2006/relationships/customXmlProps" Target="itemProps1637.xml"/></Relationships>
</file>

<file path=customXml/_rels/item1638.xml.rels><?xml version="1.0" encoding="UTF-8" standalone="yes"?>
<Relationships xmlns="http://schemas.openxmlformats.org/package/2006/relationships"><Relationship Id="rId1" Type="http://schemas.openxmlformats.org/officeDocument/2006/relationships/customXmlProps" Target="itemProps1638.xml"/></Relationships>
</file>

<file path=customXml/_rels/item1639.xml.rels><?xml version="1.0" encoding="UTF-8" standalone="yes"?>
<Relationships xmlns="http://schemas.openxmlformats.org/package/2006/relationships"><Relationship Id="rId1" Type="http://schemas.openxmlformats.org/officeDocument/2006/relationships/customXmlProps" Target="itemProps1639.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40.xml.rels><?xml version="1.0" encoding="UTF-8" standalone="yes"?>
<Relationships xmlns="http://schemas.openxmlformats.org/package/2006/relationships"><Relationship Id="rId1" Type="http://schemas.openxmlformats.org/officeDocument/2006/relationships/customXmlProps" Target="itemProps1640.xml"/></Relationships>
</file>

<file path=customXml/_rels/item1641.xml.rels><?xml version="1.0" encoding="UTF-8" standalone="yes"?>
<Relationships xmlns="http://schemas.openxmlformats.org/package/2006/relationships"><Relationship Id="rId1" Type="http://schemas.openxmlformats.org/officeDocument/2006/relationships/customXmlProps" Target="itemProps1641.xml"/></Relationships>
</file>

<file path=customXml/_rels/item1642.xml.rels><?xml version="1.0" encoding="UTF-8" standalone="yes"?>
<Relationships xmlns="http://schemas.openxmlformats.org/package/2006/relationships"><Relationship Id="rId1" Type="http://schemas.openxmlformats.org/officeDocument/2006/relationships/customXmlProps" Target="itemProps1642.xml"/></Relationships>
</file>

<file path=customXml/_rels/item1643.xml.rels><?xml version="1.0" encoding="UTF-8" standalone="yes"?>
<Relationships xmlns="http://schemas.openxmlformats.org/package/2006/relationships"><Relationship Id="rId1" Type="http://schemas.openxmlformats.org/officeDocument/2006/relationships/customXmlProps" Target="itemProps1643.xml"/></Relationships>
</file>

<file path=customXml/_rels/item1644.xml.rels><?xml version="1.0" encoding="UTF-8" standalone="yes"?>
<Relationships xmlns="http://schemas.openxmlformats.org/package/2006/relationships"><Relationship Id="rId1" Type="http://schemas.openxmlformats.org/officeDocument/2006/relationships/customXmlProps" Target="itemProps1644.xml"/></Relationships>
</file>

<file path=customXml/_rels/item1645.xml.rels><?xml version="1.0" encoding="UTF-8" standalone="yes"?>
<Relationships xmlns="http://schemas.openxmlformats.org/package/2006/relationships"><Relationship Id="rId1" Type="http://schemas.openxmlformats.org/officeDocument/2006/relationships/customXmlProps" Target="itemProps1645.xml"/></Relationships>
</file>

<file path=customXml/_rels/item1646.xml.rels><?xml version="1.0" encoding="UTF-8" standalone="yes"?>
<Relationships xmlns="http://schemas.openxmlformats.org/package/2006/relationships"><Relationship Id="rId1" Type="http://schemas.openxmlformats.org/officeDocument/2006/relationships/customXmlProps" Target="itemProps1646.xml"/></Relationships>
</file>

<file path=customXml/_rels/item1647.xml.rels><?xml version="1.0" encoding="UTF-8" standalone="yes"?>
<Relationships xmlns="http://schemas.openxmlformats.org/package/2006/relationships"><Relationship Id="rId1" Type="http://schemas.openxmlformats.org/officeDocument/2006/relationships/customXmlProps" Target="itemProps1647.xml"/></Relationships>
</file>

<file path=customXml/_rels/item1648.xml.rels><?xml version="1.0" encoding="UTF-8" standalone="yes"?>
<Relationships xmlns="http://schemas.openxmlformats.org/package/2006/relationships"><Relationship Id="rId1" Type="http://schemas.openxmlformats.org/officeDocument/2006/relationships/customXmlProps" Target="itemProps1648.xml"/></Relationships>
</file>

<file path=customXml/_rels/item1649.xml.rels><?xml version="1.0" encoding="UTF-8" standalone="yes"?>
<Relationships xmlns="http://schemas.openxmlformats.org/package/2006/relationships"><Relationship Id="rId1" Type="http://schemas.openxmlformats.org/officeDocument/2006/relationships/customXmlProps" Target="itemProps1649.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50.xml.rels><?xml version="1.0" encoding="UTF-8" standalone="yes"?>
<Relationships xmlns="http://schemas.openxmlformats.org/package/2006/relationships"><Relationship Id="rId1" Type="http://schemas.openxmlformats.org/officeDocument/2006/relationships/customXmlProps" Target="itemProps1650.xml"/></Relationships>
</file>

<file path=customXml/_rels/item1651.xml.rels><?xml version="1.0" encoding="UTF-8" standalone="yes"?>
<Relationships xmlns="http://schemas.openxmlformats.org/package/2006/relationships"><Relationship Id="rId1" Type="http://schemas.openxmlformats.org/officeDocument/2006/relationships/customXmlProps" Target="itemProps1651.xml"/></Relationships>
</file>

<file path=customXml/_rels/item1652.xml.rels><?xml version="1.0" encoding="UTF-8" standalone="yes"?>
<Relationships xmlns="http://schemas.openxmlformats.org/package/2006/relationships"><Relationship Id="rId1" Type="http://schemas.openxmlformats.org/officeDocument/2006/relationships/customXmlProps" Target="itemProps1652.xml"/></Relationships>
</file>

<file path=customXml/_rels/item1653.xml.rels><?xml version="1.0" encoding="UTF-8" standalone="yes"?>
<Relationships xmlns="http://schemas.openxmlformats.org/package/2006/relationships"><Relationship Id="rId1" Type="http://schemas.openxmlformats.org/officeDocument/2006/relationships/customXmlProps" Target="itemProps1653.xml"/></Relationships>
</file>

<file path=customXml/_rels/item1654.xml.rels><?xml version="1.0" encoding="UTF-8" standalone="yes"?>
<Relationships xmlns="http://schemas.openxmlformats.org/package/2006/relationships"><Relationship Id="rId1" Type="http://schemas.openxmlformats.org/officeDocument/2006/relationships/customXmlProps" Target="itemProps1654.xml"/></Relationships>
</file>

<file path=customXml/_rels/item1655.xml.rels><?xml version="1.0" encoding="UTF-8" standalone="yes"?>
<Relationships xmlns="http://schemas.openxmlformats.org/package/2006/relationships"><Relationship Id="rId1" Type="http://schemas.openxmlformats.org/officeDocument/2006/relationships/customXmlProps" Target="itemProps1655.xml"/></Relationships>
</file>

<file path=customXml/_rels/item1656.xml.rels><?xml version="1.0" encoding="UTF-8" standalone="yes"?>
<Relationships xmlns="http://schemas.openxmlformats.org/package/2006/relationships"><Relationship Id="rId1" Type="http://schemas.openxmlformats.org/officeDocument/2006/relationships/customXmlProps" Target="itemProps1656.xml"/></Relationships>
</file>

<file path=customXml/_rels/item1657.xml.rels><?xml version="1.0" encoding="UTF-8" standalone="yes"?>
<Relationships xmlns="http://schemas.openxmlformats.org/package/2006/relationships"><Relationship Id="rId1" Type="http://schemas.openxmlformats.org/officeDocument/2006/relationships/customXmlProps" Target="itemProps1657.xml"/></Relationships>
</file>

<file path=customXml/_rels/item1658.xml.rels><?xml version="1.0" encoding="UTF-8" standalone="yes"?>
<Relationships xmlns="http://schemas.openxmlformats.org/package/2006/relationships"><Relationship Id="rId1" Type="http://schemas.openxmlformats.org/officeDocument/2006/relationships/customXmlProps" Target="itemProps1658.xml"/></Relationships>
</file>

<file path=customXml/_rels/item1659.xml.rels><?xml version="1.0" encoding="UTF-8" standalone="yes"?>
<Relationships xmlns="http://schemas.openxmlformats.org/package/2006/relationships"><Relationship Id="rId1" Type="http://schemas.openxmlformats.org/officeDocument/2006/relationships/customXmlProps" Target="itemProps1659.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60.xml.rels><?xml version="1.0" encoding="UTF-8" standalone="yes"?>
<Relationships xmlns="http://schemas.openxmlformats.org/package/2006/relationships"><Relationship Id="rId1" Type="http://schemas.openxmlformats.org/officeDocument/2006/relationships/customXmlProps" Target="itemProps1660.xml"/></Relationships>
</file>

<file path=customXml/_rels/item1661.xml.rels><?xml version="1.0" encoding="UTF-8" standalone="yes"?>
<Relationships xmlns="http://schemas.openxmlformats.org/package/2006/relationships"><Relationship Id="rId1" Type="http://schemas.openxmlformats.org/officeDocument/2006/relationships/customXmlProps" Target="itemProps1661.xml"/></Relationships>
</file>

<file path=customXml/_rels/item1662.xml.rels><?xml version="1.0" encoding="UTF-8" standalone="yes"?>
<Relationships xmlns="http://schemas.openxmlformats.org/package/2006/relationships"><Relationship Id="rId1" Type="http://schemas.openxmlformats.org/officeDocument/2006/relationships/customXmlProps" Target="itemProps1662.xml"/></Relationships>
</file>

<file path=customXml/_rels/item1663.xml.rels><?xml version="1.0" encoding="UTF-8" standalone="yes"?>
<Relationships xmlns="http://schemas.openxmlformats.org/package/2006/relationships"><Relationship Id="rId1" Type="http://schemas.openxmlformats.org/officeDocument/2006/relationships/customXmlProps" Target="itemProps1663.xml"/></Relationships>
</file>

<file path=customXml/_rels/item1664.xml.rels><?xml version="1.0" encoding="UTF-8" standalone="yes"?>
<Relationships xmlns="http://schemas.openxmlformats.org/package/2006/relationships"><Relationship Id="rId1" Type="http://schemas.openxmlformats.org/officeDocument/2006/relationships/customXmlProps" Target="itemProps1664.xml"/></Relationships>
</file>

<file path=customXml/_rels/item1665.xml.rels><?xml version="1.0" encoding="UTF-8" standalone="yes"?>
<Relationships xmlns="http://schemas.openxmlformats.org/package/2006/relationships"><Relationship Id="rId1" Type="http://schemas.openxmlformats.org/officeDocument/2006/relationships/customXmlProps" Target="itemProps1665.xml"/></Relationships>
</file>

<file path=customXml/_rels/item1666.xml.rels><?xml version="1.0" encoding="UTF-8" standalone="yes"?>
<Relationships xmlns="http://schemas.openxmlformats.org/package/2006/relationships"><Relationship Id="rId1" Type="http://schemas.openxmlformats.org/officeDocument/2006/relationships/customXmlProps" Target="itemProps1666.xml"/></Relationships>
</file>

<file path=customXml/_rels/item1667.xml.rels><?xml version="1.0" encoding="UTF-8" standalone="yes"?>
<Relationships xmlns="http://schemas.openxmlformats.org/package/2006/relationships"><Relationship Id="rId1" Type="http://schemas.openxmlformats.org/officeDocument/2006/relationships/customXmlProps" Target="itemProps1667.xml"/></Relationships>
</file>

<file path=customXml/_rels/item1668.xml.rels><?xml version="1.0" encoding="UTF-8" standalone="yes"?>
<Relationships xmlns="http://schemas.openxmlformats.org/package/2006/relationships"><Relationship Id="rId1" Type="http://schemas.openxmlformats.org/officeDocument/2006/relationships/customXmlProps" Target="itemProps1668.xml"/></Relationships>
</file>

<file path=customXml/_rels/item1669.xml.rels><?xml version="1.0" encoding="UTF-8" standalone="yes"?>
<Relationships xmlns="http://schemas.openxmlformats.org/package/2006/relationships"><Relationship Id="rId1" Type="http://schemas.openxmlformats.org/officeDocument/2006/relationships/customXmlProps" Target="itemProps1669.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70.xml.rels><?xml version="1.0" encoding="UTF-8" standalone="yes"?>
<Relationships xmlns="http://schemas.openxmlformats.org/package/2006/relationships"><Relationship Id="rId1" Type="http://schemas.openxmlformats.org/officeDocument/2006/relationships/customXmlProps" Target="itemProps1670.xml"/></Relationships>
</file>

<file path=customXml/_rels/item1671.xml.rels><?xml version="1.0" encoding="UTF-8" standalone="yes"?>
<Relationships xmlns="http://schemas.openxmlformats.org/package/2006/relationships"><Relationship Id="rId1" Type="http://schemas.openxmlformats.org/officeDocument/2006/relationships/customXmlProps" Target="itemProps1671.xml"/></Relationships>
</file>

<file path=customXml/_rels/item1672.xml.rels><?xml version="1.0" encoding="UTF-8" standalone="yes"?>
<Relationships xmlns="http://schemas.openxmlformats.org/package/2006/relationships"><Relationship Id="rId1" Type="http://schemas.openxmlformats.org/officeDocument/2006/relationships/customXmlProps" Target="itemProps1672.xml"/></Relationships>
</file>

<file path=customXml/_rels/item1673.xml.rels><?xml version="1.0" encoding="UTF-8" standalone="yes"?>
<Relationships xmlns="http://schemas.openxmlformats.org/package/2006/relationships"><Relationship Id="rId1" Type="http://schemas.openxmlformats.org/officeDocument/2006/relationships/customXmlProps" Target="itemProps1673.xml"/></Relationships>
</file>

<file path=customXml/_rels/item1674.xml.rels><?xml version="1.0" encoding="UTF-8" standalone="yes"?>
<Relationships xmlns="http://schemas.openxmlformats.org/package/2006/relationships"><Relationship Id="rId1" Type="http://schemas.openxmlformats.org/officeDocument/2006/relationships/customXmlProps" Target="itemProps1674.xml"/></Relationships>
</file>

<file path=customXml/_rels/item1675.xml.rels><?xml version="1.0" encoding="UTF-8" standalone="yes"?>
<Relationships xmlns="http://schemas.openxmlformats.org/package/2006/relationships"><Relationship Id="rId1" Type="http://schemas.openxmlformats.org/officeDocument/2006/relationships/customXmlProps" Target="itemProps1675.xml"/></Relationships>
</file>

<file path=customXml/_rels/item1676.xml.rels><?xml version="1.0" encoding="UTF-8" standalone="yes"?>
<Relationships xmlns="http://schemas.openxmlformats.org/package/2006/relationships"><Relationship Id="rId1" Type="http://schemas.openxmlformats.org/officeDocument/2006/relationships/customXmlProps" Target="itemProps1676.xml"/></Relationships>
</file>

<file path=customXml/_rels/item1677.xml.rels><?xml version="1.0" encoding="UTF-8" standalone="yes"?>
<Relationships xmlns="http://schemas.openxmlformats.org/package/2006/relationships"><Relationship Id="rId1" Type="http://schemas.openxmlformats.org/officeDocument/2006/relationships/customXmlProps" Target="itemProps1677.xml"/></Relationships>
</file>

<file path=customXml/_rels/item1678.xml.rels><?xml version="1.0" encoding="UTF-8" standalone="yes"?>
<Relationships xmlns="http://schemas.openxmlformats.org/package/2006/relationships"><Relationship Id="rId1" Type="http://schemas.openxmlformats.org/officeDocument/2006/relationships/customXmlProps" Target="itemProps1678.xml"/></Relationships>
</file>

<file path=customXml/_rels/item1679.xml.rels><?xml version="1.0" encoding="UTF-8" standalone="yes"?>
<Relationships xmlns="http://schemas.openxmlformats.org/package/2006/relationships"><Relationship Id="rId1" Type="http://schemas.openxmlformats.org/officeDocument/2006/relationships/customXmlProps" Target="itemProps1679.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80.xml.rels><?xml version="1.0" encoding="UTF-8" standalone="yes"?>
<Relationships xmlns="http://schemas.openxmlformats.org/package/2006/relationships"><Relationship Id="rId1" Type="http://schemas.openxmlformats.org/officeDocument/2006/relationships/customXmlProps" Target="itemProps1680.xml"/></Relationships>
</file>

<file path=customXml/_rels/item1681.xml.rels><?xml version="1.0" encoding="UTF-8" standalone="yes"?>
<Relationships xmlns="http://schemas.openxmlformats.org/package/2006/relationships"><Relationship Id="rId1" Type="http://schemas.openxmlformats.org/officeDocument/2006/relationships/customXmlProps" Target="itemProps1681.xml"/></Relationships>
</file>

<file path=customXml/_rels/item1682.xml.rels><?xml version="1.0" encoding="UTF-8" standalone="yes"?>
<Relationships xmlns="http://schemas.openxmlformats.org/package/2006/relationships"><Relationship Id="rId1" Type="http://schemas.openxmlformats.org/officeDocument/2006/relationships/customXmlProps" Target="itemProps1682.xml"/></Relationships>
</file>

<file path=customXml/_rels/item1683.xml.rels><?xml version="1.0" encoding="UTF-8" standalone="yes"?>
<Relationships xmlns="http://schemas.openxmlformats.org/package/2006/relationships"><Relationship Id="rId1" Type="http://schemas.openxmlformats.org/officeDocument/2006/relationships/customXmlProps" Target="itemProps1683.xml"/></Relationships>
</file>

<file path=customXml/_rels/item1684.xml.rels><?xml version="1.0" encoding="UTF-8" standalone="yes"?>
<Relationships xmlns="http://schemas.openxmlformats.org/package/2006/relationships"><Relationship Id="rId1" Type="http://schemas.openxmlformats.org/officeDocument/2006/relationships/customXmlProps" Target="itemProps1684.xml"/></Relationships>
</file>

<file path=customXml/_rels/item1685.xml.rels><?xml version="1.0" encoding="UTF-8" standalone="yes"?>
<Relationships xmlns="http://schemas.openxmlformats.org/package/2006/relationships"><Relationship Id="rId1" Type="http://schemas.openxmlformats.org/officeDocument/2006/relationships/customXmlProps" Target="itemProps1685.xml"/></Relationships>
</file>

<file path=customXml/_rels/item1686.xml.rels><?xml version="1.0" encoding="UTF-8" standalone="yes"?>
<Relationships xmlns="http://schemas.openxmlformats.org/package/2006/relationships"><Relationship Id="rId1" Type="http://schemas.openxmlformats.org/officeDocument/2006/relationships/customXmlProps" Target="itemProps1686.xml"/></Relationships>
</file>

<file path=customXml/_rels/item1687.xml.rels><?xml version="1.0" encoding="UTF-8" standalone="yes"?>
<Relationships xmlns="http://schemas.openxmlformats.org/package/2006/relationships"><Relationship Id="rId1" Type="http://schemas.openxmlformats.org/officeDocument/2006/relationships/customXmlProps" Target="itemProps1687.xml"/></Relationships>
</file>

<file path=customXml/_rels/item1688.xml.rels><?xml version="1.0" encoding="UTF-8" standalone="yes"?>
<Relationships xmlns="http://schemas.openxmlformats.org/package/2006/relationships"><Relationship Id="rId1" Type="http://schemas.openxmlformats.org/officeDocument/2006/relationships/customXmlProps" Target="itemProps1688.xml"/></Relationships>
</file>

<file path=customXml/_rels/item1689.xml.rels><?xml version="1.0" encoding="UTF-8" standalone="yes"?>
<Relationships xmlns="http://schemas.openxmlformats.org/package/2006/relationships"><Relationship Id="rId1" Type="http://schemas.openxmlformats.org/officeDocument/2006/relationships/customXmlProps" Target="itemProps1689.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690.xml.rels><?xml version="1.0" encoding="UTF-8" standalone="yes"?>
<Relationships xmlns="http://schemas.openxmlformats.org/package/2006/relationships"><Relationship Id="rId1" Type="http://schemas.openxmlformats.org/officeDocument/2006/relationships/customXmlProps" Target="itemProps1690.xml"/></Relationships>
</file>

<file path=customXml/_rels/item1691.xml.rels><?xml version="1.0" encoding="UTF-8" standalone="yes"?>
<Relationships xmlns="http://schemas.openxmlformats.org/package/2006/relationships"><Relationship Id="rId1" Type="http://schemas.openxmlformats.org/officeDocument/2006/relationships/customXmlProps" Target="itemProps1691.xml"/></Relationships>
</file>

<file path=customXml/_rels/item1692.xml.rels><?xml version="1.0" encoding="UTF-8" standalone="yes"?>
<Relationships xmlns="http://schemas.openxmlformats.org/package/2006/relationships"><Relationship Id="rId1" Type="http://schemas.openxmlformats.org/officeDocument/2006/relationships/customXmlProps" Target="itemProps1692.xml"/></Relationships>
</file>

<file path=customXml/_rels/item1693.xml.rels><?xml version="1.0" encoding="UTF-8" standalone="yes"?>
<Relationships xmlns="http://schemas.openxmlformats.org/package/2006/relationships"><Relationship Id="rId1" Type="http://schemas.openxmlformats.org/officeDocument/2006/relationships/customXmlProps" Target="itemProps1693.xml"/></Relationships>
</file>

<file path=customXml/_rels/item1694.xml.rels><?xml version="1.0" encoding="UTF-8" standalone="yes"?>
<Relationships xmlns="http://schemas.openxmlformats.org/package/2006/relationships"><Relationship Id="rId1" Type="http://schemas.openxmlformats.org/officeDocument/2006/relationships/customXmlProps" Target="itemProps1694.xml"/></Relationships>
</file>

<file path=customXml/_rels/item1695.xml.rels><?xml version="1.0" encoding="UTF-8" standalone="yes"?>
<Relationships xmlns="http://schemas.openxmlformats.org/package/2006/relationships"><Relationship Id="rId1" Type="http://schemas.openxmlformats.org/officeDocument/2006/relationships/customXmlProps" Target="itemProps1695.xml"/></Relationships>
</file>

<file path=customXml/_rels/item1696.xml.rels><?xml version="1.0" encoding="UTF-8" standalone="yes"?>
<Relationships xmlns="http://schemas.openxmlformats.org/package/2006/relationships"><Relationship Id="rId1" Type="http://schemas.openxmlformats.org/officeDocument/2006/relationships/customXmlProps" Target="itemProps1696.xml"/></Relationships>
</file>

<file path=customXml/_rels/item1697.xml.rels><?xml version="1.0" encoding="UTF-8" standalone="yes"?>
<Relationships xmlns="http://schemas.openxmlformats.org/package/2006/relationships"><Relationship Id="rId1" Type="http://schemas.openxmlformats.org/officeDocument/2006/relationships/customXmlProps" Target="itemProps1697.xml"/></Relationships>
</file>

<file path=customXml/_rels/item1698.xml.rels><?xml version="1.0" encoding="UTF-8" standalone="yes"?>
<Relationships xmlns="http://schemas.openxmlformats.org/package/2006/relationships"><Relationship Id="rId1" Type="http://schemas.openxmlformats.org/officeDocument/2006/relationships/customXmlProps" Target="itemProps1698.xml"/></Relationships>
</file>

<file path=customXml/_rels/item1699.xml.rels><?xml version="1.0" encoding="UTF-8" standalone="yes"?>
<Relationships xmlns="http://schemas.openxmlformats.org/package/2006/relationships"><Relationship Id="rId1" Type="http://schemas.openxmlformats.org/officeDocument/2006/relationships/customXmlProps" Target="itemProps169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00.xml.rels><?xml version="1.0" encoding="UTF-8" standalone="yes"?>
<Relationships xmlns="http://schemas.openxmlformats.org/package/2006/relationships"><Relationship Id="rId1" Type="http://schemas.openxmlformats.org/officeDocument/2006/relationships/customXmlProps" Target="itemProps1700.xml"/></Relationships>
</file>

<file path=customXml/_rels/item1701.xml.rels><?xml version="1.0" encoding="UTF-8" standalone="yes"?>
<Relationships xmlns="http://schemas.openxmlformats.org/package/2006/relationships"><Relationship Id="rId1" Type="http://schemas.openxmlformats.org/officeDocument/2006/relationships/customXmlProps" Target="itemProps1701.xml"/></Relationships>
</file>

<file path=customXml/_rels/item1702.xml.rels><?xml version="1.0" encoding="UTF-8" standalone="yes"?>
<Relationships xmlns="http://schemas.openxmlformats.org/package/2006/relationships"><Relationship Id="rId1" Type="http://schemas.openxmlformats.org/officeDocument/2006/relationships/customXmlProps" Target="itemProps1702.xml"/></Relationships>
</file>

<file path=customXml/_rels/item1703.xml.rels><?xml version="1.0" encoding="UTF-8" standalone="yes"?>
<Relationships xmlns="http://schemas.openxmlformats.org/package/2006/relationships"><Relationship Id="rId1" Type="http://schemas.openxmlformats.org/officeDocument/2006/relationships/customXmlProps" Target="itemProps1703.xml"/></Relationships>
</file>

<file path=customXml/_rels/item1704.xml.rels><?xml version="1.0" encoding="UTF-8" standalone="yes"?>
<Relationships xmlns="http://schemas.openxmlformats.org/package/2006/relationships"><Relationship Id="rId1" Type="http://schemas.openxmlformats.org/officeDocument/2006/relationships/customXmlProps" Target="itemProps1704.xml"/></Relationships>
</file>

<file path=customXml/_rels/item1705.xml.rels><?xml version="1.0" encoding="UTF-8" standalone="yes"?>
<Relationships xmlns="http://schemas.openxmlformats.org/package/2006/relationships"><Relationship Id="rId1" Type="http://schemas.openxmlformats.org/officeDocument/2006/relationships/customXmlProps" Target="itemProps1705.xml"/></Relationships>
</file>

<file path=customXml/_rels/item1706.xml.rels><?xml version="1.0" encoding="UTF-8" standalone="yes"?>
<Relationships xmlns="http://schemas.openxmlformats.org/package/2006/relationships"><Relationship Id="rId1" Type="http://schemas.openxmlformats.org/officeDocument/2006/relationships/customXmlProps" Target="itemProps1706.xml"/></Relationships>
</file>

<file path=customXml/_rels/item1707.xml.rels><?xml version="1.0" encoding="UTF-8" standalone="yes"?>
<Relationships xmlns="http://schemas.openxmlformats.org/package/2006/relationships"><Relationship Id="rId1" Type="http://schemas.openxmlformats.org/officeDocument/2006/relationships/customXmlProps" Target="itemProps1707.xml"/></Relationships>
</file>

<file path=customXml/_rels/item1708.xml.rels><?xml version="1.0" encoding="UTF-8" standalone="yes"?>
<Relationships xmlns="http://schemas.openxmlformats.org/package/2006/relationships"><Relationship Id="rId1" Type="http://schemas.openxmlformats.org/officeDocument/2006/relationships/customXmlProps" Target="itemProps1708.xml"/></Relationships>
</file>

<file path=customXml/_rels/item1709.xml.rels><?xml version="1.0" encoding="UTF-8" standalone="yes"?>
<Relationships xmlns="http://schemas.openxmlformats.org/package/2006/relationships"><Relationship Id="rId1" Type="http://schemas.openxmlformats.org/officeDocument/2006/relationships/customXmlProps" Target="itemProps1709.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10.xml.rels><?xml version="1.0" encoding="UTF-8" standalone="yes"?>
<Relationships xmlns="http://schemas.openxmlformats.org/package/2006/relationships"><Relationship Id="rId1" Type="http://schemas.openxmlformats.org/officeDocument/2006/relationships/customXmlProps" Target="itemProps1710.xml"/></Relationships>
</file>

<file path=customXml/_rels/item1711.xml.rels><?xml version="1.0" encoding="UTF-8" standalone="yes"?>
<Relationships xmlns="http://schemas.openxmlformats.org/package/2006/relationships"><Relationship Id="rId1" Type="http://schemas.openxmlformats.org/officeDocument/2006/relationships/customXmlProps" Target="itemProps1711.xml"/></Relationships>
</file>

<file path=customXml/_rels/item1712.xml.rels><?xml version="1.0" encoding="UTF-8" standalone="yes"?>
<Relationships xmlns="http://schemas.openxmlformats.org/package/2006/relationships"><Relationship Id="rId1" Type="http://schemas.openxmlformats.org/officeDocument/2006/relationships/customXmlProps" Target="itemProps1712.xml"/></Relationships>
</file>

<file path=customXml/_rels/item1713.xml.rels><?xml version="1.0" encoding="UTF-8" standalone="yes"?>
<Relationships xmlns="http://schemas.openxmlformats.org/package/2006/relationships"><Relationship Id="rId1" Type="http://schemas.openxmlformats.org/officeDocument/2006/relationships/customXmlProps" Target="itemProps1713.xml"/></Relationships>
</file>

<file path=customXml/_rels/item1714.xml.rels><?xml version="1.0" encoding="UTF-8" standalone="yes"?>
<Relationships xmlns="http://schemas.openxmlformats.org/package/2006/relationships"><Relationship Id="rId1" Type="http://schemas.openxmlformats.org/officeDocument/2006/relationships/customXmlProps" Target="itemProps1714.xml"/></Relationships>
</file>

<file path=customXml/_rels/item1715.xml.rels><?xml version="1.0" encoding="UTF-8" standalone="yes"?>
<Relationships xmlns="http://schemas.openxmlformats.org/package/2006/relationships"><Relationship Id="rId1" Type="http://schemas.openxmlformats.org/officeDocument/2006/relationships/customXmlProps" Target="itemProps1715.xml"/></Relationships>
</file>

<file path=customXml/_rels/item1716.xml.rels><?xml version="1.0" encoding="UTF-8" standalone="yes"?>
<Relationships xmlns="http://schemas.openxmlformats.org/package/2006/relationships"><Relationship Id="rId1" Type="http://schemas.openxmlformats.org/officeDocument/2006/relationships/customXmlProps" Target="itemProps1716.xml"/></Relationships>
</file>

<file path=customXml/_rels/item1717.xml.rels><?xml version="1.0" encoding="UTF-8" standalone="yes"?>
<Relationships xmlns="http://schemas.openxmlformats.org/package/2006/relationships"><Relationship Id="rId1" Type="http://schemas.openxmlformats.org/officeDocument/2006/relationships/customXmlProps" Target="itemProps1717.xml"/></Relationships>
</file>

<file path=customXml/_rels/item1718.xml.rels><?xml version="1.0" encoding="UTF-8" standalone="yes"?>
<Relationships xmlns="http://schemas.openxmlformats.org/package/2006/relationships"><Relationship Id="rId1" Type="http://schemas.openxmlformats.org/officeDocument/2006/relationships/customXmlProps" Target="itemProps1718.xml"/></Relationships>
</file>

<file path=customXml/_rels/item1719.xml.rels><?xml version="1.0" encoding="UTF-8" standalone="yes"?>
<Relationships xmlns="http://schemas.openxmlformats.org/package/2006/relationships"><Relationship Id="rId1" Type="http://schemas.openxmlformats.org/officeDocument/2006/relationships/customXmlProps" Target="itemProps1719.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20.xml.rels><?xml version="1.0" encoding="UTF-8" standalone="yes"?>
<Relationships xmlns="http://schemas.openxmlformats.org/package/2006/relationships"><Relationship Id="rId1" Type="http://schemas.openxmlformats.org/officeDocument/2006/relationships/customXmlProps" Target="itemProps1720.xml"/></Relationships>
</file>

<file path=customXml/_rels/item1721.xml.rels><?xml version="1.0" encoding="UTF-8" standalone="yes"?>
<Relationships xmlns="http://schemas.openxmlformats.org/package/2006/relationships"><Relationship Id="rId1" Type="http://schemas.openxmlformats.org/officeDocument/2006/relationships/customXmlProps" Target="itemProps1721.xml"/></Relationships>
</file>

<file path=customXml/_rels/item1722.xml.rels><?xml version="1.0" encoding="UTF-8" standalone="yes"?>
<Relationships xmlns="http://schemas.openxmlformats.org/package/2006/relationships"><Relationship Id="rId1" Type="http://schemas.openxmlformats.org/officeDocument/2006/relationships/customXmlProps" Target="itemProps1722.xml"/></Relationships>
</file>

<file path=customXml/_rels/item1723.xml.rels><?xml version="1.0" encoding="UTF-8" standalone="yes"?>
<Relationships xmlns="http://schemas.openxmlformats.org/package/2006/relationships"><Relationship Id="rId1" Type="http://schemas.openxmlformats.org/officeDocument/2006/relationships/customXmlProps" Target="itemProps1723.xml"/></Relationships>
</file>

<file path=customXml/_rels/item1724.xml.rels><?xml version="1.0" encoding="UTF-8" standalone="yes"?>
<Relationships xmlns="http://schemas.openxmlformats.org/package/2006/relationships"><Relationship Id="rId1" Type="http://schemas.openxmlformats.org/officeDocument/2006/relationships/customXmlProps" Target="itemProps1724.xml"/></Relationships>
</file>

<file path=customXml/_rels/item1725.xml.rels><?xml version="1.0" encoding="UTF-8" standalone="yes"?>
<Relationships xmlns="http://schemas.openxmlformats.org/package/2006/relationships"><Relationship Id="rId1" Type="http://schemas.openxmlformats.org/officeDocument/2006/relationships/customXmlProps" Target="itemProps1725.xml"/></Relationships>
</file>

<file path=customXml/_rels/item1726.xml.rels><?xml version="1.0" encoding="UTF-8" standalone="yes"?>
<Relationships xmlns="http://schemas.openxmlformats.org/package/2006/relationships"><Relationship Id="rId1" Type="http://schemas.openxmlformats.org/officeDocument/2006/relationships/customXmlProps" Target="itemProps1726.xml"/></Relationships>
</file>

<file path=customXml/_rels/item1727.xml.rels><?xml version="1.0" encoding="UTF-8" standalone="yes"?>
<Relationships xmlns="http://schemas.openxmlformats.org/package/2006/relationships"><Relationship Id="rId1" Type="http://schemas.openxmlformats.org/officeDocument/2006/relationships/customXmlProps" Target="itemProps1727.xml"/></Relationships>
</file>

<file path=customXml/_rels/item1728.xml.rels><?xml version="1.0" encoding="UTF-8" standalone="yes"?>
<Relationships xmlns="http://schemas.openxmlformats.org/package/2006/relationships"><Relationship Id="rId1" Type="http://schemas.openxmlformats.org/officeDocument/2006/relationships/customXmlProps" Target="itemProps1728.xml"/></Relationships>
</file>

<file path=customXml/_rels/item1729.xml.rels><?xml version="1.0" encoding="UTF-8" standalone="yes"?>
<Relationships xmlns="http://schemas.openxmlformats.org/package/2006/relationships"><Relationship Id="rId1" Type="http://schemas.openxmlformats.org/officeDocument/2006/relationships/customXmlProps" Target="itemProps1729.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30.xml.rels><?xml version="1.0" encoding="UTF-8" standalone="yes"?>
<Relationships xmlns="http://schemas.openxmlformats.org/package/2006/relationships"><Relationship Id="rId1" Type="http://schemas.openxmlformats.org/officeDocument/2006/relationships/customXmlProps" Target="itemProps1730.xml"/></Relationships>
</file>

<file path=customXml/_rels/item1731.xml.rels><?xml version="1.0" encoding="UTF-8" standalone="yes"?>
<Relationships xmlns="http://schemas.openxmlformats.org/package/2006/relationships"><Relationship Id="rId1" Type="http://schemas.openxmlformats.org/officeDocument/2006/relationships/customXmlProps" Target="itemProps1731.xml"/></Relationships>
</file>

<file path=customXml/_rels/item1732.xml.rels><?xml version="1.0" encoding="UTF-8" standalone="yes"?>
<Relationships xmlns="http://schemas.openxmlformats.org/package/2006/relationships"><Relationship Id="rId1" Type="http://schemas.openxmlformats.org/officeDocument/2006/relationships/customXmlProps" Target="itemProps1732.xml"/></Relationships>
</file>

<file path=customXml/_rels/item1733.xml.rels><?xml version="1.0" encoding="UTF-8" standalone="yes"?>
<Relationships xmlns="http://schemas.openxmlformats.org/package/2006/relationships"><Relationship Id="rId1" Type="http://schemas.openxmlformats.org/officeDocument/2006/relationships/customXmlProps" Target="itemProps1733.xml"/></Relationships>
</file>

<file path=customXml/_rels/item1734.xml.rels><?xml version="1.0" encoding="UTF-8" standalone="yes"?>
<Relationships xmlns="http://schemas.openxmlformats.org/package/2006/relationships"><Relationship Id="rId1" Type="http://schemas.openxmlformats.org/officeDocument/2006/relationships/customXmlProps" Target="itemProps1734.xml"/></Relationships>
</file>

<file path=customXml/_rels/item1735.xml.rels><?xml version="1.0" encoding="UTF-8" standalone="yes"?>
<Relationships xmlns="http://schemas.openxmlformats.org/package/2006/relationships"><Relationship Id="rId1" Type="http://schemas.openxmlformats.org/officeDocument/2006/relationships/customXmlProps" Target="itemProps1735.xml"/></Relationships>
</file>

<file path=customXml/_rels/item1736.xml.rels><?xml version="1.0" encoding="UTF-8" standalone="yes"?>
<Relationships xmlns="http://schemas.openxmlformats.org/package/2006/relationships"><Relationship Id="rId1" Type="http://schemas.openxmlformats.org/officeDocument/2006/relationships/customXmlProps" Target="itemProps1736.xml"/></Relationships>
</file>

<file path=customXml/_rels/item1737.xml.rels><?xml version="1.0" encoding="UTF-8" standalone="yes"?>
<Relationships xmlns="http://schemas.openxmlformats.org/package/2006/relationships"><Relationship Id="rId1" Type="http://schemas.openxmlformats.org/officeDocument/2006/relationships/customXmlProps" Target="itemProps1737.xml"/></Relationships>
</file>

<file path=customXml/_rels/item1738.xml.rels><?xml version="1.0" encoding="UTF-8" standalone="yes"?>
<Relationships xmlns="http://schemas.openxmlformats.org/package/2006/relationships"><Relationship Id="rId1" Type="http://schemas.openxmlformats.org/officeDocument/2006/relationships/customXmlProps" Target="itemProps1738.xml"/></Relationships>
</file>

<file path=customXml/_rels/item1739.xml.rels><?xml version="1.0" encoding="UTF-8" standalone="yes"?>
<Relationships xmlns="http://schemas.openxmlformats.org/package/2006/relationships"><Relationship Id="rId1" Type="http://schemas.openxmlformats.org/officeDocument/2006/relationships/customXmlProps" Target="itemProps1739.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40.xml.rels><?xml version="1.0" encoding="UTF-8" standalone="yes"?>
<Relationships xmlns="http://schemas.openxmlformats.org/package/2006/relationships"><Relationship Id="rId1" Type="http://schemas.openxmlformats.org/officeDocument/2006/relationships/customXmlProps" Target="itemProps1740.xml"/></Relationships>
</file>

<file path=customXml/_rels/item1741.xml.rels><?xml version="1.0" encoding="UTF-8" standalone="yes"?>
<Relationships xmlns="http://schemas.openxmlformats.org/package/2006/relationships"><Relationship Id="rId1" Type="http://schemas.openxmlformats.org/officeDocument/2006/relationships/customXmlProps" Target="itemProps1741.xml"/></Relationships>
</file>

<file path=customXml/_rels/item1742.xml.rels><?xml version="1.0" encoding="UTF-8" standalone="yes"?>
<Relationships xmlns="http://schemas.openxmlformats.org/package/2006/relationships"><Relationship Id="rId1" Type="http://schemas.openxmlformats.org/officeDocument/2006/relationships/customXmlProps" Target="itemProps1742.xml"/></Relationships>
</file>

<file path=customXml/_rels/item1743.xml.rels><?xml version="1.0" encoding="UTF-8" standalone="yes"?>
<Relationships xmlns="http://schemas.openxmlformats.org/package/2006/relationships"><Relationship Id="rId1" Type="http://schemas.openxmlformats.org/officeDocument/2006/relationships/customXmlProps" Target="itemProps1743.xml"/></Relationships>
</file>

<file path=customXml/_rels/item1744.xml.rels><?xml version="1.0" encoding="UTF-8" standalone="yes"?>
<Relationships xmlns="http://schemas.openxmlformats.org/package/2006/relationships"><Relationship Id="rId1" Type="http://schemas.openxmlformats.org/officeDocument/2006/relationships/customXmlProps" Target="itemProps1744.xml"/></Relationships>
</file>

<file path=customXml/_rels/item1745.xml.rels><?xml version="1.0" encoding="UTF-8" standalone="yes"?>
<Relationships xmlns="http://schemas.openxmlformats.org/package/2006/relationships"><Relationship Id="rId1" Type="http://schemas.openxmlformats.org/officeDocument/2006/relationships/customXmlProps" Target="itemProps1745.xml"/></Relationships>
</file>

<file path=customXml/_rels/item1746.xml.rels><?xml version="1.0" encoding="UTF-8" standalone="yes"?>
<Relationships xmlns="http://schemas.openxmlformats.org/package/2006/relationships"><Relationship Id="rId1" Type="http://schemas.openxmlformats.org/officeDocument/2006/relationships/customXmlProps" Target="itemProps1746.xml"/></Relationships>
</file>

<file path=customXml/_rels/item1747.xml.rels><?xml version="1.0" encoding="UTF-8" standalone="yes"?>
<Relationships xmlns="http://schemas.openxmlformats.org/package/2006/relationships"><Relationship Id="rId1" Type="http://schemas.openxmlformats.org/officeDocument/2006/relationships/customXmlProps" Target="itemProps1747.xml"/></Relationships>
</file>

<file path=customXml/_rels/item1748.xml.rels><?xml version="1.0" encoding="UTF-8" standalone="yes"?>
<Relationships xmlns="http://schemas.openxmlformats.org/package/2006/relationships"><Relationship Id="rId1" Type="http://schemas.openxmlformats.org/officeDocument/2006/relationships/customXmlProps" Target="itemProps1748.xml"/></Relationships>
</file>

<file path=customXml/_rels/item1749.xml.rels><?xml version="1.0" encoding="UTF-8" standalone="yes"?>
<Relationships xmlns="http://schemas.openxmlformats.org/package/2006/relationships"><Relationship Id="rId1" Type="http://schemas.openxmlformats.org/officeDocument/2006/relationships/customXmlProps" Target="itemProps1749.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50.xml.rels><?xml version="1.0" encoding="UTF-8" standalone="yes"?>
<Relationships xmlns="http://schemas.openxmlformats.org/package/2006/relationships"><Relationship Id="rId1" Type="http://schemas.openxmlformats.org/officeDocument/2006/relationships/customXmlProps" Target="itemProps1750.xml"/></Relationships>
</file>

<file path=customXml/_rels/item1751.xml.rels><?xml version="1.0" encoding="UTF-8" standalone="yes"?>
<Relationships xmlns="http://schemas.openxmlformats.org/package/2006/relationships"><Relationship Id="rId1" Type="http://schemas.openxmlformats.org/officeDocument/2006/relationships/customXmlProps" Target="itemProps1751.xml"/></Relationships>
</file>

<file path=customXml/_rels/item1752.xml.rels><?xml version="1.0" encoding="UTF-8" standalone="yes"?>
<Relationships xmlns="http://schemas.openxmlformats.org/package/2006/relationships"><Relationship Id="rId1" Type="http://schemas.openxmlformats.org/officeDocument/2006/relationships/customXmlProps" Target="itemProps1752.xml"/></Relationships>
</file>

<file path=customXml/_rels/item1753.xml.rels><?xml version="1.0" encoding="UTF-8" standalone="yes"?>
<Relationships xmlns="http://schemas.openxmlformats.org/package/2006/relationships"><Relationship Id="rId1" Type="http://schemas.openxmlformats.org/officeDocument/2006/relationships/customXmlProps" Target="itemProps1753.xml"/></Relationships>
</file>

<file path=customXml/_rels/item1754.xml.rels><?xml version="1.0" encoding="UTF-8" standalone="yes"?>
<Relationships xmlns="http://schemas.openxmlformats.org/package/2006/relationships"><Relationship Id="rId1" Type="http://schemas.openxmlformats.org/officeDocument/2006/relationships/customXmlProps" Target="itemProps1754.xml"/></Relationships>
</file>

<file path=customXml/_rels/item1755.xml.rels><?xml version="1.0" encoding="UTF-8" standalone="yes"?>
<Relationships xmlns="http://schemas.openxmlformats.org/package/2006/relationships"><Relationship Id="rId1" Type="http://schemas.openxmlformats.org/officeDocument/2006/relationships/customXmlProps" Target="itemProps1755.xml"/></Relationships>
</file>

<file path=customXml/_rels/item1756.xml.rels><?xml version="1.0" encoding="UTF-8" standalone="yes"?>
<Relationships xmlns="http://schemas.openxmlformats.org/package/2006/relationships"><Relationship Id="rId1" Type="http://schemas.openxmlformats.org/officeDocument/2006/relationships/customXmlProps" Target="itemProps1756.xml"/></Relationships>
</file>

<file path=customXml/_rels/item1757.xml.rels><?xml version="1.0" encoding="UTF-8" standalone="yes"?>
<Relationships xmlns="http://schemas.openxmlformats.org/package/2006/relationships"><Relationship Id="rId1" Type="http://schemas.openxmlformats.org/officeDocument/2006/relationships/customXmlProps" Target="itemProps1757.xml"/></Relationships>
</file>

<file path=customXml/_rels/item1758.xml.rels><?xml version="1.0" encoding="UTF-8" standalone="yes"?>
<Relationships xmlns="http://schemas.openxmlformats.org/package/2006/relationships"><Relationship Id="rId1" Type="http://schemas.openxmlformats.org/officeDocument/2006/relationships/customXmlProps" Target="itemProps1758.xml"/></Relationships>
</file>

<file path=customXml/_rels/item1759.xml.rels><?xml version="1.0" encoding="UTF-8" standalone="yes"?>
<Relationships xmlns="http://schemas.openxmlformats.org/package/2006/relationships"><Relationship Id="rId1" Type="http://schemas.openxmlformats.org/officeDocument/2006/relationships/customXmlProps" Target="itemProps1759.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60.xml.rels><?xml version="1.0" encoding="UTF-8" standalone="yes"?>
<Relationships xmlns="http://schemas.openxmlformats.org/package/2006/relationships"><Relationship Id="rId1" Type="http://schemas.openxmlformats.org/officeDocument/2006/relationships/customXmlProps" Target="itemProps1760.xml"/></Relationships>
</file>

<file path=customXml/_rels/item1761.xml.rels><?xml version="1.0" encoding="UTF-8" standalone="yes"?>
<Relationships xmlns="http://schemas.openxmlformats.org/package/2006/relationships"><Relationship Id="rId1" Type="http://schemas.openxmlformats.org/officeDocument/2006/relationships/customXmlProps" Target="itemProps1761.xml"/></Relationships>
</file>

<file path=customXml/_rels/item1762.xml.rels><?xml version="1.0" encoding="UTF-8" standalone="yes"?>
<Relationships xmlns="http://schemas.openxmlformats.org/package/2006/relationships"><Relationship Id="rId1" Type="http://schemas.openxmlformats.org/officeDocument/2006/relationships/customXmlProps" Target="itemProps1762.xml"/></Relationships>
</file>

<file path=customXml/_rels/item1763.xml.rels><?xml version="1.0" encoding="UTF-8" standalone="yes"?>
<Relationships xmlns="http://schemas.openxmlformats.org/package/2006/relationships"><Relationship Id="rId1" Type="http://schemas.openxmlformats.org/officeDocument/2006/relationships/customXmlProps" Target="itemProps1763.xml"/></Relationships>
</file>

<file path=customXml/_rels/item1764.xml.rels><?xml version="1.0" encoding="UTF-8" standalone="yes"?>
<Relationships xmlns="http://schemas.openxmlformats.org/package/2006/relationships"><Relationship Id="rId1" Type="http://schemas.openxmlformats.org/officeDocument/2006/relationships/customXmlProps" Target="itemProps1764.xml"/></Relationships>
</file>

<file path=customXml/_rels/item1765.xml.rels><?xml version="1.0" encoding="UTF-8" standalone="yes"?>
<Relationships xmlns="http://schemas.openxmlformats.org/package/2006/relationships"><Relationship Id="rId1" Type="http://schemas.openxmlformats.org/officeDocument/2006/relationships/customXmlProps" Target="itemProps1765.xml"/></Relationships>
</file>

<file path=customXml/_rels/item1766.xml.rels><?xml version="1.0" encoding="UTF-8" standalone="yes"?>
<Relationships xmlns="http://schemas.openxmlformats.org/package/2006/relationships"><Relationship Id="rId1" Type="http://schemas.openxmlformats.org/officeDocument/2006/relationships/customXmlProps" Target="itemProps1766.xml"/></Relationships>
</file>

<file path=customXml/_rels/item1767.xml.rels><?xml version="1.0" encoding="UTF-8" standalone="yes"?>
<Relationships xmlns="http://schemas.openxmlformats.org/package/2006/relationships"><Relationship Id="rId1" Type="http://schemas.openxmlformats.org/officeDocument/2006/relationships/customXmlProps" Target="itemProps1767.xml"/></Relationships>
</file>

<file path=customXml/_rels/item1768.xml.rels><?xml version="1.0" encoding="UTF-8" standalone="yes"?>
<Relationships xmlns="http://schemas.openxmlformats.org/package/2006/relationships"><Relationship Id="rId1" Type="http://schemas.openxmlformats.org/officeDocument/2006/relationships/customXmlProps" Target="itemProps1768.xml"/></Relationships>
</file>

<file path=customXml/_rels/item1769.xml.rels><?xml version="1.0" encoding="UTF-8" standalone="yes"?>
<Relationships xmlns="http://schemas.openxmlformats.org/package/2006/relationships"><Relationship Id="rId1" Type="http://schemas.openxmlformats.org/officeDocument/2006/relationships/customXmlProps" Target="itemProps1769.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70.xml.rels><?xml version="1.0" encoding="UTF-8" standalone="yes"?>
<Relationships xmlns="http://schemas.openxmlformats.org/package/2006/relationships"><Relationship Id="rId1" Type="http://schemas.openxmlformats.org/officeDocument/2006/relationships/customXmlProps" Target="itemProps1770.xml"/></Relationships>
</file>

<file path=customXml/_rels/item1771.xml.rels><?xml version="1.0" encoding="UTF-8" standalone="yes"?>
<Relationships xmlns="http://schemas.openxmlformats.org/package/2006/relationships"><Relationship Id="rId1" Type="http://schemas.openxmlformats.org/officeDocument/2006/relationships/customXmlProps" Target="itemProps1771.xml"/></Relationships>
</file>

<file path=customXml/_rels/item1772.xml.rels><?xml version="1.0" encoding="UTF-8" standalone="yes"?>
<Relationships xmlns="http://schemas.openxmlformats.org/package/2006/relationships"><Relationship Id="rId1" Type="http://schemas.openxmlformats.org/officeDocument/2006/relationships/customXmlProps" Target="itemProps1772.xml"/></Relationships>
</file>

<file path=customXml/_rels/item1773.xml.rels><?xml version="1.0" encoding="UTF-8" standalone="yes"?>
<Relationships xmlns="http://schemas.openxmlformats.org/package/2006/relationships"><Relationship Id="rId1" Type="http://schemas.openxmlformats.org/officeDocument/2006/relationships/customXmlProps" Target="itemProps1773.xml"/></Relationships>
</file>

<file path=customXml/_rels/item1774.xml.rels><?xml version="1.0" encoding="UTF-8" standalone="yes"?>
<Relationships xmlns="http://schemas.openxmlformats.org/package/2006/relationships"><Relationship Id="rId1" Type="http://schemas.openxmlformats.org/officeDocument/2006/relationships/customXmlProps" Target="itemProps1774.xml"/></Relationships>
</file>

<file path=customXml/_rels/item1775.xml.rels><?xml version="1.0" encoding="UTF-8" standalone="yes"?>
<Relationships xmlns="http://schemas.openxmlformats.org/package/2006/relationships"><Relationship Id="rId1" Type="http://schemas.openxmlformats.org/officeDocument/2006/relationships/customXmlProps" Target="itemProps1775.xml"/></Relationships>
</file>

<file path=customXml/_rels/item1776.xml.rels><?xml version="1.0" encoding="UTF-8" standalone="yes"?>
<Relationships xmlns="http://schemas.openxmlformats.org/package/2006/relationships"><Relationship Id="rId1" Type="http://schemas.openxmlformats.org/officeDocument/2006/relationships/customXmlProps" Target="itemProps1776.xml"/></Relationships>
</file>

<file path=customXml/_rels/item1777.xml.rels><?xml version="1.0" encoding="UTF-8" standalone="yes"?>
<Relationships xmlns="http://schemas.openxmlformats.org/package/2006/relationships"><Relationship Id="rId1" Type="http://schemas.openxmlformats.org/officeDocument/2006/relationships/customXmlProps" Target="itemProps1777.xml"/></Relationships>
</file>

<file path=customXml/_rels/item1778.xml.rels><?xml version="1.0" encoding="UTF-8" standalone="yes"?>
<Relationships xmlns="http://schemas.openxmlformats.org/package/2006/relationships"><Relationship Id="rId1" Type="http://schemas.openxmlformats.org/officeDocument/2006/relationships/customXmlProps" Target="itemProps1778.xml"/></Relationships>
</file>

<file path=customXml/_rels/item1779.xml.rels><?xml version="1.0" encoding="UTF-8" standalone="yes"?>
<Relationships xmlns="http://schemas.openxmlformats.org/package/2006/relationships"><Relationship Id="rId1" Type="http://schemas.openxmlformats.org/officeDocument/2006/relationships/customXmlProps" Target="itemProps1779.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80.xml.rels><?xml version="1.0" encoding="UTF-8" standalone="yes"?>
<Relationships xmlns="http://schemas.openxmlformats.org/package/2006/relationships"><Relationship Id="rId1" Type="http://schemas.openxmlformats.org/officeDocument/2006/relationships/customXmlProps" Target="itemProps1780.xml"/></Relationships>
</file>

<file path=customXml/_rels/item1781.xml.rels><?xml version="1.0" encoding="UTF-8" standalone="yes"?>
<Relationships xmlns="http://schemas.openxmlformats.org/package/2006/relationships"><Relationship Id="rId1" Type="http://schemas.openxmlformats.org/officeDocument/2006/relationships/customXmlProps" Target="itemProps1781.xml"/></Relationships>
</file>

<file path=customXml/_rels/item1782.xml.rels><?xml version="1.0" encoding="UTF-8" standalone="yes"?>
<Relationships xmlns="http://schemas.openxmlformats.org/package/2006/relationships"><Relationship Id="rId1" Type="http://schemas.openxmlformats.org/officeDocument/2006/relationships/customXmlProps" Target="itemProps1782.xml"/></Relationships>
</file>

<file path=customXml/_rels/item1783.xml.rels><?xml version="1.0" encoding="UTF-8" standalone="yes"?>
<Relationships xmlns="http://schemas.openxmlformats.org/package/2006/relationships"><Relationship Id="rId1" Type="http://schemas.openxmlformats.org/officeDocument/2006/relationships/customXmlProps" Target="itemProps1783.xml"/></Relationships>
</file>

<file path=customXml/_rels/item1784.xml.rels><?xml version="1.0" encoding="UTF-8" standalone="yes"?>
<Relationships xmlns="http://schemas.openxmlformats.org/package/2006/relationships"><Relationship Id="rId1" Type="http://schemas.openxmlformats.org/officeDocument/2006/relationships/customXmlProps" Target="itemProps1784.xml"/></Relationships>
</file>

<file path=customXml/_rels/item1785.xml.rels><?xml version="1.0" encoding="UTF-8" standalone="yes"?>
<Relationships xmlns="http://schemas.openxmlformats.org/package/2006/relationships"><Relationship Id="rId1" Type="http://schemas.openxmlformats.org/officeDocument/2006/relationships/customXmlProps" Target="itemProps1785.xml"/></Relationships>
</file>

<file path=customXml/_rels/item1786.xml.rels><?xml version="1.0" encoding="UTF-8" standalone="yes"?>
<Relationships xmlns="http://schemas.openxmlformats.org/package/2006/relationships"><Relationship Id="rId1" Type="http://schemas.openxmlformats.org/officeDocument/2006/relationships/customXmlProps" Target="itemProps1786.xml"/></Relationships>
</file>

<file path=customXml/_rels/item1787.xml.rels><?xml version="1.0" encoding="UTF-8" standalone="yes"?>
<Relationships xmlns="http://schemas.openxmlformats.org/package/2006/relationships"><Relationship Id="rId1" Type="http://schemas.openxmlformats.org/officeDocument/2006/relationships/customXmlProps" Target="itemProps1787.xml"/></Relationships>
</file>

<file path=customXml/_rels/item1788.xml.rels><?xml version="1.0" encoding="UTF-8" standalone="yes"?>
<Relationships xmlns="http://schemas.openxmlformats.org/package/2006/relationships"><Relationship Id="rId1" Type="http://schemas.openxmlformats.org/officeDocument/2006/relationships/customXmlProps" Target="itemProps1788.xml"/></Relationships>
</file>

<file path=customXml/_rels/item1789.xml.rels><?xml version="1.0" encoding="UTF-8" standalone="yes"?>
<Relationships xmlns="http://schemas.openxmlformats.org/package/2006/relationships"><Relationship Id="rId1" Type="http://schemas.openxmlformats.org/officeDocument/2006/relationships/customXmlProps" Target="itemProps1789.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790.xml.rels><?xml version="1.0" encoding="UTF-8" standalone="yes"?>
<Relationships xmlns="http://schemas.openxmlformats.org/package/2006/relationships"><Relationship Id="rId1" Type="http://schemas.openxmlformats.org/officeDocument/2006/relationships/customXmlProps" Target="itemProps1790.xml"/></Relationships>
</file>

<file path=customXml/_rels/item1791.xml.rels><?xml version="1.0" encoding="UTF-8" standalone="yes"?>
<Relationships xmlns="http://schemas.openxmlformats.org/package/2006/relationships"><Relationship Id="rId1" Type="http://schemas.openxmlformats.org/officeDocument/2006/relationships/customXmlProps" Target="itemProps1791.xml"/></Relationships>
</file>

<file path=customXml/_rels/item1792.xml.rels><?xml version="1.0" encoding="UTF-8" standalone="yes"?>
<Relationships xmlns="http://schemas.openxmlformats.org/package/2006/relationships"><Relationship Id="rId1" Type="http://schemas.openxmlformats.org/officeDocument/2006/relationships/customXmlProps" Target="itemProps1792.xml"/></Relationships>
</file>

<file path=customXml/_rels/item1793.xml.rels><?xml version="1.0" encoding="UTF-8" standalone="yes"?>
<Relationships xmlns="http://schemas.openxmlformats.org/package/2006/relationships"><Relationship Id="rId1" Type="http://schemas.openxmlformats.org/officeDocument/2006/relationships/customXmlProps" Target="itemProps1793.xml"/></Relationships>
</file>

<file path=customXml/_rels/item1794.xml.rels><?xml version="1.0" encoding="UTF-8" standalone="yes"?>
<Relationships xmlns="http://schemas.openxmlformats.org/package/2006/relationships"><Relationship Id="rId1" Type="http://schemas.openxmlformats.org/officeDocument/2006/relationships/customXmlProps" Target="itemProps1794.xml"/></Relationships>
</file>

<file path=customXml/_rels/item1795.xml.rels><?xml version="1.0" encoding="UTF-8" standalone="yes"?>
<Relationships xmlns="http://schemas.openxmlformats.org/package/2006/relationships"><Relationship Id="rId1" Type="http://schemas.openxmlformats.org/officeDocument/2006/relationships/customXmlProps" Target="itemProps1795.xml"/></Relationships>
</file>

<file path=customXml/_rels/item1796.xml.rels><?xml version="1.0" encoding="UTF-8" standalone="yes"?>
<Relationships xmlns="http://schemas.openxmlformats.org/package/2006/relationships"><Relationship Id="rId1" Type="http://schemas.openxmlformats.org/officeDocument/2006/relationships/customXmlProps" Target="itemProps1796.xml"/></Relationships>
</file>

<file path=customXml/_rels/item1797.xml.rels><?xml version="1.0" encoding="UTF-8" standalone="yes"?>
<Relationships xmlns="http://schemas.openxmlformats.org/package/2006/relationships"><Relationship Id="rId1" Type="http://schemas.openxmlformats.org/officeDocument/2006/relationships/customXmlProps" Target="itemProps1797.xml"/></Relationships>
</file>

<file path=customXml/_rels/item1798.xml.rels><?xml version="1.0" encoding="UTF-8" standalone="yes"?>
<Relationships xmlns="http://schemas.openxmlformats.org/package/2006/relationships"><Relationship Id="rId1" Type="http://schemas.openxmlformats.org/officeDocument/2006/relationships/customXmlProps" Target="itemProps1798.xml"/></Relationships>
</file>

<file path=customXml/_rels/item1799.xml.rels><?xml version="1.0" encoding="UTF-8" standalone="yes"?>
<Relationships xmlns="http://schemas.openxmlformats.org/package/2006/relationships"><Relationship Id="rId1" Type="http://schemas.openxmlformats.org/officeDocument/2006/relationships/customXmlProps" Target="itemProps179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00.xml.rels><?xml version="1.0" encoding="UTF-8" standalone="yes"?>
<Relationships xmlns="http://schemas.openxmlformats.org/package/2006/relationships"><Relationship Id="rId1" Type="http://schemas.openxmlformats.org/officeDocument/2006/relationships/customXmlProps" Target="itemProps1800.xml"/></Relationships>
</file>

<file path=customXml/_rels/item1801.xml.rels><?xml version="1.0" encoding="UTF-8" standalone="yes"?>
<Relationships xmlns="http://schemas.openxmlformats.org/package/2006/relationships"><Relationship Id="rId1" Type="http://schemas.openxmlformats.org/officeDocument/2006/relationships/customXmlProps" Target="itemProps1801.xml"/></Relationships>
</file>

<file path=customXml/_rels/item1802.xml.rels><?xml version="1.0" encoding="UTF-8" standalone="yes"?>
<Relationships xmlns="http://schemas.openxmlformats.org/package/2006/relationships"><Relationship Id="rId1" Type="http://schemas.openxmlformats.org/officeDocument/2006/relationships/customXmlProps" Target="itemProps1802.xml"/></Relationships>
</file>

<file path=customXml/_rels/item1803.xml.rels><?xml version="1.0" encoding="UTF-8" standalone="yes"?>
<Relationships xmlns="http://schemas.openxmlformats.org/package/2006/relationships"><Relationship Id="rId1" Type="http://schemas.openxmlformats.org/officeDocument/2006/relationships/customXmlProps" Target="itemProps1803.xml"/></Relationships>
</file>

<file path=customXml/_rels/item1804.xml.rels><?xml version="1.0" encoding="UTF-8" standalone="yes"?>
<Relationships xmlns="http://schemas.openxmlformats.org/package/2006/relationships"><Relationship Id="rId1" Type="http://schemas.openxmlformats.org/officeDocument/2006/relationships/customXmlProps" Target="itemProps1804.xml"/></Relationships>
</file>

<file path=customXml/_rels/item1805.xml.rels><?xml version="1.0" encoding="UTF-8" standalone="yes"?>
<Relationships xmlns="http://schemas.openxmlformats.org/package/2006/relationships"><Relationship Id="rId1" Type="http://schemas.openxmlformats.org/officeDocument/2006/relationships/customXmlProps" Target="itemProps1805.xml"/></Relationships>
</file>

<file path=customXml/_rels/item1806.xml.rels><?xml version="1.0" encoding="UTF-8" standalone="yes"?>
<Relationships xmlns="http://schemas.openxmlformats.org/package/2006/relationships"><Relationship Id="rId1" Type="http://schemas.openxmlformats.org/officeDocument/2006/relationships/customXmlProps" Target="itemProps1806.xml"/></Relationships>
</file>

<file path=customXml/_rels/item1807.xml.rels><?xml version="1.0" encoding="UTF-8" standalone="yes"?>
<Relationships xmlns="http://schemas.openxmlformats.org/package/2006/relationships"><Relationship Id="rId1" Type="http://schemas.openxmlformats.org/officeDocument/2006/relationships/customXmlProps" Target="itemProps1807.xml"/></Relationships>
</file>

<file path=customXml/_rels/item1808.xml.rels><?xml version="1.0" encoding="UTF-8" standalone="yes"?>
<Relationships xmlns="http://schemas.openxmlformats.org/package/2006/relationships"><Relationship Id="rId1" Type="http://schemas.openxmlformats.org/officeDocument/2006/relationships/customXmlProps" Target="itemProps1808.xml"/></Relationships>
</file>

<file path=customXml/_rels/item1809.xml.rels><?xml version="1.0" encoding="UTF-8" standalone="yes"?>
<Relationships xmlns="http://schemas.openxmlformats.org/package/2006/relationships"><Relationship Id="rId1" Type="http://schemas.openxmlformats.org/officeDocument/2006/relationships/customXmlProps" Target="itemProps1809.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10.xml.rels><?xml version="1.0" encoding="UTF-8" standalone="yes"?>
<Relationships xmlns="http://schemas.openxmlformats.org/package/2006/relationships"><Relationship Id="rId1" Type="http://schemas.openxmlformats.org/officeDocument/2006/relationships/customXmlProps" Target="itemProps1810.xml"/></Relationships>
</file>

<file path=customXml/_rels/item1811.xml.rels><?xml version="1.0" encoding="UTF-8" standalone="yes"?>
<Relationships xmlns="http://schemas.openxmlformats.org/package/2006/relationships"><Relationship Id="rId1" Type="http://schemas.openxmlformats.org/officeDocument/2006/relationships/customXmlProps" Target="itemProps1811.xml"/></Relationships>
</file>

<file path=customXml/_rels/item1812.xml.rels><?xml version="1.0" encoding="UTF-8" standalone="yes"?>
<Relationships xmlns="http://schemas.openxmlformats.org/package/2006/relationships"><Relationship Id="rId1" Type="http://schemas.openxmlformats.org/officeDocument/2006/relationships/customXmlProps" Target="itemProps1812.xml"/></Relationships>
</file>

<file path=customXml/_rels/item1813.xml.rels><?xml version="1.0" encoding="UTF-8" standalone="yes"?>
<Relationships xmlns="http://schemas.openxmlformats.org/package/2006/relationships"><Relationship Id="rId1" Type="http://schemas.openxmlformats.org/officeDocument/2006/relationships/customXmlProps" Target="itemProps1813.xml"/></Relationships>
</file>

<file path=customXml/_rels/item1814.xml.rels><?xml version="1.0" encoding="UTF-8" standalone="yes"?>
<Relationships xmlns="http://schemas.openxmlformats.org/package/2006/relationships"><Relationship Id="rId1" Type="http://schemas.openxmlformats.org/officeDocument/2006/relationships/customXmlProps" Target="itemProps1814.xml"/></Relationships>
</file>

<file path=customXml/_rels/item1815.xml.rels><?xml version="1.0" encoding="UTF-8" standalone="yes"?>
<Relationships xmlns="http://schemas.openxmlformats.org/package/2006/relationships"><Relationship Id="rId1" Type="http://schemas.openxmlformats.org/officeDocument/2006/relationships/customXmlProps" Target="itemProps1815.xml"/></Relationships>
</file>

<file path=customXml/_rels/item1816.xml.rels><?xml version="1.0" encoding="UTF-8" standalone="yes"?>
<Relationships xmlns="http://schemas.openxmlformats.org/package/2006/relationships"><Relationship Id="rId1" Type="http://schemas.openxmlformats.org/officeDocument/2006/relationships/customXmlProps" Target="itemProps1816.xml"/></Relationships>
</file>

<file path=customXml/_rels/item1817.xml.rels><?xml version="1.0" encoding="UTF-8" standalone="yes"?>
<Relationships xmlns="http://schemas.openxmlformats.org/package/2006/relationships"><Relationship Id="rId1" Type="http://schemas.openxmlformats.org/officeDocument/2006/relationships/customXmlProps" Target="itemProps1817.xml"/></Relationships>
</file>

<file path=customXml/_rels/item1818.xml.rels><?xml version="1.0" encoding="UTF-8" standalone="yes"?>
<Relationships xmlns="http://schemas.openxmlformats.org/package/2006/relationships"><Relationship Id="rId1" Type="http://schemas.openxmlformats.org/officeDocument/2006/relationships/customXmlProps" Target="itemProps1818.xml"/></Relationships>
</file>

<file path=customXml/_rels/item1819.xml.rels><?xml version="1.0" encoding="UTF-8" standalone="yes"?>
<Relationships xmlns="http://schemas.openxmlformats.org/package/2006/relationships"><Relationship Id="rId1" Type="http://schemas.openxmlformats.org/officeDocument/2006/relationships/customXmlProps" Target="itemProps1819.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20.xml.rels><?xml version="1.0" encoding="UTF-8" standalone="yes"?>
<Relationships xmlns="http://schemas.openxmlformats.org/package/2006/relationships"><Relationship Id="rId1" Type="http://schemas.openxmlformats.org/officeDocument/2006/relationships/customXmlProps" Target="itemProps1820.xml"/></Relationships>
</file>

<file path=customXml/_rels/item1821.xml.rels><?xml version="1.0" encoding="UTF-8" standalone="yes"?>
<Relationships xmlns="http://schemas.openxmlformats.org/package/2006/relationships"><Relationship Id="rId1" Type="http://schemas.openxmlformats.org/officeDocument/2006/relationships/customXmlProps" Target="itemProps1821.xml"/></Relationships>
</file>

<file path=customXml/_rels/item1822.xml.rels><?xml version="1.0" encoding="UTF-8" standalone="yes"?>
<Relationships xmlns="http://schemas.openxmlformats.org/package/2006/relationships"><Relationship Id="rId1" Type="http://schemas.openxmlformats.org/officeDocument/2006/relationships/customXmlProps" Target="itemProps1822.xml"/></Relationships>
</file>

<file path=customXml/_rels/item1823.xml.rels><?xml version="1.0" encoding="UTF-8" standalone="yes"?>
<Relationships xmlns="http://schemas.openxmlformats.org/package/2006/relationships"><Relationship Id="rId1" Type="http://schemas.openxmlformats.org/officeDocument/2006/relationships/customXmlProps" Target="itemProps1823.xml"/></Relationships>
</file>

<file path=customXml/_rels/item1824.xml.rels><?xml version="1.0" encoding="UTF-8" standalone="yes"?>
<Relationships xmlns="http://schemas.openxmlformats.org/package/2006/relationships"><Relationship Id="rId1" Type="http://schemas.openxmlformats.org/officeDocument/2006/relationships/customXmlProps" Target="itemProps1824.xml"/></Relationships>
</file>

<file path=customXml/_rels/item1825.xml.rels><?xml version="1.0" encoding="UTF-8" standalone="yes"?>
<Relationships xmlns="http://schemas.openxmlformats.org/package/2006/relationships"><Relationship Id="rId1" Type="http://schemas.openxmlformats.org/officeDocument/2006/relationships/customXmlProps" Target="itemProps1825.xml"/></Relationships>
</file>

<file path=customXml/_rels/item1826.xml.rels><?xml version="1.0" encoding="UTF-8" standalone="yes"?>
<Relationships xmlns="http://schemas.openxmlformats.org/package/2006/relationships"><Relationship Id="rId1" Type="http://schemas.openxmlformats.org/officeDocument/2006/relationships/customXmlProps" Target="itemProps1826.xml"/></Relationships>
</file>

<file path=customXml/_rels/item1827.xml.rels><?xml version="1.0" encoding="UTF-8" standalone="yes"?>
<Relationships xmlns="http://schemas.openxmlformats.org/package/2006/relationships"><Relationship Id="rId1" Type="http://schemas.openxmlformats.org/officeDocument/2006/relationships/customXmlProps" Target="itemProps1827.xml"/></Relationships>
</file>

<file path=customXml/_rels/item1828.xml.rels><?xml version="1.0" encoding="UTF-8" standalone="yes"?>
<Relationships xmlns="http://schemas.openxmlformats.org/package/2006/relationships"><Relationship Id="rId1" Type="http://schemas.openxmlformats.org/officeDocument/2006/relationships/customXmlProps" Target="itemProps1828.xml"/></Relationships>
</file>

<file path=customXml/_rels/item1829.xml.rels><?xml version="1.0" encoding="UTF-8" standalone="yes"?>
<Relationships xmlns="http://schemas.openxmlformats.org/package/2006/relationships"><Relationship Id="rId1" Type="http://schemas.openxmlformats.org/officeDocument/2006/relationships/customXmlProps" Target="itemProps1829.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30.xml.rels><?xml version="1.0" encoding="UTF-8" standalone="yes"?>
<Relationships xmlns="http://schemas.openxmlformats.org/package/2006/relationships"><Relationship Id="rId1" Type="http://schemas.openxmlformats.org/officeDocument/2006/relationships/customXmlProps" Target="itemProps1830.xml"/></Relationships>
</file>

<file path=customXml/_rels/item1831.xml.rels><?xml version="1.0" encoding="UTF-8" standalone="yes"?>
<Relationships xmlns="http://schemas.openxmlformats.org/package/2006/relationships"><Relationship Id="rId1" Type="http://schemas.openxmlformats.org/officeDocument/2006/relationships/customXmlProps" Target="itemProps1831.xml"/></Relationships>
</file>

<file path=customXml/_rels/item1832.xml.rels><?xml version="1.0" encoding="UTF-8" standalone="yes"?>
<Relationships xmlns="http://schemas.openxmlformats.org/package/2006/relationships"><Relationship Id="rId1" Type="http://schemas.openxmlformats.org/officeDocument/2006/relationships/customXmlProps" Target="itemProps1832.xml"/></Relationships>
</file>

<file path=customXml/_rels/item1833.xml.rels><?xml version="1.0" encoding="UTF-8" standalone="yes"?>
<Relationships xmlns="http://schemas.openxmlformats.org/package/2006/relationships"><Relationship Id="rId1" Type="http://schemas.openxmlformats.org/officeDocument/2006/relationships/customXmlProps" Target="itemProps1833.xml"/></Relationships>
</file>

<file path=customXml/_rels/item1834.xml.rels><?xml version="1.0" encoding="UTF-8" standalone="yes"?>
<Relationships xmlns="http://schemas.openxmlformats.org/package/2006/relationships"><Relationship Id="rId1" Type="http://schemas.openxmlformats.org/officeDocument/2006/relationships/customXmlProps" Target="itemProps1834.xml"/></Relationships>
</file>

<file path=customXml/_rels/item1835.xml.rels><?xml version="1.0" encoding="UTF-8" standalone="yes"?>
<Relationships xmlns="http://schemas.openxmlformats.org/package/2006/relationships"><Relationship Id="rId1" Type="http://schemas.openxmlformats.org/officeDocument/2006/relationships/customXmlProps" Target="itemProps1835.xml"/></Relationships>
</file>

<file path=customXml/_rels/item1836.xml.rels><?xml version="1.0" encoding="UTF-8" standalone="yes"?>
<Relationships xmlns="http://schemas.openxmlformats.org/package/2006/relationships"><Relationship Id="rId1" Type="http://schemas.openxmlformats.org/officeDocument/2006/relationships/customXmlProps" Target="itemProps1836.xml"/></Relationships>
</file>

<file path=customXml/_rels/item1837.xml.rels><?xml version="1.0" encoding="UTF-8" standalone="yes"?>
<Relationships xmlns="http://schemas.openxmlformats.org/package/2006/relationships"><Relationship Id="rId1" Type="http://schemas.openxmlformats.org/officeDocument/2006/relationships/customXmlProps" Target="itemProps1837.xml"/></Relationships>
</file>

<file path=customXml/_rels/item1838.xml.rels><?xml version="1.0" encoding="UTF-8" standalone="yes"?>
<Relationships xmlns="http://schemas.openxmlformats.org/package/2006/relationships"><Relationship Id="rId1" Type="http://schemas.openxmlformats.org/officeDocument/2006/relationships/customXmlProps" Target="itemProps1838.xml"/></Relationships>
</file>

<file path=customXml/_rels/item1839.xml.rels><?xml version="1.0" encoding="UTF-8" standalone="yes"?>
<Relationships xmlns="http://schemas.openxmlformats.org/package/2006/relationships"><Relationship Id="rId1" Type="http://schemas.openxmlformats.org/officeDocument/2006/relationships/customXmlProps" Target="itemProps1839.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40.xml.rels><?xml version="1.0" encoding="UTF-8" standalone="yes"?>
<Relationships xmlns="http://schemas.openxmlformats.org/package/2006/relationships"><Relationship Id="rId1" Type="http://schemas.openxmlformats.org/officeDocument/2006/relationships/customXmlProps" Target="itemProps1840.xml"/></Relationships>
</file>

<file path=customXml/_rels/item1841.xml.rels><?xml version="1.0" encoding="UTF-8" standalone="yes"?>
<Relationships xmlns="http://schemas.openxmlformats.org/package/2006/relationships"><Relationship Id="rId1" Type="http://schemas.openxmlformats.org/officeDocument/2006/relationships/customXmlProps" Target="itemProps1841.xml"/></Relationships>
</file>

<file path=customXml/_rels/item1842.xml.rels><?xml version="1.0" encoding="UTF-8" standalone="yes"?>
<Relationships xmlns="http://schemas.openxmlformats.org/package/2006/relationships"><Relationship Id="rId1" Type="http://schemas.openxmlformats.org/officeDocument/2006/relationships/customXmlProps" Target="itemProps1842.xml"/></Relationships>
</file>

<file path=customXml/_rels/item1843.xml.rels><?xml version="1.0" encoding="UTF-8" standalone="yes"?>
<Relationships xmlns="http://schemas.openxmlformats.org/package/2006/relationships"><Relationship Id="rId1" Type="http://schemas.openxmlformats.org/officeDocument/2006/relationships/customXmlProps" Target="itemProps1843.xml"/></Relationships>
</file>

<file path=customXml/_rels/item1844.xml.rels><?xml version="1.0" encoding="UTF-8" standalone="yes"?>
<Relationships xmlns="http://schemas.openxmlformats.org/package/2006/relationships"><Relationship Id="rId1" Type="http://schemas.openxmlformats.org/officeDocument/2006/relationships/customXmlProps" Target="itemProps1844.xml"/></Relationships>
</file>

<file path=customXml/_rels/item1845.xml.rels><?xml version="1.0" encoding="UTF-8" standalone="yes"?>
<Relationships xmlns="http://schemas.openxmlformats.org/package/2006/relationships"><Relationship Id="rId1" Type="http://schemas.openxmlformats.org/officeDocument/2006/relationships/customXmlProps" Target="itemProps1845.xml"/></Relationships>
</file>

<file path=customXml/_rels/item1846.xml.rels><?xml version="1.0" encoding="UTF-8" standalone="yes"?>
<Relationships xmlns="http://schemas.openxmlformats.org/package/2006/relationships"><Relationship Id="rId1" Type="http://schemas.openxmlformats.org/officeDocument/2006/relationships/customXmlProps" Target="itemProps1846.xml"/></Relationships>
</file>

<file path=customXml/_rels/item1847.xml.rels><?xml version="1.0" encoding="UTF-8" standalone="yes"?>
<Relationships xmlns="http://schemas.openxmlformats.org/package/2006/relationships"><Relationship Id="rId1" Type="http://schemas.openxmlformats.org/officeDocument/2006/relationships/customXmlProps" Target="itemProps1847.xml"/></Relationships>
</file>

<file path=customXml/_rels/item1848.xml.rels><?xml version="1.0" encoding="UTF-8" standalone="yes"?>
<Relationships xmlns="http://schemas.openxmlformats.org/package/2006/relationships"><Relationship Id="rId1" Type="http://schemas.openxmlformats.org/officeDocument/2006/relationships/customXmlProps" Target="itemProps1848.xml"/></Relationships>
</file>

<file path=customXml/_rels/item1849.xml.rels><?xml version="1.0" encoding="UTF-8" standalone="yes"?>
<Relationships xmlns="http://schemas.openxmlformats.org/package/2006/relationships"><Relationship Id="rId1" Type="http://schemas.openxmlformats.org/officeDocument/2006/relationships/customXmlProps" Target="itemProps1849.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50.xml.rels><?xml version="1.0" encoding="UTF-8" standalone="yes"?>
<Relationships xmlns="http://schemas.openxmlformats.org/package/2006/relationships"><Relationship Id="rId1" Type="http://schemas.openxmlformats.org/officeDocument/2006/relationships/customXmlProps" Target="itemProps1850.xml"/></Relationships>
</file>

<file path=customXml/_rels/item1851.xml.rels><?xml version="1.0" encoding="UTF-8" standalone="yes"?>
<Relationships xmlns="http://schemas.openxmlformats.org/package/2006/relationships"><Relationship Id="rId1" Type="http://schemas.openxmlformats.org/officeDocument/2006/relationships/customXmlProps" Target="itemProps1851.xml"/></Relationships>
</file>

<file path=customXml/_rels/item1852.xml.rels><?xml version="1.0" encoding="UTF-8" standalone="yes"?>
<Relationships xmlns="http://schemas.openxmlformats.org/package/2006/relationships"><Relationship Id="rId1" Type="http://schemas.openxmlformats.org/officeDocument/2006/relationships/customXmlProps" Target="itemProps1852.xml"/></Relationships>
</file>

<file path=customXml/_rels/item1853.xml.rels><?xml version="1.0" encoding="UTF-8" standalone="yes"?>
<Relationships xmlns="http://schemas.openxmlformats.org/package/2006/relationships"><Relationship Id="rId1" Type="http://schemas.openxmlformats.org/officeDocument/2006/relationships/customXmlProps" Target="itemProps1853.xml"/></Relationships>
</file>

<file path=customXml/_rels/item1854.xml.rels><?xml version="1.0" encoding="UTF-8" standalone="yes"?>
<Relationships xmlns="http://schemas.openxmlformats.org/package/2006/relationships"><Relationship Id="rId1" Type="http://schemas.openxmlformats.org/officeDocument/2006/relationships/customXmlProps" Target="itemProps1854.xml"/></Relationships>
</file>

<file path=customXml/_rels/item1855.xml.rels><?xml version="1.0" encoding="UTF-8" standalone="yes"?>
<Relationships xmlns="http://schemas.openxmlformats.org/package/2006/relationships"><Relationship Id="rId1" Type="http://schemas.openxmlformats.org/officeDocument/2006/relationships/customXmlProps" Target="itemProps1855.xml"/></Relationships>
</file>

<file path=customXml/_rels/item1856.xml.rels><?xml version="1.0" encoding="UTF-8" standalone="yes"?>
<Relationships xmlns="http://schemas.openxmlformats.org/package/2006/relationships"><Relationship Id="rId1" Type="http://schemas.openxmlformats.org/officeDocument/2006/relationships/customXmlProps" Target="itemProps1856.xml"/></Relationships>
</file>

<file path=customXml/_rels/item1857.xml.rels><?xml version="1.0" encoding="UTF-8" standalone="yes"?>
<Relationships xmlns="http://schemas.openxmlformats.org/package/2006/relationships"><Relationship Id="rId1" Type="http://schemas.openxmlformats.org/officeDocument/2006/relationships/customXmlProps" Target="itemProps1857.xml"/></Relationships>
</file>

<file path=customXml/_rels/item1858.xml.rels><?xml version="1.0" encoding="UTF-8" standalone="yes"?>
<Relationships xmlns="http://schemas.openxmlformats.org/package/2006/relationships"><Relationship Id="rId1" Type="http://schemas.openxmlformats.org/officeDocument/2006/relationships/customXmlProps" Target="itemProps1858.xml"/></Relationships>
</file>

<file path=customXml/_rels/item1859.xml.rels><?xml version="1.0" encoding="UTF-8" standalone="yes"?>
<Relationships xmlns="http://schemas.openxmlformats.org/package/2006/relationships"><Relationship Id="rId1" Type="http://schemas.openxmlformats.org/officeDocument/2006/relationships/customXmlProps" Target="itemProps1859.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60.xml.rels><?xml version="1.0" encoding="UTF-8" standalone="yes"?>
<Relationships xmlns="http://schemas.openxmlformats.org/package/2006/relationships"><Relationship Id="rId1" Type="http://schemas.openxmlformats.org/officeDocument/2006/relationships/customXmlProps" Target="itemProps1860.xml"/></Relationships>
</file>

<file path=customXml/_rels/item1861.xml.rels><?xml version="1.0" encoding="UTF-8" standalone="yes"?>
<Relationships xmlns="http://schemas.openxmlformats.org/package/2006/relationships"><Relationship Id="rId1" Type="http://schemas.openxmlformats.org/officeDocument/2006/relationships/customXmlProps" Target="itemProps1861.xml"/></Relationships>
</file>

<file path=customXml/_rels/item1862.xml.rels><?xml version="1.0" encoding="UTF-8" standalone="yes"?>
<Relationships xmlns="http://schemas.openxmlformats.org/package/2006/relationships"><Relationship Id="rId1" Type="http://schemas.openxmlformats.org/officeDocument/2006/relationships/customXmlProps" Target="itemProps1862.xml"/></Relationships>
</file>

<file path=customXml/_rels/item1863.xml.rels><?xml version="1.0" encoding="UTF-8" standalone="yes"?>
<Relationships xmlns="http://schemas.openxmlformats.org/package/2006/relationships"><Relationship Id="rId1" Type="http://schemas.openxmlformats.org/officeDocument/2006/relationships/customXmlProps" Target="itemProps1863.xml"/></Relationships>
</file>

<file path=customXml/_rels/item1864.xml.rels><?xml version="1.0" encoding="UTF-8" standalone="yes"?>
<Relationships xmlns="http://schemas.openxmlformats.org/package/2006/relationships"><Relationship Id="rId1" Type="http://schemas.openxmlformats.org/officeDocument/2006/relationships/customXmlProps" Target="itemProps1864.xml"/></Relationships>
</file>

<file path=customXml/_rels/item1865.xml.rels><?xml version="1.0" encoding="UTF-8" standalone="yes"?>
<Relationships xmlns="http://schemas.openxmlformats.org/package/2006/relationships"><Relationship Id="rId1" Type="http://schemas.openxmlformats.org/officeDocument/2006/relationships/customXmlProps" Target="itemProps1865.xml"/></Relationships>
</file>

<file path=customXml/_rels/item1866.xml.rels><?xml version="1.0" encoding="UTF-8" standalone="yes"?>
<Relationships xmlns="http://schemas.openxmlformats.org/package/2006/relationships"><Relationship Id="rId1" Type="http://schemas.openxmlformats.org/officeDocument/2006/relationships/customXmlProps" Target="itemProps1866.xml"/></Relationships>
</file>

<file path=customXml/_rels/item1867.xml.rels><?xml version="1.0" encoding="UTF-8" standalone="yes"?>
<Relationships xmlns="http://schemas.openxmlformats.org/package/2006/relationships"><Relationship Id="rId1" Type="http://schemas.openxmlformats.org/officeDocument/2006/relationships/customXmlProps" Target="itemProps1867.xml"/></Relationships>
</file>

<file path=customXml/_rels/item1868.xml.rels><?xml version="1.0" encoding="UTF-8" standalone="yes"?>
<Relationships xmlns="http://schemas.openxmlformats.org/package/2006/relationships"><Relationship Id="rId1" Type="http://schemas.openxmlformats.org/officeDocument/2006/relationships/customXmlProps" Target="itemProps1868.xml"/></Relationships>
</file>

<file path=customXml/_rels/item1869.xml.rels><?xml version="1.0" encoding="UTF-8" standalone="yes"?>
<Relationships xmlns="http://schemas.openxmlformats.org/package/2006/relationships"><Relationship Id="rId1" Type="http://schemas.openxmlformats.org/officeDocument/2006/relationships/customXmlProps" Target="itemProps1869.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70.xml.rels><?xml version="1.0" encoding="UTF-8" standalone="yes"?>
<Relationships xmlns="http://schemas.openxmlformats.org/package/2006/relationships"><Relationship Id="rId1" Type="http://schemas.openxmlformats.org/officeDocument/2006/relationships/customXmlProps" Target="itemProps1870.xml"/></Relationships>
</file>

<file path=customXml/_rels/item1871.xml.rels><?xml version="1.0" encoding="UTF-8" standalone="yes"?>
<Relationships xmlns="http://schemas.openxmlformats.org/package/2006/relationships"><Relationship Id="rId1" Type="http://schemas.openxmlformats.org/officeDocument/2006/relationships/customXmlProps" Target="itemProps1871.xml"/></Relationships>
</file>

<file path=customXml/_rels/item1872.xml.rels><?xml version="1.0" encoding="UTF-8" standalone="yes"?>
<Relationships xmlns="http://schemas.openxmlformats.org/package/2006/relationships"><Relationship Id="rId1" Type="http://schemas.openxmlformats.org/officeDocument/2006/relationships/customXmlProps" Target="itemProps1872.xml"/></Relationships>
</file>

<file path=customXml/_rels/item1873.xml.rels><?xml version="1.0" encoding="UTF-8" standalone="yes"?>
<Relationships xmlns="http://schemas.openxmlformats.org/package/2006/relationships"><Relationship Id="rId1" Type="http://schemas.openxmlformats.org/officeDocument/2006/relationships/customXmlProps" Target="itemProps1873.xml"/></Relationships>
</file>

<file path=customXml/_rels/item1874.xml.rels><?xml version="1.0" encoding="UTF-8" standalone="yes"?>
<Relationships xmlns="http://schemas.openxmlformats.org/package/2006/relationships"><Relationship Id="rId1" Type="http://schemas.openxmlformats.org/officeDocument/2006/relationships/customXmlProps" Target="itemProps1874.xml"/></Relationships>
</file>

<file path=customXml/_rels/item1875.xml.rels><?xml version="1.0" encoding="UTF-8" standalone="yes"?>
<Relationships xmlns="http://schemas.openxmlformats.org/package/2006/relationships"><Relationship Id="rId1" Type="http://schemas.openxmlformats.org/officeDocument/2006/relationships/customXmlProps" Target="itemProps1875.xml"/></Relationships>
</file>

<file path=customXml/_rels/item1876.xml.rels><?xml version="1.0" encoding="UTF-8" standalone="yes"?>
<Relationships xmlns="http://schemas.openxmlformats.org/package/2006/relationships"><Relationship Id="rId1" Type="http://schemas.openxmlformats.org/officeDocument/2006/relationships/customXmlProps" Target="itemProps1876.xml"/></Relationships>
</file>

<file path=customXml/_rels/item1877.xml.rels><?xml version="1.0" encoding="UTF-8" standalone="yes"?>
<Relationships xmlns="http://schemas.openxmlformats.org/package/2006/relationships"><Relationship Id="rId1" Type="http://schemas.openxmlformats.org/officeDocument/2006/relationships/customXmlProps" Target="itemProps1877.xml"/></Relationships>
</file>

<file path=customXml/_rels/item1878.xml.rels><?xml version="1.0" encoding="UTF-8" standalone="yes"?>
<Relationships xmlns="http://schemas.openxmlformats.org/package/2006/relationships"><Relationship Id="rId1" Type="http://schemas.openxmlformats.org/officeDocument/2006/relationships/customXmlProps" Target="itemProps1878.xml"/></Relationships>
</file>

<file path=customXml/_rels/item1879.xml.rels><?xml version="1.0" encoding="UTF-8" standalone="yes"?>
<Relationships xmlns="http://schemas.openxmlformats.org/package/2006/relationships"><Relationship Id="rId1" Type="http://schemas.openxmlformats.org/officeDocument/2006/relationships/customXmlProps" Target="itemProps1879.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80.xml.rels><?xml version="1.0" encoding="UTF-8" standalone="yes"?>
<Relationships xmlns="http://schemas.openxmlformats.org/package/2006/relationships"><Relationship Id="rId1" Type="http://schemas.openxmlformats.org/officeDocument/2006/relationships/customXmlProps" Target="itemProps1880.xml"/></Relationships>
</file>

<file path=customXml/_rels/item1881.xml.rels><?xml version="1.0" encoding="UTF-8" standalone="yes"?>
<Relationships xmlns="http://schemas.openxmlformats.org/package/2006/relationships"><Relationship Id="rId1" Type="http://schemas.openxmlformats.org/officeDocument/2006/relationships/customXmlProps" Target="itemProps1881.xml"/></Relationships>
</file>

<file path=customXml/_rels/item1882.xml.rels><?xml version="1.0" encoding="UTF-8" standalone="yes"?>
<Relationships xmlns="http://schemas.openxmlformats.org/package/2006/relationships"><Relationship Id="rId1" Type="http://schemas.openxmlformats.org/officeDocument/2006/relationships/customXmlProps" Target="itemProps1882.xml"/></Relationships>
</file>

<file path=customXml/_rels/item1883.xml.rels><?xml version="1.0" encoding="UTF-8" standalone="yes"?>
<Relationships xmlns="http://schemas.openxmlformats.org/package/2006/relationships"><Relationship Id="rId1" Type="http://schemas.openxmlformats.org/officeDocument/2006/relationships/customXmlProps" Target="itemProps1883.xml"/></Relationships>
</file>

<file path=customXml/_rels/item1884.xml.rels><?xml version="1.0" encoding="UTF-8" standalone="yes"?>
<Relationships xmlns="http://schemas.openxmlformats.org/package/2006/relationships"><Relationship Id="rId1" Type="http://schemas.openxmlformats.org/officeDocument/2006/relationships/customXmlProps" Target="itemProps1884.xml"/></Relationships>
</file>

<file path=customXml/_rels/item1885.xml.rels><?xml version="1.0" encoding="UTF-8" standalone="yes"?>
<Relationships xmlns="http://schemas.openxmlformats.org/package/2006/relationships"><Relationship Id="rId1" Type="http://schemas.openxmlformats.org/officeDocument/2006/relationships/customXmlProps" Target="itemProps1885.xml"/></Relationships>
</file>

<file path=customXml/_rels/item1886.xml.rels><?xml version="1.0" encoding="UTF-8" standalone="yes"?>
<Relationships xmlns="http://schemas.openxmlformats.org/package/2006/relationships"><Relationship Id="rId1" Type="http://schemas.openxmlformats.org/officeDocument/2006/relationships/customXmlProps" Target="itemProps1886.xml"/></Relationships>
</file>

<file path=customXml/_rels/item1887.xml.rels><?xml version="1.0" encoding="UTF-8" standalone="yes"?>
<Relationships xmlns="http://schemas.openxmlformats.org/package/2006/relationships"><Relationship Id="rId1" Type="http://schemas.openxmlformats.org/officeDocument/2006/relationships/customXmlProps" Target="itemProps1887.xml"/></Relationships>
</file>

<file path=customXml/_rels/item1888.xml.rels><?xml version="1.0" encoding="UTF-8" standalone="yes"?>
<Relationships xmlns="http://schemas.openxmlformats.org/package/2006/relationships"><Relationship Id="rId1" Type="http://schemas.openxmlformats.org/officeDocument/2006/relationships/customXmlProps" Target="itemProps1888.xml"/></Relationships>
</file>

<file path=customXml/_rels/item1889.xml.rels><?xml version="1.0" encoding="UTF-8" standalone="yes"?>
<Relationships xmlns="http://schemas.openxmlformats.org/package/2006/relationships"><Relationship Id="rId1" Type="http://schemas.openxmlformats.org/officeDocument/2006/relationships/customXmlProps" Target="itemProps1889.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890.xml.rels><?xml version="1.0" encoding="UTF-8" standalone="yes"?>
<Relationships xmlns="http://schemas.openxmlformats.org/package/2006/relationships"><Relationship Id="rId1" Type="http://schemas.openxmlformats.org/officeDocument/2006/relationships/customXmlProps" Target="itemProps1890.xml"/></Relationships>
</file>

<file path=customXml/_rels/item1891.xml.rels><?xml version="1.0" encoding="UTF-8" standalone="yes"?>
<Relationships xmlns="http://schemas.openxmlformats.org/package/2006/relationships"><Relationship Id="rId1" Type="http://schemas.openxmlformats.org/officeDocument/2006/relationships/customXmlProps" Target="itemProps1891.xml"/></Relationships>
</file>

<file path=customXml/_rels/item1892.xml.rels><?xml version="1.0" encoding="UTF-8" standalone="yes"?>
<Relationships xmlns="http://schemas.openxmlformats.org/package/2006/relationships"><Relationship Id="rId1" Type="http://schemas.openxmlformats.org/officeDocument/2006/relationships/customXmlProps" Target="itemProps1892.xml"/></Relationships>
</file>

<file path=customXml/_rels/item1893.xml.rels><?xml version="1.0" encoding="UTF-8" standalone="yes"?>
<Relationships xmlns="http://schemas.openxmlformats.org/package/2006/relationships"><Relationship Id="rId1" Type="http://schemas.openxmlformats.org/officeDocument/2006/relationships/customXmlProps" Target="itemProps1893.xml"/></Relationships>
</file>

<file path=customXml/_rels/item1894.xml.rels><?xml version="1.0" encoding="UTF-8" standalone="yes"?>
<Relationships xmlns="http://schemas.openxmlformats.org/package/2006/relationships"><Relationship Id="rId1" Type="http://schemas.openxmlformats.org/officeDocument/2006/relationships/customXmlProps" Target="itemProps1894.xml"/></Relationships>
</file>

<file path=customXml/_rels/item1895.xml.rels><?xml version="1.0" encoding="UTF-8" standalone="yes"?>
<Relationships xmlns="http://schemas.openxmlformats.org/package/2006/relationships"><Relationship Id="rId1" Type="http://schemas.openxmlformats.org/officeDocument/2006/relationships/customXmlProps" Target="itemProps1895.xml"/></Relationships>
</file>

<file path=customXml/_rels/item1896.xml.rels><?xml version="1.0" encoding="UTF-8" standalone="yes"?>
<Relationships xmlns="http://schemas.openxmlformats.org/package/2006/relationships"><Relationship Id="rId1" Type="http://schemas.openxmlformats.org/officeDocument/2006/relationships/customXmlProps" Target="itemProps1896.xml"/></Relationships>
</file>

<file path=customXml/_rels/item1897.xml.rels><?xml version="1.0" encoding="UTF-8" standalone="yes"?>
<Relationships xmlns="http://schemas.openxmlformats.org/package/2006/relationships"><Relationship Id="rId1" Type="http://schemas.openxmlformats.org/officeDocument/2006/relationships/customXmlProps" Target="itemProps1897.xml"/></Relationships>
</file>

<file path=customXml/_rels/item1898.xml.rels><?xml version="1.0" encoding="UTF-8" standalone="yes"?>
<Relationships xmlns="http://schemas.openxmlformats.org/package/2006/relationships"><Relationship Id="rId1" Type="http://schemas.openxmlformats.org/officeDocument/2006/relationships/customXmlProps" Target="itemProps1898.xml"/></Relationships>
</file>

<file path=customXml/_rels/item1899.xml.rels><?xml version="1.0" encoding="UTF-8" standalone="yes"?>
<Relationships xmlns="http://schemas.openxmlformats.org/package/2006/relationships"><Relationship Id="rId1" Type="http://schemas.openxmlformats.org/officeDocument/2006/relationships/customXmlProps" Target="itemProps189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00.xml.rels><?xml version="1.0" encoding="UTF-8" standalone="yes"?>
<Relationships xmlns="http://schemas.openxmlformats.org/package/2006/relationships"><Relationship Id="rId1" Type="http://schemas.openxmlformats.org/officeDocument/2006/relationships/customXmlProps" Target="itemProps1900.xml"/></Relationships>
</file>

<file path=customXml/_rels/item1901.xml.rels><?xml version="1.0" encoding="UTF-8" standalone="yes"?>
<Relationships xmlns="http://schemas.openxmlformats.org/package/2006/relationships"><Relationship Id="rId1" Type="http://schemas.openxmlformats.org/officeDocument/2006/relationships/customXmlProps" Target="itemProps1901.xml"/></Relationships>
</file>

<file path=customXml/_rels/item1902.xml.rels><?xml version="1.0" encoding="UTF-8" standalone="yes"?>
<Relationships xmlns="http://schemas.openxmlformats.org/package/2006/relationships"><Relationship Id="rId1" Type="http://schemas.openxmlformats.org/officeDocument/2006/relationships/customXmlProps" Target="itemProps1902.xml"/></Relationships>
</file>

<file path=customXml/_rels/item1903.xml.rels><?xml version="1.0" encoding="UTF-8" standalone="yes"?>
<Relationships xmlns="http://schemas.openxmlformats.org/package/2006/relationships"><Relationship Id="rId1" Type="http://schemas.openxmlformats.org/officeDocument/2006/relationships/customXmlProps" Target="itemProps1903.xml"/></Relationships>
</file>

<file path=customXml/_rels/item1904.xml.rels><?xml version="1.0" encoding="UTF-8" standalone="yes"?>
<Relationships xmlns="http://schemas.openxmlformats.org/package/2006/relationships"><Relationship Id="rId1" Type="http://schemas.openxmlformats.org/officeDocument/2006/relationships/customXmlProps" Target="itemProps1904.xml"/></Relationships>
</file>

<file path=customXml/_rels/item1905.xml.rels><?xml version="1.0" encoding="UTF-8" standalone="yes"?>
<Relationships xmlns="http://schemas.openxmlformats.org/package/2006/relationships"><Relationship Id="rId1" Type="http://schemas.openxmlformats.org/officeDocument/2006/relationships/customXmlProps" Target="itemProps1905.xml"/></Relationships>
</file>

<file path=customXml/_rels/item1906.xml.rels><?xml version="1.0" encoding="UTF-8" standalone="yes"?>
<Relationships xmlns="http://schemas.openxmlformats.org/package/2006/relationships"><Relationship Id="rId1" Type="http://schemas.openxmlformats.org/officeDocument/2006/relationships/customXmlProps" Target="itemProps1906.xml"/></Relationships>
</file>

<file path=customXml/_rels/item1907.xml.rels><?xml version="1.0" encoding="UTF-8" standalone="yes"?>
<Relationships xmlns="http://schemas.openxmlformats.org/package/2006/relationships"><Relationship Id="rId1" Type="http://schemas.openxmlformats.org/officeDocument/2006/relationships/customXmlProps" Target="itemProps1907.xml"/></Relationships>
</file>

<file path=customXml/_rels/item1908.xml.rels><?xml version="1.0" encoding="UTF-8" standalone="yes"?>
<Relationships xmlns="http://schemas.openxmlformats.org/package/2006/relationships"><Relationship Id="rId1" Type="http://schemas.openxmlformats.org/officeDocument/2006/relationships/customXmlProps" Target="itemProps1908.xml"/></Relationships>
</file>

<file path=customXml/_rels/item1909.xml.rels><?xml version="1.0" encoding="UTF-8" standalone="yes"?>
<Relationships xmlns="http://schemas.openxmlformats.org/package/2006/relationships"><Relationship Id="rId1" Type="http://schemas.openxmlformats.org/officeDocument/2006/relationships/customXmlProps" Target="itemProps1909.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10.xml.rels><?xml version="1.0" encoding="UTF-8" standalone="yes"?>
<Relationships xmlns="http://schemas.openxmlformats.org/package/2006/relationships"><Relationship Id="rId1" Type="http://schemas.openxmlformats.org/officeDocument/2006/relationships/customXmlProps" Target="itemProps1910.xml"/></Relationships>
</file>

<file path=customXml/_rels/item1911.xml.rels><?xml version="1.0" encoding="UTF-8" standalone="yes"?>
<Relationships xmlns="http://schemas.openxmlformats.org/package/2006/relationships"><Relationship Id="rId1" Type="http://schemas.openxmlformats.org/officeDocument/2006/relationships/customXmlProps" Target="itemProps1911.xml"/></Relationships>
</file>

<file path=customXml/_rels/item1912.xml.rels><?xml version="1.0" encoding="UTF-8" standalone="yes"?>
<Relationships xmlns="http://schemas.openxmlformats.org/package/2006/relationships"><Relationship Id="rId1" Type="http://schemas.openxmlformats.org/officeDocument/2006/relationships/customXmlProps" Target="itemProps1912.xml"/></Relationships>
</file>

<file path=customXml/_rels/item1913.xml.rels><?xml version="1.0" encoding="UTF-8" standalone="yes"?>
<Relationships xmlns="http://schemas.openxmlformats.org/package/2006/relationships"><Relationship Id="rId1" Type="http://schemas.openxmlformats.org/officeDocument/2006/relationships/customXmlProps" Target="itemProps1913.xml"/></Relationships>
</file>

<file path=customXml/_rels/item1914.xml.rels><?xml version="1.0" encoding="UTF-8" standalone="yes"?>
<Relationships xmlns="http://schemas.openxmlformats.org/package/2006/relationships"><Relationship Id="rId1" Type="http://schemas.openxmlformats.org/officeDocument/2006/relationships/customXmlProps" Target="itemProps1914.xml"/></Relationships>
</file>

<file path=customXml/_rels/item1915.xml.rels><?xml version="1.0" encoding="UTF-8" standalone="yes"?>
<Relationships xmlns="http://schemas.openxmlformats.org/package/2006/relationships"><Relationship Id="rId1" Type="http://schemas.openxmlformats.org/officeDocument/2006/relationships/customXmlProps" Target="itemProps1915.xml"/></Relationships>
</file>

<file path=customXml/_rels/item1916.xml.rels><?xml version="1.0" encoding="UTF-8" standalone="yes"?>
<Relationships xmlns="http://schemas.openxmlformats.org/package/2006/relationships"><Relationship Id="rId1" Type="http://schemas.openxmlformats.org/officeDocument/2006/relationships/customXmlProps" Target="itemProps1916.xml"/></Relationships>
</file>

<file path=customXml/_rels/item1917.xml.rels><?xml version="1.0" encoding="UTF-8" standalone="yes"?>
<Relationships xmlns="http://schemas.openxmlformats.org/package/2006/relationships"><Relationship Id="rId1" Type="http://schemas.openxmlformats.org/officeDocument/2006/relationships/customXmlProps" Target="itemProps1917.xml"/></Relationships>
</file>

<file path=customXml/_rels/item1918.xml.rels><?xml version="1.0" encoding="UTF-8" standalone="yes"?>
<Relationships xmlns="http://schemas.openxmlformats.org/package/2006/relationships"><Relationship Id="rId1" Type="http://schemas.openxmlformats.org/officeDocument/2006/relationships/customXmlProps" Target="itemProps1918.xml"/></Relationships>
</file>

<file path=customXml/_rels/item1919.xml.rels><?xml version="1.0" encoding="UTF-8" standalone="yes"?>
<Relationships xmlns="http://schemas.openxmlformats.org/package/2006/relationships"><Relationship Id="rId1" Type="http://schemas.openxmlformats.org/officeDocument/2006/relationships/customXmlProps" Target="itemProps1919.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20.xml.rels><?xml version="1.0" encoding="UTF-8" standalone="yes"?>
<Relationships xmlns="http://schemas.openxmlformats.org/package/2006/relationships"><Relationship Id="rId1" Type="http://schemas.openxmlformats.org/officeDocument/2006/relationships/customXmlProps" Target="itemProps1920.xml"/></Relationships>
</file>

<file path=customXml/_rels/item1921.xml.rels><?xml version="1.0" encoding="UTF-8" standalone="yes"?>
<Relationships xmlns="http://schemas.openxmlformats.org/package/2006/relationships"><Relationship Id="rId1" Type="http://schemas.openxmlformats.org/officeDocument/2006/relationships/customXmlProps" Target="itemProps1921.xml"/></Relationships>
</file>

<file path=customXml/_rels/item1922.xml.rels><?xml version="1.0" encoding="UTF-8" standalone="yes"?>
<Relationships xmlns="http://schemas.openxmlformats.org/package/2006/relationships"><Relationship Id="rId1" Type="http://schemas.openxmlformats.org/officeDocument/2006/relationships/customXmlProps" Target="itemProps1922.xml"/></Relationships>
</file>

<file path=customXml/_rels/item1923.xml.rels><?xml version="1.0" encoding="UTF-8" standalone="yes"?>
<Relationships xmlns="http://schemas.openxmlformats.org/package/2006/relationships"><Relationship Id="rId1" Type="http://schemas.openxmlformats.org/officeDocument/2006/relationships/customXmlProps" Target="itemProps1923.xml"/></Relationships>
</file>

<file path=customXml/_rels/item1924.xml.rels><?xml version="1.0" encoding="UTF-8" standalone="yes"?>
<Relationships xmlns="http://schemas.openxmlformats.org/package/2006/relationships"><Relationship Id="rId1" Type="http://schemas.openxmlformats.org/officeDocument/2006/relationships/customXmlProps" Target="itemProps1924.xml"/></Relationships>
</file>

<file path=customXml/_rels/item1925.xml.rels><?xml version="1.0" encoding="UTF-8" standalone="yes"?>
<Relationships xmlns="http://schemas.openxmlformats.org/package/2006/relationships"><Relationship Id="rId1" Type="http://schemas.openxmlformats.org/officeDocument/2006/relationships/customXmlProps" Target="itemProps1925.xml"/></Relationships>
</file>

<file path=customXml/_rels/item1926.xml.rels><?xml version="1.0" encoding="UTF-8" standalone="yes"?>
<Relationships xmlns="http://schemas.openxmlformats.org/package/2006/relationships"><Relationship Id="rId1" Type="http://schemas.openxmlformats.org/officeDocument/2006/relationships/customXmlProps" Target="itemProps1926.xml"/></Relationships>
</file>

<file path=customXml/_rels/item1927.xml.rels><?xml version="1.0" encoding="UTF-8" standalone="yes"?>
<Relationships xmlns="http://schemas.openxmlformats.org/package/2006/relationships"><Relationship Id="rId1" Type="http://schemas.openxmlformats.org/officeDocument/2006/relationships/customXmlProps" Target="itemProps1927.xml"/></Relationships>
</file>

<file path=customXml/_rels/item1928.xml.rels><?xml version="1.0" encoding="UTF-8" standalone="yes"?>
<Relationships xmlns="http://schemas.openxmlformats.org/package/2006/relationships"><Relationship Id="rId1" Type="http://schemas.openxmlformats.org/officeDocument/2006/relationships/customXmlProps" Target="itemProps1928.xml"/></Relationships>
</file>

<file path=customXml/_rels/item1929.xml.rels><?xml version="1.0" encoding="UTF-8" standalone="yes"?>
<Relationships xmlns="http://schemas.openxmlformats.org/package/2006/relationships"><Relationship Id="rId1" Type="http://schemas.openxmlformats.org/officeDocument/2006/relationships/customXmlProps" Target="itemProps1929.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30.xml.rels><?xml version="1.0" encoding="UTF-8" standalone="yes"?>
<Relationships xmlns="http://schemas.openxmlformats.org/package/2006/relationships"><Relationship Id="rId1" Type="http://schemas.openxmlformats.org/officeDocument/2006/relationships/customXmlProps" Target="itemProps1930.xml"/></Relationships>
</file>

<file path=customXml/_rels/item1931.xml.rels><?xml version="1.0" encoding="UTF-8" standalone="yes"?>
<Relationships xmlns="http://schemas.openxmlformats.org/package/2006/relationships"><Relationship Id="rId1" Type="http://schemas.openxmlformats.org/officeDocument/2006/relationships/customXmlProps" Target="itemProps1931.xml"/></Relationships>
</file>

<file path=customXml/_rels/item1932.xml.rels><?xml version="1.0" encoding="UTF-8" standalone="yes"?>
<Relationships xmlns="http://schemas.openxmlformats.org/package/2006/relationships"><Relationship Id="rId1" Type="http://schemas.openxmlformats.org/officeDocument/2006/relationships/customXmlProps" Target="itemProps1932.xml"/></Relationships>
</file>

<file path=customXml/_rels/item1933.xml.rels><?xml version="1.0" encoding="UTF-8" standalone="yes"?>
<Relationships xmlns="http://schemas.openxmlformats.org/package/2006/relationships"><Relationship Id="rId1" Type="http://schemas.openxmlformats.org/officeDocument/2006/relationships/customXmlProps" Target="itemProps1933.xml"/></Relationships>
</file>

<file path=customXml/_rels/item1934.xml.rels><?xml version="1.0" encoding="UTF-8" standalone="yes"?>
<Relationships xmlns="http://schemas.openxmlformats.org/package/2006/relationships"><Relationship Id="rId1" Type="http://schemas.openxmlformats.org/officeDocument/2006/relationships/customXmlProps" Target="itemProps1934.xml"/></Relationships>
</file>

<file path=customXml/_rels/item1935.xml.rels><?xml version="1.0" encoding="UTF-8" standalone="yes"?>
<Relationships xmlns="http://schemas.openxmlformats.org/package/2006/relationships"><Relationship Id="rId1" Type="http://schemas.openxmlformats.org/officeDocument/2006/relationships/customXmlProps" Target="itemProps1935.xml"/></Relationships>
</file>

<file path=customXml/_rels/item1936.xml.rels><?xml version="1.0" encoding="UTF-8" standalone="yes"?>
<Relationships xmlns="http://schemas.openxmlformats.org/package/2006/relationships"><Relationship Id="rId1" Type="http://schemas.openxmlformats.org/officeDocument/2006/relationships/customXmlProps" Target="itemProps1936.xml"/></Relationships>
</file>

<file path=customXml/_rels/item1937.xml.rels><?xml version="1.0" encoding="UTF-8" standalone="yes"?>
<Relationships xmlns="http://schemas.openxmlformats.org/package/2006/relationships"><Relationship Id="rId1" Type="http://schemas.openxmlformats.org/officeDocument/2006/relationships/customXmlProps" Target="itemProps1937.xml"/></Relationships>
</file>

<file path=customXml/_rels/item1938.xml.rels><?xml version="1.0" encoding="UTF-8" standalone="yes"?>
<Relationships xmlns="http://schemas.openxmlformats.org/package/2006/relationships"><Relationship Id="rId1" Type="http://schemas.openxmlformats.org/officeDocument/2006/relationships/customXmlProps" Target="itemProps1938.xml"/></Relationships>
</file>

<file path=customXml/_rels/item1939.xml.rels><?xml version="1.0" encoding="UTF-8" standalone="yes"?>
<Relationships xmlns="http://schemas.openxmlformats.org/package/2006/relationships"><Relationship Id="rId1" Type="http://schemas.openxmlformats.org/officeDocument/2006/relationships/customXmlProps" Target="itemProps1939.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40.xml.rels><?xml version="1.0" encoding="UTF-8" standalone="yes"?>
<Relationships xmlns="http://schemas.openxmlformats.org/package/2006/relationships"><Relationship Id="rId1" Type="http://schemas.openxmlformats.org/officeDocument/2006/relationships/customXmlProps" Target="itemProps1940.xml"/></Relationships>
</file>

<file path=customXml/_rels/item1941.xml.rels><?xml version="1.0" encoding="UTF-8" standalone="yes"?>
<Relationships xmlns="http://schemas.openxmlformats.org/package/2006/relationships"><Relationship Id="rId1" Type="http://schemas.openxmlformats.org/officeDocument/2006/relationships/customXmlProps" Target="itemProps1941.xml"/></Relationships>
</file>

<file path=customXml/_rels/item1942.xml.rels><?xml version="1.0" encoding="UTF-8" standalone="yes"?>
<Relationships xmlns="http://schemas.openxmlformats.org/package/2006/relationships"><Relationship Id="rId1" Type="http://schemas.openxmlformats.org/officeDocument/2006/relationships/customXmlProps" Target="itemProps1942.xml"/></Relationships>
</file>

<file path=customXml/_rels/item1943.xml.rels><?xml version="1.0" encoding="UTF-8" standalone="yes"?>
<Relationships xmlns="http://schemas.openxmlformats.org/package/2006/relationships"><Relationship Id="rId1" Type="http://schemas.openxmlformats.org/officeDocument/2006/relationships/customXmlProps" Target="itemProps1943.xml"/></Relationships>
</file>

<file path=customXml/_rels/item1944.xml.rels><?xml version="1.0" encoding="UTF-8" standalone="yes"?>
<Relationships xmlns="http://schemas.openxmlformats.org/package/2006/relationships"><Relationship Id="rId1" Type="http://schemas.openxmlformats.org/officeDocument/2006/relationships/customXmlProps" Target="itemProps1944.xml"/></Relationships>
</file>

<file path=customXml/_rels/item1945.xml.rels><?xml version="1.0" encoding="UTF-8" standalone="yes"?>
<Relationships xmlns="http://schemas.openxmlformats.org/package/2006/relationships"><Relationship Id="rId1" Type="http://schemas.openxmlformats.org/officeDocument/2006/relationships/customXmlProps" Target="itemProps1945.xml"/></Relationships>
</file>

<file path=customXml/_rels/item1946.xml.rels><?xml version="1.0" encoding="UTF-8" standalone="yes"?>
<Relationships xmlns="http://schemas.openxmlformats.org/package/2006/relationships"><Relationship Id="rId1" Type="http://schemas.openxmlformats.org/officeDocument/2006/relationships/customXmlProps" Target="itemProps1946.xml"/></Relationships>
</file>

<file path=customXml/_rels/item1947.xml.rels><?xml version="1.0" encoding="UTF-8" standalone="yes"?>
<Relationships xmlns="http://schemas.openxmlformats.org/package/2006/relationships"><Relationship Id="rId1" Type="http://schemas.openxmlformats.org/officeDocument/2006/relationships/customXmlProps" Target="itemProps1947.xml"/></Relationships>
</file>

<file path=customXml/_rels/item1948.xml.rels><?xml version="1.0" encoding="UTF-8" standalone="yes"?>
<Relationships xmlns="http://schemas.openxmlformats.org/package/2006/relationships"><Relationship Id="rId1" Type="http://schemas.openxmlformats.org/officeDocument/2006/relationships/customXmlProps" Target="itemProps1948.xml"/></Relationships>
</file>

<file path=customXml/_rels/item1949.xml.rels><?xml version="1.0" encoding="UTF-8" standalone="yes"?>
<Relationships xmlns="http://schemas.openxmlformats.org/package/2006/relationships"><Relationship Id="rId1" Type="http://schemas.openxmlformats.org/officeDocument/2006/relationships/customXmlProps" Target="itemProps1949.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50.xml.rels><?xml version="1.0" encoding="UTF-8" standalone="yes"?>
<Relationships xmlns="http://schemas.openxmlformats.org/package/2006/relationships"><Relationship Id="rId1" Type="http://schemas.openxmlformats.org/officeDocument/2006/relationships/customXmlProps" Target="itemProps1950.xml"/></Relationships>
</file>

<file path=customXml/_rels/item1951.xml.rels><?xml version="1.0" encoding="UTF-8" standalone="yes"?>
<Relationships xmlns="http://schemas.openxmlformats.org/package/2006/relationships"><Relationship Id="rId1" Type="http://schemas.openxmlformats.org/officeDocument/2006/relationships/customXmlProps" Target="itemProps1951.xml"/></Relationships>
</file>

<file path=customXml/_rels/item1952.xml.rels><?xml version="1.0" encoding="UTF-8" standalone="yes"?>
<Relationships xmlns="http://schemas.openxmlformats.org/package/2006/relationships"><Relationship Id="rId1" Type="http://schemas.openxmlformats.org/officeDocument/2006/relationships/customXmlProps" Target="itemProps1952.xml"/></Relationships>
</file>

<file path=customXml/_rels/item1953.xml.rels><?xml version="1.0" encoding="UTF-8" standalone="yes"?>
<Relationships xmlns="http://schemas.openxmlformats.org/package/2006/relationships"><Relationship Id="rId1" Type="http://schemas.openxmlformats.org/officeDocument/2006/relationships/customXmlProps" Target="itemProps1953.xml"/></Relationships>
</file>

<file path=customXml/_rels/item1954.xml.rels><?xml version="1.0" encoding="UTF-8" standalone="yes"?>
<Relationships xmlns="http://schemas.openxmlformats.org/package/2006/relationships"><Relationship Id="rId1" Type="http://schemas.openxmlformats.org/officeDocument/2006/relationships/customXmlProps" Target="itemProps1954.xml"/></Relationships>
</file>

<file path=customXml/_rels/item1955.xml.rels><?xml version="1.0" encoding="UTF-8" standalone="yes"?>
<Relationships xmlns="http://schemas.openxmlformats.org/package/2006/relationships"><Relationship Id="rId1" Type="http://schemas.openxmlformats.org/officeDocument/2006/relationships/customXmlProps" Target="itemProps1955.xml"/></Relationships>
</file>

<file path=customXml/_rels/item1956.xml.rels><?xml version="1.0" encoding="UTF-8" standalone="yes"?>
<Relationships xmlns="http://schemas.openxmlformats.org/package/2006/relationships"><Relationship Id="rId1" Type="http://schemas.openxmlformats.org/officeDocument/2006/relationships/customXmlProps" Target="itemProps1956.xml"/></Relationships>
</file>

<file path=customXml/_rels/item1957.xml.rels><?xml version="1.0" encoding="UTF-8" standalone="yes"?>
<Relationships xmlns="http://schemas.openxmlformats.org/package/2006/relationships"><Relationship Id="rId1" Type="http://schemas.openxmlformats.org/officeDocument/2006/relationships/customXmlProps" Target="itemProps1957.xml"/></Relationships>
</file>

<file path=customXml/_rels/item1958.xml.rels><?xml version="1.0" encoding="UTF-8" standalone="yes"?>
<Relationships xmlns="http://schemas.openxmlformats.org/package/2006/relationships"><Relationship Id="rId1" Type="http://schemas.openxmlformats.org/officeDocument/2006/relationships/customXmlProps" Target="itemProps1958.xml"/></Relationships>
</file>

<file path=customXml/_rels/item1959.xml.rels><?xml version="1.0" encoding="UTF-8" standalone="yes"?>
<Relationships xmlns="http://schemas.openxmlformats.org/package/2006/relationships"><Relationship Id="rId1" Type="http://schemas.openxmlformats.org/officeDocument/2006/relationships/customXmlProps" Target="itemProps1959.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60.xml.rels><?xml version="1.0" encoding="UTF-8" standalone="yes"?>
<Relationships xmlns="http://schemas.openxmlformats.org/package/2006/relationships"><Relationship Id="rId1" Type="http://schemas.openxmlformats.org/officeDocument/2006/relationships/customXmlProps" Target="itemProps1960.xml"/></Relationships>
</file>

<file path=customXml/_rels/item1961.xml.rels><?xml version="1.0" encoding="UTF-8" standalone="yes"?>
<Relationships xmlns="http://schemas.openxmlformats.org/package/2006/relationships"><Relationship Id="rId1" Type="http://schemas.openxmlformats.org/officeDocument/2006/relationships/customXmlProps" Target="itemProps1961.xml"/></Relationships>
</file>

<file path=customXml/_rels/item1962.xml.rels><?xml version="1.0" encoding="UTF-8" standalone="yes"?>
<Relationships xmlns="http://schemas.openxmlformats.org/package/2006/relationships"><Relationship Id="rId1" Type="http://schemas.openxmlformats.org/officeDocument/2006/relationships/customXmlProps" Target="itemProps1962.xml"/></Relationships>
</file>

<file path=customXml/_rels/item1963.xml.rels><?xml version="1.0" encoding="UTF-8" standalone="yes"?>
<Relationships xmlns="http://schemas.openxmlformats.org/package/2006/relationships"><Relationship Id="rId1" Type="http://schemas.openxmlformats.org/officeDocument/2006/relationships/customXmlProps" Target="itemProps1963.xml"/></Relationships>
</file>

<file path=customXml/_rels/item1964.xml.rels><?xml version="1.0" encoding="UTF-8" standalone="yes"?>
<Relationships xmlns="http://schemas.openxmlformats.org/package/2006/relationships"><Relationship Id="rId1" Type="http://schemas.openxmlformats.org/officeDocument/2006/relationships/customXmlProps" Target="itemProps1964.xml"/></Relationships>
</file>

<file path=customXml/_rels/item1965.xml.rels><?xml version="1.0" encoding="UTF-8" standalone="yes"?>
<Relationships xmlns="http://schemas.openxmlformats.org/package/2006/relationships"><Relationship Id="rId1" Type="http://schemas.openxmlformats.org/officeDocument/2006/relationships/customXmlProps" Target="itemProps1965.xml"/></Relationships>
</file>

<file path=customXml/_rels/item1966.xml.rels><?xml version="1.0" encoding="UTF-8" standalone="yes"?>
<Relationships xmlns="http://schemas.openxmlformats.org/package/2006/relationships"><Relationship Id="rId1" Type="http://schemas.openxmlformats.org/officeDocument/2006/relationships/customXmlProps" Target="itemProps1966.xml"/></Relationships>
</file>

<file path=customXml/_rels/item1967.xml.rels><?xml version="1.0" encoding="UTF-8" standalone="yes"?>
<Relationships xmlns="http://schemas.openxmlformats.org/package/2006/relationships"><Relationship Id="rId1" Type="http://schemas.openxmlformats.org/officeDocument/2006/relationships/customXmlProps" Target="itemProps1967.xml"/></Relationships>
</file>

<file path=customXml/_rels/item1968.xml.rels><?xml version="1.0" encoding="UTF-8" standalone="yes"?>
<Relationships xmlns="http://schemas.openxmlformats.org/package/2006/relationships"><Relationship Id="rId1" Type="http://schemas.openxmlformats.org/officeDocument/2006/relationships/customXmlProps" Target="itemProps1968.xml"/></Relationships>
</file>

<file path=customXml/_rels/item1969.xml.rels><?xml version="1.0" encoding="UTF-8" standalone="yes"?>
<Relationships xmlns="http://schemas.openxmlformats.org/package/2006/relationships"><Relationship Id="rId1" Type="http://schemas.openxmlformats.org/officeDocument/2006/relationships/customXmlProps" Target="itemProps1969.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70.xml.rels><?xml version="1.0" encoding="UTF-8" standalone="yes"?>
<Relationships xmlns="http://schemas.openxmlformats.org/package/2006/relationships"><Relationship Id="rId1" Type="http://schemas.openxmlformats.org/officeDocument/2006/relationships/customXmlProps" Target="itemProps1970.xml"/></Relationships>
</file>

<file path=customXml/_rels/item1971.xml.rels><?xml version="1.0" encoding="UTF-8" standalone="yes"?>
<Relationships xmlns="http://schemas.openxmlformats.org/package/2006/relationships"><Relationship Id="rId1" Type="http://schemas.openxmlformats.org/officeDocument/2006/relationships/customXmlProps" Target="itemProps1971.xml"/></Relationships>
</file>

<file path=customXml/_rels/item1972.xml.rels><?xml version="1.0" encoding="UTF-8" standalone="yes"?>
<Relationships xmlns="http://schemas.openxmlformats.org/package/2006/relationships"><Relationship Id="rId1" Type="http://schemas.openxmlformats.org/officeDocument/2006/relationships/customXmlProps" Target="itemProps1972.xml"/></Relationships>
</file>

<file path=customXml/_rels/item1973.xml.rels><?xml version="1.0" encoding="UTF-8" standalone="yes"?>
<Relationships xmlns="http://schemas.openxmlformats.org/package/2006/relationships"><Relationship Id="rId1" Type="http://schemas.openxmlformats.org/officeDocument/2006/relationships/customXmlProps" Target="itemProps1973.xml"/></Relationships>
</file>

<file path=customXml/_rels/item1974.xml.rels><?xml version="1.0" encoding="UTF-8" standalone="yes"?>
<Relationships xmlns="http://schemas.openxmlformats.org/package/2006/relationships"><Relationship Id="rId1" Type="http://schemas.openxmlformats.org/officeDocument/2006/relationships/customXmlProps" Target="itemProps1974.xml"/></Relationships>
</file>

<file path=customXml/_rels/item1975.xml.rels><?xml version="1.0" encoding="UTF-8" standalone="yes"?>
<Relationships xmlns="http://schemas.openxmlformats.org/package/2006/relationships"><Relationship Id="rId1" Type="http://schemas.openxmlformats.org/officeDocument/2006/relationships/customXmlProps" Target="itemProps1975.xml"/></Relationships>
</file>

<file path=customXml/_rels/item1976.xml.rels><?xml version="1.0" encoding="UTF-8" standalone="yes"?>
<Relationships xmlns="http://schemas.openxmlformats.org/package/2006/relationships"><Relationship Id="rId1" Type="http://schemas.openxmlformats.org/officeDocument/2006/relationships/customXmlProps" Target="itemProps1976.xml"/></Relationships>
</file>

<file path=customXml/_rels/item1977.xml.rels><?xml version="1.0" encoding="UTF-8" standalone="yes"?>
<Relationships xmlns="http://schemas.openxmlformats.org/package/2006/relationships"><Relationship Id="rId1" Type="http://schemas.openxmlformats.org/officeDocument/2006/relationships/customXmlProps" Target="itemProps1977.xml"/></Relationships>
</file>

<file path=customXml/_rels/item1978.xml.rels><?xml version="1.0" encoding="UTF-8" standalone="yes"?>
<Relationships xmlns="http://schemas.openxmlformats.org/package/2006/relationships"><Relationship Id="rId1" Type="http://schemas.openxmlformats.org/officeDocument/2006/relationships/customXmlProps" Target="itemProps1978.xml"/></Relationships>
</file>

<file path=customXml/_rels/item1979.xml.rels><?xml version="1.0" encoding="UTF-8" standalone="yes"?>
<Relationships xmlns="http://schemas.openxmlformats.org/package/2006/relationships"><Relationship Id="rId1" Type="http://schemas.openxmlformats.org/officeDocument/2006/relationships/customXmlProps" Target="itemProps1979.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80.xml.rels><?xml version="1.0" encoding="UTF-8" standalone="yes"?>
<Relationships xmlns="http://schemas.openxmlformats.org/package/2006/relationships"><Relationship Id="rId1" Type="http://schemas.openxmlformats.org/officeDocument/2006/relationships/customXmlProps" Target="itemProps1980.xml"/></Relationships>
</file>

<file path=customXml/_rels/item1981.xml.rels><?xml version="1.0" encoding="UTF-8" standalone="yes"?>
<Relationships xmlns="http://schemas.openxmlformats.org/package/2006/relationships"><Relationship Id="rId1" Type="http://schemas.openxmlformats.org/officeDocument/2006/relationships/customXmlProps" Target="itemProps1981.xml"/></Relationships>
</file>

<file path=customXml/_rels/item1982.xml.rels><?xml version="1.0" encoding="UTF-8" standalone="yes"?>
<Relationships xmlns="http://schemas.openxmlformats.org/package/2006/relationships"><Relationship Id="rId1" Type="http://schemas.openxmlformats.org/officeDocument/2006/relationships/customXmlProps" Target="itemProps1982.xml"/></Relationships>
</file>

<file path=customXml/_rels/item1983.xml.rels><?xml version="1.0" encoding="UTF-8" standalone="yes"?>
<Relationships xmlns="http://schemas.openxmlformats.org/package/2006/relationships"><Relationship Id="rId1" Type="http://schemas.openxmlformats.org/officeDocument/2006/relationships/customXmlProps" Target="itemProps1983.xml"/></Relationships>
</file>

<file path=customXml/_rels/item1984.xml.rels><?xml version="1.0" encoding="UTF-8" standalone="yes"?>
<Relationships xmlns="http://schemas.openxmlformats.org/package/2006/relationships"><Relationship Id="rId1" Type="http://schemas.openxmlformats.org/officeDocument/2006/relationships/customXmlProps" Target="itemProps1984.xml"/></Relationships>
</file>

<file path=customXml/_rels/item1985.xml.rels><?xml version="1.0" encoding="UTF-8" standalone="yes"?>
<Relationships xmlns="http://schemas.openxmlformats.org/package/2006/relationships"><Relationship Id="rId1" Type="http://schemas.openxmlformats.org/officeDocument/2006/relationships/customXmlProps" Target="itemProps1985.xml"/></Relationships>
</file>

<file path=customXml/_rels/item1986.xml.rels><?xml version="1.0" encoding="UTF-8" standalone="yes"?>
<Relationships xmlns="http://schemas.openxmlformats.org/package/2006/relationships"><Relationship Id="rId1" Type="http://schemas.openxmlformats.org/officeDocument/2006/relationships/customXmlProps" Target="itemProps1986.xml"/></Relationships>
</file>

<file path=customXml/_rels/item1987.xml.rels><?xml version="1.0" encoding="UTF-8" standalone="yes"?>
<Relationships xmlns="http://schemas.openxmlformats.org/package/2006/relationships"><Relationship Id="rId1" Type="http://schemas.openxmlformats.org/officeDocument/2006/relationships/customXmlProps" Target="itemProps1987.xml"/></Relationships>
</file>

<file path=customXml/_rels/item1988.xml.rels><?xml version="1.0" encoding="UTF-8" standalone="yes"?>
<Relationships xmlns="http://schemas.openxmlformats.org/package/2006/relationships"><Relationship Id="rId1" Type="http://schemas.openxmlformats.org/officeDocument/2006/relationships/customXmlProps" Target="itemProps1988.xml"/></Relationships>
</file>

<file path=customXml/_rels/item1989.xml.rels><?xml version="1.0" encoding="UTF-8" standalone="yes"?>
<Relationships xmlns="http://schemas.openxmlformats.org/package/2006/relationships"><Relationship Id="rId1" Type="http://schemas.openxmlformats.org/officeDocument/2006/relationships/customXmlProps" Target="itemProps1989.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1990.xml.rels><?xml version="1.0" encoding="UTF-8" standalone="yes"?>
<Relationships xmlns="http://schemas.openxmlformats.org/package/2006/relationships"><Relationship Id="rId1" Type="http://schemas.openxmlformats.org/officeDocument/2006/relationships/customXmlProps" Target="itemProps1990.xml"/></Relationships>
</file>

<file path=customXml/_rels/item1991.xml.rels><?xml version="1.0" encoding="UTF-8" standalone="yes"?>
<Relationships xmlns="http://schemas.openxmlformats.org/package/2006/relationships"><Relationship Id="rId1" Type="http://schemas.openxmlformats.org/officeDocument/2006/relationships/customXmlProps" Target="itemProps1991.xml"/></Relationships>
</file>

<file path=customXml/_rels/item1992.xml.rels><?xml version="1.0" encoding="UTF-8" standalone="yes"?>
<Relationships xmlns="http://schemas.openxmlformats.org/package/2006/relationships"><Relationship Id="rId1" Type="http://schemas.openxmlformats.org/officeDocument/2006/relationships/customXmlProps" Target="itemProps1992.xml"/></Relationships>
</file>

<file path=customXml/_rels/item1993.xml.rels><?xml version="1.0" encoding="UTF-8" standalone="yes"?>
<Relationships xmlns="http://schemas.openxmlformats.org/package/2006/relationships"><Relationship Id="rId1" Type="http://schemas.openxmlformats.org/officeDocument/2006/relationships/customXmlProps" Target="itemProps1993.xml"/></Relationships>
</file>

<file path=customXml/_rels/item1994.xml.rels><?xml version="1.0" encoding="UTF-8" standalone="yes"?>
<Relationships xmlns="http://schemas.openxmlformats.org/package/2006/relationships"><Relationship Id="rId1" Type="http://schemas.openxmlformats.org/officeDocument/2006/relationships/customXmlProps" Target="itemProps1994.xml"/></Relationships>
</file>

<file path=customXml/_rels/item1995.xml.rels><?xml version="1.0" encoding="UTF-8" standalone="yes"?>
<Relationships xmlns="http://schemas.openxmlformats.org/package/2006/relationships"><Relationship Id="rId1" Type="http://schemas.openxmlformats.org/officeDocument/2006/relationships/customXmlProps" Target="itemProps1995.xml"/></Relationships>
</file>

<file path=customXml/_rels/item1996.xml.rels><?xml version="1.0" encoding="UTF-8" standalone="yes"?>
<Relationships xmlns="http://schemas.openxmlformats.org/package/2006/relationships"><Relationship Id="rId1" Type="http://schemas.openxmlformats.org/officeDocument/2006/relationships/customXmlProps" Target="itemProps1996.xml"/></Relationships>
</file>

<file path=customXml/_rels/item1997.xml.rels><?xml version="1.0" encoding="UTF-8" standalone="yes"?>
<Relationships xmlns="http://schemas.openxmlformats.org/package/2006/relationships"><Relationship Id="rId1" Type="http://schemas.openxmlformats.org/officeDocument/2006/relationships/customXmlProps" Target="itemProps1997.xml"/></Relationships>
</file>

<file path=customXml/_rels/item1998.xml.rels><?xml version="1.0" encoding="UTF-8" standalone="yes"?>
<Relationships xmlns="http://schemas.openxmlformats.org/package/2006/relationships"><Relationship Id="rId1" Type="http://schemas.openxmlformats.org/officeDocument/2006/relationships/customXmlProps" Target="itemProps1998.xml"/></Relationships>
</file>

<file path=customXml/_rels/item1999.xml.rels><?xml version="1.0" encoding="UTF-8" standalone="yes"?>
<Relationships xmlns="http://schemas.openxmlformats.org/package/2006/relationships"><Relationship Id="rId1" Type="http://schemas.openxmlformats.org/officeDocument/2006/relationships/customXmlProps" Target="itemProps19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00.xml.rels><?xml version="1.0" encoding="UTF-8" standalone="yes"?>
<Relationships xmlns="http://schemas.openxmlformats.org/package/2006/relationships"><Relationship Id="rId1" Type="http://schemas.openxmlformats.org/officeDocument/2006/relationships/customXmlProps" Target="itemProps2000.xml"/></Relationships>
</file>

<file path=customXml/_rels/item2001.xml.rels><?xml version="1.0" encoding="UTF-8" standalone="yes"?>
<Relationships xmlns="http://schemas.openxmlformats.org/package/2006/relationships"><Relationship Id="rId1" Type="http://schemas.openxmlformats.org/officeDocument/2006/relationships/customXmlProps" Target="itemProps2001.xml"/></Relationships>
</file>

<file path=customXml/_rels/item2002.xml.rels><?xml version="1.0" encoding="UTF-8" standalone="yes"?>
<Relationships xmlns="http://schemas.openxmlformats.org/package/2006/relationships"><Relationship Id="rId1" Type="http://schemas.openxmlformats.org/officeDocument/2006/relationships/customXmlProps" Target="itemProps2002.xml"/></Relationships>
</file>

<file path=customXml/_rels/item2003.xml.rels><?xml version="1.0" encoding="UTF-8" standalone="yes"?>
<Relationships xmlns="http://schemas.openxmlformats.org/package/2006/relationships"><Relationship Id="rId1" Type="http://schemas.openxmlformats.org/officeDocument/2006/relationships/customXmlProps" Target="itemProps2003.xml"/></Relationships>
</file>

<file path=customXml/_rels/item2004.xml.rels><?xml version="1.0" encoding="UTF-8" standalone="yes"?>
<Relationships xmlns="http://schemas.openxmlformats.org/package/2006/relationships"><Relationship Id="rId1" Type="http://schemas.openxmlformats.org/officeDocument/2006/relationships/customXmlProps" Target="itemProps2004.xml"/></Relationships>
</file>

<file path=customXml/_rels/item2005.xml.rels><?xml version="1.0" encoding="UTF-8" standalone="yes"?>
<Relationships xmlns="http://schemas.openxmlformats.org/package/2006/relationships"><Relationship Id="rId1" Type="http://schemas.openxmlformats.org/officeDocument/2006/relationships/customXmlProps" Target="itemProps2005.xml"/></Relationships>
</file>

<file path=customXml/_rels/item2006.xml.rels><?xml version="1.0" encoding="UTF-8" standalone="yes"?>
<Relationships xmlns="http://schemas.openxmlformats.org/package/2006/relationships"><Relationship Id="rId1" Type="http://schemas.openxmlformats.org/officeDocument/2006/relationships/customXmlProps" Target="itemProps2006.xml"/></Relationships>
</file>

<file path=customXml/_rels/item2007.xml.rels><?xml version="1.0" encoding="UTF-8" standalone="yes"?>
<Relationships xmlns="http://schemas.openxmlformats.org/package/2006/relationships"><Relationship Id="rId1" Type="http://schemas.openxmlformats.org/officeDocument/2006/relationships/customXmlProps" Target="itemProps2007.xml"/></Relationships>
</file>

<file path=customXml/_rels/item2008.xml.rels><?xml version="1.0" encoding="UTF-8" standalone="yes"?>
<Relationships xmlns="http://schemas.openxmlformats.org/package/2006/relationships"><Relationship Id="rId1" Type="http://schemas.openxmlformats.org/officeDocument/2006/relationships/customXmlProps" Target="itemProps2008.xml"/></Relationships>
</file>

<file path=customXml/_rels/item2009.xml.rels><?xml version="1.0" encoding="UTF-8" standalone="yes"?>
<Relationships xmlns="http://schemas.openxmlformats.org/package/2006/relationships"><Relationship Id="rId1" Type="http://schemas.openxmlformats.org/officeDocument/2006/relationships/customXmlProps" Target="itemProps2009.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10.xml.rels><?xml version="1.0" encoding="UTF-8" standalone="yes"?>
<Relationships xmlns="http://schemas.openxmlformats.org/package/2006/relationships"><Relationship Id="rId1" Type="http://schemas.openxmlformats.org/officeDocument/2006/relationships/customXmlProps" Target="itemProps2010.xml"/></Relationships>
</file>

<file path=customXml/_rels/item2011.xml.rels><?xml version="1.0" encoding="UTF-8" standalone="yes"?>
<Relationships xmlns="http://schemas.openxmlformats.org/package/2006/relationships"><Relationship Id="rId1" Type="http://schemas.openxmlformats.org/officeDocument/2006/relationships/customXmlProps" Target="itemProps2011.xml"/></Relationships>
</file>

<file path=customXml/_rels/item2012.xml.rels><?xml version="1.0" encoding="UTF-8" standalone="yes"?>
<Relationships xmlns="http://schemas.openxmlformats.org/package/2006/relationships"><Relationship Id="rId1" Type="http://schemas.openxmlformats.org/officeDocument/2006/relationships/customXmlProps" Target="itemProps2012.xml"/></Relationships>
</file>

<file path=customXml/_rels/item2013.xml.rels><?xml version="1.0" encoding="UTF-8" standalone="yes"?>
<Relationships xmlns="http://schemas.openxmlformats.org/package/2006/relationships"><Relationship Id="rId1" Type="http://schemas.openxmlformats.org/officeDocument/2006/relationships/customXmlProps" Target="itemProps2013.xml"/></Relationships>
</file>

<file path=customXml/_rels/item2014.xml.rels><?xml version="1.0" encoding="UTF-8" standalone="yes"?>
<Relationships xmlns="http://schemas.openxmlformats.org/package/2006/relationships"><Relationship Id="rId1" Type="http://schemas.openxmlformats.org/officeDocument/2006/relationships/customXmlProps" Target="itemProps2014.xml"/></Relationships>
</file>

<file path=customXml/_rels/item2015.xml.rels><?xml version="1.0" encoding="UTF-8" standalone="yes"?>
<Relationships xmlns="http://schemas.openxmlformats.org/package/2006/relationships"><Relationship Id="rId1" Type="http://schemas.openxmlformats.org/officeDocument/2006/relationships/customXmlProps" Target="itemProps2015.xml"/></Relationships>
</file>

<file path=customXml/_rels/item2016.xml.rels><?xml version="1.0" encoding="UTF-8" standalone="yes"?>
<Relationships xmlns="http://schemas.openxmlformats.org/package/2006/relationships"><Relationship Id="rId1" Type="http://schemas.openxmlformats.org/officeDocument/2006/relationships/customXmlProps" Target="itemProps2016.xml"/></Relationships>
</file>

<file path=customXml/_rels/item2017.xml.rels><?xml version="1.0" encoding="UTF-8" standalone="yes"?>
<Relationships xmlns="http://schemas.openxmlformats.org/package/2006/relationships"><Relationship Id="rId1" Type="http://schemas.openxmlformats.org/officeDocument/2006/relationships/customXmlProps" Target="itemProps2017.xml"/></Relationships>
</file>

<file path=customXml/_rels/item2018.xml.rels><?xml version="1.0" encoding="UTF-8" standalone="yes"?>
<Relationships xmlns="http://schemas.openxmlformats.org/package/2006/relationships"><Relationship Id="rId1" Type="http://schemas.openxmlformats.org/officeDocument/2006/relationships/customXmlProps" Target="itemProps2018.xml"/></Relationships>
</file>

<file path=customXml/_rels/item2019.xml.rels><?xml version="1.0" encoding="UTF-8" standalone="yes"?>
<Relationships xmlns="http://schemas.openxmlformats.org/package/2006/relationships"><Relationship Id="rId1" Type="http://schemas.openxmlformats.org/officeDocument/2006/relationships/customXmlProps" Target="itemProps2019.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20.xml.rels><?xml version="1.0" encoding="UTF-8" standalone="yes"?>
<Relationships xmlns="http://schemas.openxmlformats.org/package/2006/relationships"><Relationship Id="rId1" Type="http://schemas.openxmlformats.org/officeDocument/2006/relationships/customXmlProps" Target="itemProps2020.xml"/></Relationships>
</file>

<file path=customXml/_rels/item2021.xml.rels><?xml version="1.0" encoding="UTF-8" standalone="yes"?>
<Relationships xmlns="http://schemas.openxmlformats.org/package/2006/relationships"><Relationship Id="rId1" Type="http://schemas.openxmlformats.org/officeDocument/2006/relationships/customXmlProps" Target="itemProps2021.xml"/></Relationships>
</file>

<file path=customXml/_rels/item2022.xml.rels><?xml version="1.0" encoding="UTF-8" standalone="yes"?>
<Relationships xmlns="http://schemas.openxmlformats.org/package/2006/relationships"><Relationship Id="rId1" Type="http://schemas.openxmlformats.org/officeDocument/2006/relationships/customXmlProps" Target="itemProps2022.xml"/></Relationships>
</file>

<file path=customXml/_rels/item2023.xml.rels><?xml version="1.0" encoding="UTF-8" standalone="yes"?>
<Relationships xmlns="http://schemas.openxmlformats.org/package/2006/relationships"><Relationship Id="rId1" Type="http://schemas.openxmlformats.org/officeDocument/2006/relationships/customXmlProps" Target="itemProps2023.xml"/></Relationships>
</file>

<file path=customXml/_rels/item2024.xml.rels><?xml version="1.0" encoding="UTF-8" standalone="yes"?>
<Relationships xmlns="http://schemas.openxmlformats.org/package/2006/relationships"><Relationship Id="rId1" Type="http://schemas.openxmlformats.org/officeDocument/2006/relationships/customXmlProps" Target="itemProps2024.xml"/></Relationships>
</file>

<file path=customXml/_rels/item2025.xml.rels><?xml version="1.0" encoding="UTF-8" standalone="yes"?>
<Relationships xmlns="http://schemas.openxmlformats.org/package/2006/relationships"><Relationship Id="rId1" Type="http://schemas.openxmlformats.org/officeDocument/2006/relationships/customXmlProps" Target="itemProps2025.xml"/></Relationships>
</file>

<file path=customXml/_rels/item2026.xml.rels><?xml version="1.0" encoding="UTF-8" standalone="yes"?>
<Relationships xmlns="http://schemas.openxmlformats.org/package/2006/relationships"><Relationship Id="rId1" Type="http://schemas.openxmlformats.org/officeDocument/2006/relationships/customXmlProps" Target="itemProps2026.xml"/></Relationships>
</file>

<file path=customXml/_rels/item2027.xml.rels><?xml version="1.0" encoding="UTF-8" standalone="yes"?>
<Relationships xmlns="http://schemas.openxmlformats.org/package/2006/relationships"><Relationship Id="rId1" Type="http://schemas.openxmlformats.org/officeDocument/2006/relationships/customXmlProps" Target="itemProps2027.xml"/></Relationships>
</file>

<file path=customXml/_rels/item2028.xml.rels><?xml version="1.0" encoding="UTF-8" standalone="yes"?>
<Relationships xmlns="http://schemas.openxmlformats.org/package/2006/relationships"><Relationship Id="rId1" Type="http://schemas.openxmlformats.org/officeDocument/2006/relationships/customXmlProps" Target="itemProps2028.xml"/></Relationships>
</file>

<file path=customXml/_rels/item2029.xml.rels><?xml version="1.0" encoding="UTF-8" standalone="yes"?>
<Relationships xmlns="http://schemas.openxmlformats.org/package/2006/relationships"><Relationship Id="rId1" Type="http://schemas.openxmlformats.org/officeDocument/2006/relationships/customXmlProps" Target="itemProps2029.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30.xml.rels><?xml version="1.0" encoding="UTF-8" standalone="yes"?>
<Relationships xmlns="http://schemas.openxmlformats.org/package/2006/relationships"><Relationship Id="rId1" Type="http://schemas.openxmlformats.org/officeDocument/2006/relationships/customXmlProps" Target="itemProps2030.xml"/></Relationships>
</file>

<file path=customXml/_rels/item2031.xml.rels><?xml version="1.0" encoding="UTF-8" standalone="yes"?>
<Relationships xmlns="http://schemas.openxmlformats.org/package/2006/relationships"><Relationship Id="rId1" Type="http://schemas.openxmlformats.org/officeDocument/2006/relationships/customXmlProps" Target="itemProps2031.xml"/></Relationships>
</file>

<file path=customXml/_rels/item2032.xml.rels><?xml version="1.0" encoding="UTF-8" standalone="yes"?>
<Relationships xmlns="http://schemas.openxmlformats.org/package/2006/relationships"><Relationship Id="rId1" Type="http://schemas.openxmlformats.org/officeDocument/2006/relationships/customXmlProps" Target="itemProps2032.xml"/></Relationships>
</file>

<file path=customXml/_rels/item2033.xml.rels><?xml version="1.0" encoding="UTF-8" standalone="yes"?>
<Relationships xmlns="http://schemas.openxmlformats.org/package/2006/relationships"><Relationship Id="rId1" Type="http://schemas.openxmlformats.org/officeDocument/2006/relationships/customXmlProps" Target="itemProps2033.xml"/></Relationships>
</file>

<file path=customXml/_rels/item2034.xml.rels><?xml version="1.0" encoding="UTF-8" standalone="yes"?>
<Relationships xmlns="http://schemas.openxmlformats.org/package/2006/relationships"><Relationship Id="rId1" Type="http://schemas.openxmlformats.org/officeDocument/2006/relationships/customXmlProps" Target="itemProps2034.xml"/></Relationships>
</file>

<file path=customXml/_rels/item2035.xml.rels><?xml version="1.0" encoding="UTF-8" standalone="yes"?>
<Relationships xmlns="http://schemas.openxmlformats.org/package/2006/relationships"><Relationship Id="rId1" Type="http://schemas.openxmlformats.org/officeDocument/2006/relationships/customXmlProps" Target="itemProps2035.xml"/></Relationships>
</file>

<file path=customXml/_rels/item2036.xml.rels><?xml version="1.0" encoding="UTF-8" standalone="yes"?>
<Relationships xmlns="http://schemas.openxmlformats.org/package/2006/relationships"><Relationship Id="rId1" Type="http://schemas.openxmlformats.org/officeDocument/2006/relationships/customXmlProps" Target="itemProps2036.xml"/></Relationships>
</file>

<file path=customXml/_rels/item2037.xml.rels><?xml version="1.0" encoding="UTF-8" standalone="yes"?>
<Relationships xmlns="http://schemas.openxmlformats.org/package/2006/relationships"><Relationship Id="rId1" Type="http://schemas.openxmlformats.org/officeDocument/2006/relationships/customXmlProps" Target="itemProps2037.xml"/></Relationships>
</file>

<file path=customXml/_rels/item2038.xml.rels><?xml version="1.0" encoding="UTF-8" standalone="yes"?>
<Relationships xmlns="http://schemas.openxmlformats.org/package/2006/relationships"><Relationship Id="rId1" Type="http://schemas.openxmlformats.org/officeDocument/2006/relationships/customXmlProps" Target="itemProps2038.xml"/></Relationships>
</file>

<file path=customXml/_rels/item2039.xml.rels><?xml version="1.0" encoding="UTF-8" standalone="yes"?>
<Relationships xmlns="http://schemas.openxmlformats.org/package/2006/relationships"><Relationship Id="rId1" Type="http://schemas.openxmlformats.org/officeDocument/2006/relationships/customXmlProps" Target="itemProps2039.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40.xml.rels><?xml version="1.0" encoding="UTF-8" standalone="yes"?>
<Relationships xmlns="http://schemas.openxmlformats.org/package/2006/relationships"><Relationship Id="rId1" Type="http://schemas.openxmlformats.org/officeDocument/2006/relationships/customXmlProps" Target="itemProps2040.xml"/></Relationships>
</file>

<file path=customXml/_rels/item2041.xml.rels><?xml version="1.0" encoding="UTF-8" standalone="yes"?>
<Relationships xmlns="http://schemas.openxmlformats.org/package/2006/relationships"><Relationship Id="rId1" Type="http://schemas.openxmlformats.org/officeDocument/2006/relationships/customXmlProps" Target="itemProps2041.xml"/></Relationships>
</file>

<file path=customXml/_rels/item2042.xml.rels><?xml version="1.0" encoding="UTF-8" standalone="yes"?>
<Relationships xmlns="http://schemas.openxmlformats.org/package/2006/relationships"><Relationship Id="rId1" Type="http://schemas.openxmlformats.org/officeDocument/2006/relationships/customXmlProps" Target="itemProps2042.xml"/></Relationships>
</file>

<file path=customXml/_rels/item2043.xml.rels><?xml version="1.0" encoding="UTF-8" standalone="yes"?>
<Relationships xmlns="http://schemas.openxmlformats.org/package/2006/relationships"><Relationship Id="rId1" Type="http://schemas.openxmlformats.org/officeDocument/2006/relationships/customXmlProps" Target="itemProps2043.xml"/></Relationships>
</file>

<file path=customXml/_rels/item2044.xml.rels><?xml version="1.0" encoding="UTF-8" standalone="yes"?>
<Relationships xmlns="http://schemas.openxmlformats.org/package/2006/relationships"><Relationship Id="rId1" Type="http://schemas.openxmlformats.org/officeDocument/2006/relationships/customXmlProps" Target="itemProps2044.xml"/></Relationships>
</file>

<file path=customXml/_rels/item2045.xml.rels><?xml version="1.0" encoding="UTF-8" standalone="yes"?>
<Relationships xmlns="http://schemas.openxmlformats.org/package/2006/relationships"><Relationship Id="rId1" Type="http://schemas.openxmlformats.org/officeDocument/2006/relationships/customXmlProps" Target="itemProps2045.xml"/></Relationships>
</file>

<file path=customXml/_rels/item2046.xml.rels><?xml version="1.0" encoding="UTF-8" standalone="yes"?>
<Relationships xmlns="http://schemas.openxmlformats.org/package/2006/relationships"><Relationship Id="rId1" Type="http://schemas.openxmlformats.org/officeDocument/2006/relationships/customXmlProps" Target="itemProps2046.xml"/></Relationships>
</file>

<file path=customXml/_rels/item2047.xml.rels><?xml version="1.0" encoding="UTF-8" standalone="yes"?>
<Relationships xmlns="http://schemas.openxmlformats.org/package/2006/relationships"><Relationship Id="rId1" Type="http://schemas.openxmlformats.org/officeDocument/2006/relationships/customXmlProps" Target="itemProps2047.xml"/></Relationships>
</file>

<file path=customXml/_rels/item2048.xml.rels><?xml version="1.0" encoding="UTF-8" standalone="yes"?>
<Relationships xmlns="http://schemas.openxmlformats.org/package/2006/relationships"><Relationship Id="rId1" Type="http://schemas.openxmlformats.org/officeDocument/2006/relationships/customXmlProps" Target="itemProps2048.xml"/></Relationships>
</file>

<file path=customXml/_rels/item2049.xml.rels><?xml version="1.0" encoding="UTF-8" standalone="yes"?>
<Relationships xmlns="http://schemas.openxmlformats.org/package/2006/relationships"><Relationship Id="rId1" Type="http://schemas.openxmlformats.org/officeDocument/2006/relationships/customXmlProps" Target="itemProps2049.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50.xml.rels><?xml version="1.0" encoding="UTF-8" standalone="yes"?>
<Relationships xmlns="http://schemas.openxmlformats.org/package/2006/relationships"><Relationship Id="rId1" Type="http://schemas.openxmlformats.org/officeDocument/2006/relationships/customXmlProps" Target="itemProps2050.xml"/></Relationships>
</file>

<file path=customXml/_rels/item2051.xml.rels><?xml version="1.0" encoding="UTF-8" standalone="yes"?>
<Relationships xmlns="http://schemas.openxmlformats.org/package/2006/relationships"><Relationship Id="rId1" Type="http://schemas.openxmlformats.org/officeDocument/2006/relationships/customXmlProps" Target="itemProps2051.xml"/></Relationships>
</file>

<file path=customXml/_rels/item2052.xml.rels><?xml version="1.0" encoding="UTF-8" standalone="yes"?>
<Relationships xmlns="http://schemas.openxmlformats.org/package/2006/relationships"><Relationship Id="rId1" Type="http://schemas.openxmlformats.org/officeDocument/2006/relationships/customXmlProps" Target="itemProps2052.xml"/></Relationships>
</file>

<file path=customXml/_rels/item2053.xml.rels><?xml version="1.0" encoding="UTF-8" standalone="yes"?>
<Relationships xmlns="http://schemas.openxmlformats.org/package/2006/relationships"><Relationship Id="rId1" Type="http://schemas.openxmlformats.org/officeDocument/2006/relationships/customXmlProps" Target="itemProps2053.xml"/></Relationships>
</file>

<file path=customXml/_rels/item2054.xml.rels><?xml version="1.0" encoding="UTF-8" standalone="yes"?>
<Relationships xmlns="http://schemas.openxmlformats.org/package/2006/relationships"><Relationship Id="rId1" Type="http://schemas.openxmlformats.org/officeDocument/2006/relationships/customXmlProps" Target="itemProps2054.xml"/></Relationships>
</file>

<file path=customXml/_rels/item2055.xml.rels><?xml version="1.0" encoding="UTF-8" standalone="yes"?>
<Relationships xmlns="http://schemas.openxmlformats.org/package/2006/relationships"><Relationship Id="rId1" Type="http://schemas.openxmlformats.org/officeDocument/2006/relationships/customXmlProps" Target="itemProps2055.xml"/></Relationships>
</file>

<file path=customXml/_rels/item2056.xml.rels><?xml version="1.0" encoding="UTF-8" standalone="yes"?>
<Relationships xmlns="http://schemas.openxmlformats.org/package/2006/relationships"><Relationship Id="rId1" Type="http://schemas.openxmlformats.org/officeDocument/2006/relationships/customXmlProps" Target="itemProps2056.xml"/></Relationships>
</file>

<file path=customXml/_rels/item2057.xml.rels><?xml version="1.0" encoding="UTF-8" standalone="yes"?>
<Relationships xmlns="http://schemas.openxmlformats.org/package/2006/relationships"><Relationship Id="rId1" Type="http://schemas.openxmlformats.org/officeDocument/2006/relationships/customXmlProps" Target="itemProps2057.xml"/></Relationships>
</file>

<file path=customXml/_rels/item2058.xml.rels><?xml version="1.0" encoding="UTF-8" standalone="yes"?>
<Relationships xmlns="http://schemas.openxmlformats.org/package/2006/relationships"><Relationship Id="rId1" Type="http://schemas.openxmlformats.org/officeDocument/2006/relationships/customXmlProps" Target="itemProps2058.xml"/></Relationships>
</file>

<file path=customXml/_rels/item2059.xml.rels><?xml version="1.0" encoding="UTF-8" standalone="yes"?>
<Relationships xmlns="http://schemas.openxmlformats.org/package/2006/relationships"><Relationship Id="rId1" Type="http://schemas.openxmlformats.org/officeDocument/2006/relationships/customXmlProps" Target="itemProps2059.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60.xml.rels><?xml version="1.0" encoding="UTF-8" standalone="yes"?>
<Relationships xmlns="http://schemas.openxmlformats.org/package/2006/relationships"><Relationship Id="rId1" Type="http://schemas.openxmlformats.org/officeDocument/2006/relationships/customXmlProps" Target="itemProps2060.xml"/></Relationships>
</file>

<file path=customXml/_rels/item2061.xml.rels><?xml version="1.0" encoding="UTF-8" standalone="yes"?>
<Relationships xmlns="http://schemas.openxmlformats.org/package/2006/relationships"><Relationship Id="rId1" Type="http://schemas.openxmlformats.org/officeDocument/2006/relationships/customXmlProps" Target="itemProps2061.xml"/></Relationships>
</file>

<file path=customXml/_rels/item2062.xml.rels><?xml version="1.0" encoding="UTF-8" standalone="yes"?>
<Relationships xmlns="http://schemas.openxmlformats.org/package/2006/relationships"><Relationship Id="rId1" Type="http://schemas.openxmlformats.org/officeDocument/2006/relationships/customXmlProps" Target="itemProps2062.xml"/></Relationships>
</file>

<file path=customXml/_rels/item2063.xml.rels><?xml version="1.0" encoding="UTF-8" standalone="yes"?>
<Relationships xmlns="http://schemas.openxmlformats.org/package/2006/relationships"><Relationship Id="rId1" Type="http://schemas.openxmlformats.org/officeDocument/2006/relationships/customXmlProps" Target="itemProps2063.xml"/></Relationships>
</file>

<file path=customXml/_rels/item2064.xml.rels><?xml version="1.0" encoding="UTF-8" standalone="yes"?>
<Relationships xmlns="http://schemas.openxmlformats.org/package/2006/relationships"><Relationship Id="rId1" Type="http://schemas.openxmlformats.org/officeDocument/2006/relationships/customXmlProps" Target="itemProps2064.xml"/></Relationships>
</file>

<file path=customXml/_rels/item2065.xml.rels><?xml version="1.0" encoding="UTF-8" standalone="yes"?>
<Relationships xmlns="http://schemas.openxmlformats.org/package/2006/relationships"><Relationship Id="rId1" Type="http://schemas.openxmlformats.org/officeDocument/2006/relationships/customXmlProps" Target="itemProps2065.xml"/></Relationships>
</file>

<file path=customXml/_rels/item2066.xml.rels><?xml version="1.0" encoding="UTF-8" standalone="yes"?>
<Relationships xmlns="http://schemas.openxmlformats.org/package/2006/relationships"><Relationship Id="rId1" Type="http://schemas.openxmlformats.org/officeDocument/2006/relationships/customXmlProps" Target="itemProps2066.xml"/></Relationships>
</file>

<file path=customXml/_rels/item2067.xml.rels><?xml version="1.0" encoding="UTF-8" standalone="yes"?>
<Relationships xmlns="http://schemas.openxmlformats.org/package/2006/relationships"><Relationship Id="rId1" Type="http://schemas.openxmlformats.org/officeDocument/2006/relationships/customXmlProps" Target="itemProps2067.xml"/></Relationships>
</file>

<file path=customXml/_rels/item2068.xml.rels><?xml version="1.0" encoding="UTF-8" standalone="yes"?>
<Relationships xmlns="http://schemas.openxmlformats.org/package/2006/relationships"><Relationship Id="rId1" Type="http://schemas.openxmlformats.org/officeDocument/2006/relationships/customXmlProps" Target="itemProps2068.xml"/></Relationships>
</file>

<file path=customXml/_rels/item2069.xml.rels><?xml version="1.0" encoding="UTF-8" standalone="yes"?>
<Relationships xmlns="http://schemas.openxmlformats.org/package/2006/relationships"><Relationship Id="rId1" Type="http://schemas.openxmlformats.org/officeDocument/2006/relationships/customXmlProps" Target="itemProps2069.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70.xml.rels><?xml version="1.0" encoding="UTF-8" standalone="yes"?>
<Relationships xmlns="http://schemas.openxmlformats.org/package/2006/relationships"><Relationship Id="rId1" Type="http://schemas.openxmlformats.org/officeDocument/2006/relationships/customXmlProps" Target="itemProps2070.xml"/></Relationships>
</file>

<file path=customXml/_rels/item2071.xml.rels><?xml version="1.0" encoding="UTF-8" standalone="yes"?>
<Relationships xmlns="http://schemas.openxmlformats.org/package/2006/relationships"><Relationship Id="rId1" Type="http://schemas.openxmlformats.org/officeDocument/2006/relationships/customXmlProps" Target="itemProps2071.xml"/></Relationships>
</file>

<file path=customXml/_rels/item2072.xml.rels><?xml version="1.0" encoding="UTF-8" standalone="yes"?>
<Relationships xmlns="http://schemas.openxmlformats.org/package/2006/relationships"><Relationship Id="rId1" Type="http://schemas.openxmlformats.org/officeDocument/2006/relationships/customXmlProps" Target="itemProps2072.xml"/></Relationships>
</file>

<file path=customXml/_rels/item2073.xml.rels><?xml version="1.0" encoding="UTF-8" standalone="yes"?>
<Relationships xmlns="http://schemas.openxmlformats.org/package/2006/relationships"><Relationship Id="rId1" Type="http://schemas.openxmlformats.org/officeDocument/2006/relationships/customXmlProps" Target="itemProps2073.xml"/></Relationships>
</file>

<file path=customXml/_rels/item2074.xml.rels><?xml version="1.0" encoding="UTF-8" standalone="yes"?>
<Relationships xmlns="http://schemas.openxmlformats.org/package/2006/relationships"><Relationship Id="rId1" Type="http://schemas.openxmlformats.org/officeDocument/2006/relationships/customXmlProps" Target="itemProps2074.xml"/></Relationships>
</file>

<file path=customXml/_rels/item2075.xml.rels><?xml version="1.0" encoding="UTF-8" standalone="yes"?>
<Relationships xmlns="http://schemas.openxmlformats.org/package/2006/relationships"><Relationship Id="rId1" Type="http://schemas.openxmlformats.org/officeDocument/2006/relationships/customXmlProps" Target="itemProps2075.xml"/></Relationships>
</file>

<file path=customXml/_rels/item2076.xml.rels><?xml version="1.0" encoding="UTF-8" standalone="yes"?>
<Relationships xmlns="http://schemas.openxmlformats.org/package/2006/relationships"><Relationship Id="rId1" Type="http://schemas.openxmlformats.org/officeDocument/2006/relationships/customXmlProps" Target="itemProps2076.xml"/></Relationships>
</file>

<file path=customXml/_rels/item2077.xml.rels><?xml version="1.0" encoding="UTF-8" standalone="yes"?>
<Relationships xmlns="http://schemas.openxmlformats.org/package/2006/relationships"><Relationship Id="rId1" Type="http://schemas.openxmlformats.org/officeDocument/2006/relationships/customXmlProps" Target="itemProps2077.xml"/></Relationships>
</file>

<file path=customXml/_rels/item2078.xml.rels><?xml version="1.0" encoding="UTF-8" standalone="yes"?>
<Relationships xmlns="http://schemas.openxmlformats.org/package/2006/relationships"><Relationship Id="rId1" Type="http://schemas.openxmlformats.org/officeDocument/2006/relationships/customXmlProps" Target="itemProps2078.xml"/></Relationships>
</file>

<file path=customXml/_rels/item2079.xml.rels><?xml version="1.0" encoding="UTF-8" standalone="yes"?>
<Relationships xmlns="http://schemas.openxmlformats.org/package/2006/relationships"><Relationship Id="rId1" Type="http://schemas.openxmlformats.org/officeDocument/2006/relationships/customXmlProps" Target="itemProps2079.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80.xml.rels><?xml version="1.0" encoding="UTF-8" standalone="yes"?>
<Relationships xmlns="http://schemas.openxmlformats.org/package/2006/relationships"><Relationship Id="rId1" Type="http://schemas.openxmlformats.org/officeDocument/2006/relationships/customXmlProps" Target="itemProps2080.xml"/></Relationships>
</file>

<file path=customXml/_rels/item2081.xml.rels><?xml version="1.0" encoding="UTF-8" standalone="yes"?>
<Relationships xmlns="http://schemas.openxmlformats.org/package/2006/relationships"><Relationship Id="rId1" Type="http://schemas.openxmlformats.org/officeDocument/2006/relationships/customXmlProps" Target="itemProps2081.xml"/></Relationships>
</file>

<file path=customXml/_rels/item2082.xml.rels><?xml version="1.0" encoding="UTF-8" standalone="yes"?>
<Relationships xmlns="http://schemas.openxmlformats.org/package/2006/relationships"><Relationship Id="rId1" Type="http://schemas.openxmlformats.org/officeDocument/2006/relationships/customXmlProps" Target="itemProps2082.xml"/></Relationships>
</file>

<file path=customXml/_rels/item2083.xml.rels><?xml version="1.0" encoding="UTF-8" standalone="yes"?>
<Relationships xmlns="http://schemas.openxmlformats.org/package/2006/relationships"><Relationship Id="rId1" Type="http://schemas.openxmlformats.org/officeDocument/2006/relationships/customXmlProps" Target="itemProps2083.xml"/></Relationships>
</file>

<file path=customXml/_rels/item2084.xml.rels><?xml version="1.0" encoding="UTF-8" standalone="yes"?>
<Relationships xmlns="http://schemas.openxmlformats.org/package/2006/relationships"><Relationship Id="rId1" Type="http://schemas.openxmlformats.org/officeDocument/2006/relationships/customXmlProps" Target="itemProps2084.xml"/></Relationships>
</file>

<file path=customXml/_rels/item2085.xml.rels><?xml version="1.0" encoding="UTF-8" standalone="yes"?>
<Relationships xmlns="http://schemas.openxmlformats.org/package/2006/relationships"><Relationship Id="rId1" Type="http://schemas.openxmlformats.org/officeDocument/2006/relationships/customXmlProps" Target="itemProps2085.xml"/></Relationships>
</file>

<file path=customXml/_rels/item2086.xml.rels><?xml version="1.0" encoding="UTF-8" standalone="yes"?>
<Relationships xmlns="http://schemas.openxmlformats.org/package/2006/relationships"><Relationship Id="rId1" Type="http://schemas.openxmlformats.org/officeDocument/2006/relationships/customXmlProps" Target="itemProps2086.xml"/></Relationships>
</file>

<file path=customXml/_rels/item2087.xml.rels><?xml version="1.0" encoding="UTF-8" standalone="yes"?>
<Relationships xmlns="http://schemas.openxmlformats.org/package/2006/relationships"><Relationship Id="rId1" Type="http://schemas.openxmlformats.org/officeDocument/2006/relationships/customXmlProps" Target="itemProps2087.xml"/></Relationships>
</file>

<file path=customXml/_rels/item2088.xml.rels><?xml version="1.0" encoding="UTF-8" standalone="yes"?>
<Relationships xmlns="http://schemas.openxmlformats.org/package/2006/relationships"><Relationship Id="rId1" Type="http://schemas.openxmlformats.org/officeDocument/2006/relationships/customXmlProps" Target="itemProps2088.xml"/></Relationships>
</file>

<file path=customXml/_rels/item2089.xml.rels><?xml version="1.0" encoding="UTF-8" standalone="yes"?>
<Relationships xmlns="http://schemas.openxmlformats.org/package/2006/relationships"><Relationship Id="rId1" Type="http://schemas.openxmlformats.org/officeDocument/2006/relationships/customXmlProps" Target="itemProps2089.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090.xml.rels><?xml version="1.0" encoding="UTF-8" standalone="yes"?>
<Relationships xmlns="http://schemas.openxmlformats.org/package/2006/relationships"><Relationship Id="rId1" Type="http://schemas.openxmlformats.org/officeDocument/2006/relationships/customXmlProps" Target="itemProps2090.xml"/></Relationships>
</file>

<file path=customXml/_rels/item2091.xml.rels><?xml version="1.0" encoding="UTF-8" standalone="yes"?>
<Relationships xmlns="http://schemas.openxmlformats.org/package/2006/relationships"><Relationship Id="rId1" Type="http://schemas.openxmlformats.org/officeDocument/2006/relationships/customXmlProps" Target="itemProps2091.xml"/></Relationships>
</file>

<file path=customXml/_rels/item2092.xml.rels><?xml version="1.0" encoding="UTF-8" standalone="yes"?>
<Relationships xmlns="http://schemas.openxmlformats.org/package/2006/relationships"><Relationship Id="rId1" Type="http://schemas.openxmlformats.org/officeDocument/2006/relationships/customXmlProps" Target="itemProps2092.xml"/></Relationships>
</file>

<file path=customXml/_rels/item2093.xml.rels><?xml version="1.0" encoding="UTF-8" standalone="yes"?>
<Relationships xmlns="http://schemas.openxmlformats.org/package/2006/relationships"><Relationship Id="rId1" Type="http://schemas.openxmlformats.org/officeDocument/2006/relationships/customXmlProps" Target="itemProps2093.xml"/></Relationships>
</file>

<file path=customXml/_rels/item2094.xml.rels><?xml version="1.0" encoding="UTF-8" standalone="yes"?>
<Relationships xmlns="http://schemas.openxmlformats.org/package/2006/relationships"><Relationship Id="rId1" Type="http://schemas.openxmlformats.org/officeDocument/2006/relationships/customXmlProps" Target="itemProps2094.xml"/></Relationships>
</file>

<file path=customXml/_rels/item2095.xml.rels><?xml version="1.0" encoding="UTF-8" standalone="yes"?>
<Relationships xmlns="http://schemas.openxmlformats.org/package/2006/relationships"><Relationship Id="rId1" Type="http://schemas.openxmlformats.org/officeDocument/2006/relationships/customXmlProps" Target="itemProps2095.xml"/></Relationships>
</file>

<file path=customXml/_rels/item2096.xml.rels><?xml version="1.0" encoding="UTF-8" standalone="yes"?>
<Relationships xmlns="http://schemas.openxmlformats.org/package/2006/relationships"><Relationship Id="rId1" Type="http://schemas.openxmlformats.org/officeDocument/2006/relationships/customXmlProps" Target="itemProps2096.xml"/></Relationships>
</file>

<file path=customXml/_rels/item2097.xml.rels><?xml version="1.0" encoding="UTF-8" standalone="yes"?>
<Relationships xmlns="http://schemas.openxmlformats.org/package/2006/relationships"><Relationship Id="rId1" Type="http://schemas.openxmlformats.org/officeDocument/2006/relationships/customXmlProps" Target="itemProps2097.xml"/></Relationships>
</file>

<file path=customXml/_rels/item2098.xml.rels><?xml version="1.0" encoding="UTF-8" standalone="yes"?>
<Relationships xmlns="http://schemas.openxmlformats.org/package/2006/relationships"><Relationship Id="rId1" Type="http://schemas.openxmlformats.org/officeDocument/2006/relationships/customXmlProps" Target="itemProps2098.xml"/></Relationships>
</file>

<file path=customXml/_rels/item2099.xml.rels><?xml version="1.0" encoding="UTF-8" standalone="yes"?>
<Relationships xmlns="http://schemas.openxmlformats.org/package/2006/relationships"><Relationship Id="rId1" Type="http://schemas.openxmlformats.org/officeDocument/2006/relationships/customXmlProps" Target="itemProps209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00.xml.rels><?xml version="1.0" encoding="UTF-8" standalone="yes"?>
<Relationships xmlns="http://schemas.openxmlformats.org/package/2006/relationships"><Relationship Id="rId1" Type="http://schemas.openxmlformats.org/officeDocument/2006/relationships/customXmlProps" Target="itemProps2100.xml"/></Relationships>
</file>

<file path=customXml/_rels/item2101.xml.rels><?xml version="1.0" encoding="UTF-8" standalone="yes"?>
<Relationships xmlns="http://schemas.openxmlformats.org/package/2006/relationships"><Relationship Id="rId1" Type="http://schemas.openxmlformats.org/officeDocument/2006/relationships/customXmlProps" Target="itemProps2101.xml"/></Relationships>
</file>

<file path=customXml/_rels/item2102.xml.rels><?xml version="1.0" encoding="UTF-8" standalone="yes"?>
<Relationships xmlns="http://schemas.openxmlformats.org/package/2006/relationships"><Relationship Id="rId1" Type="http://schemas.openxmlformats.org/officeDocument/2006/relationships/customXmlProps" Target="itemProps2102.xml"/></Relationships>
</file>

<file path=customXml/_rels/item2103.xml.rels><?xml version="1.0" encoding="UTF-8" standalone="yes"?>
<Relationships xmlns="http://schemas.openxmlformats.org/package/2006/relationships"><Relationship Id="rId1" Type="http://schemas.openxmlformats.org/officeDocument/2006/relationships/customXmlProps" Target="itemProps2103.xml"/></Relationships>
</file>

<file path=customXml/_rels/item2104.xml.rels><?xml version="1.0" encoding="UTF-8" standalone="yes"?>
<Relationships xmlns="http://schemas.openxmlformats.org/package/2006/relationships"><Relationship Id="rId1" Type="http://schemas.openxmlformats.org/officeDocument/2006/relationships/customXmlProps" Target="itemProps2104.xml"/></Relationships>
</file>

<file path=customXml/_rels/item2105.xml.rels><?xml version="1.0" encoding="UTF-8" standalone="yes"?>
<Relationships xmlns="http://schemas.openxmlformats.org/package/2006/relationships"><Relationship Id="rId1" Type="http://schemas.openxmlformats.org/officeDocument/2006/relationships/customXmlProps" Target="itemProps2105.xml"/></Relationships>
</file>

<file path=customXml/_rels/item2106.xml.rels><?xml version="1.0" encoding="UTF-8" standalone="yes"?>
<Relationships xmlns="http://schemas.openxmlformats.org/package/2006/relationships"><Relationship Id="rId1" Type="http://schemas.openxmlformats.org/officeDocument/2006/relationships/customXmlProps" Target="itemProps2106.xml"/></Relationships>
</file>

<file path=customXml/_rels/item2107.xml.rels><?xml version="1.0" encoding="UTF-8" standalone="yes"?>
<Relationships xmlns="http://schemas.openxmlformats.org/package/2006/relationships"><Relationship Id="rId1" Type="http://schemas.openxmlformats.org/officeDocument/2006/relationships/customXmlProps" Target="itemProps2107.xml"/></Relationships>
</file>

<file path=customXml/_rels/item2108.xml.rels><?xml version="1.0" encoding="UTF-8" standalone="yes"?>
<Relationships xmlns="http://schemas.openxmlformats.org/package/2006/relationships"><Relationship Id="rId1" Type="http://schemas.openxmlformats.org/officeDocument/2006/relationships/customXmlProps" Target="itemProps2108.xml"/></Relationships>
</file>

<file path=customXml/_rels/item2109.xml.rels><?xml version="1.0" encoding="UTF-8" standalone="yes"?>
<Relationships xmlns="http://schemas.openxmlformats.org/package/2006/relationships"><Relationship Id="rId1" Type="http://schemas.openxmlformats.org/officeDocument/2006/relationships/customXmlProps" Target="itemProps2109.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10.xml.rels><?xml version="1.0" encoding="UTF-8" standalone="yes"?>
<Relationships xmlns="http://schemas.openxmlformats.org/package/2006/relationships"><Relationship Id="rId1" Type="http://schemas.openxmlformats.org/officeDocument/2006/relationships/customXmlProps" Target="itemProps2110.xml"/></Relationships>
</file>

<file path=customXml/_rels/item2111.xml.rels><?xml version="1.0" encoding="UTF-8" standalone="yes"?>
<Relationships xmlns="http://schemas.openxmlformats.org/package/2006/relationships"><Relationship Id="rId1" Type="http://schemas.openxmlformats.org/officeDocument/2006/relationships/customXmlProps" Target="itemProps2111.xml"/></Relationships>
</file>

<file path=customXml/_rels/item2112.xml.rels><?xml version="1.0" encoding="UTF-8" standalone="yes"?>
<Relationships xmlns="http://schemas.openxmlformats.org/package/2006/relationships"><Relationship Id="rId1" Type="http://schemas.openxmlformats.org/officeDocument/2006/relationships/customXmlProps" Target="itemProps2112.xml"/></Relationships>
</file>

<file path=customXml/_rels/item2113.xml.rels><?xml version="1.0" encoding="UTF-8" standalone="yes"?>
<Relationships xmlns="http://schemas.openxmlformats.org/package/2006/relationships"><Relationship Id="rId1" Type="http://schemas.openxmlformats.org/officeDocument/2006/relationships/customXmlProps" Target="itemProps2113.xml"/></Relationships>
</file>

<file path=customXml/_rels/item2114.xml.rels><?xml version="1.0" encoding="UTF-8" standalone="yes"?>
<Relationships xmlns="http://schemas.openxmlformats.org/package/2006/relationships"><Relationship Id="rId1" Type="http://schemas.openxmlformats.org/officeDocument/2006/relationships/customXmlProps" Target="itemProps2114.xml"/></Relationships>
</file>

<file path=customXml/_rels/item2115.xml.rels><?xml version="1.0" encoding="UTF-8" standalone="yes"?>
<Relationships xmlns="http://schemas.openxmlformats.org/package/2006/relationships"><Relationship Id="rId1" Type="http://schemas.openxmlformats.org/officeDocument/2006/relationships/customXmlProps" Target="itemProps2115.xml"/></Relationships>
</file>

<file path=customXml/_rels/item2116.xml.rels><?xml version="1.0" encoding="UTF-8" standalone="yes"?>
<Relationships xmlns="http://schemas.openxmlformats.org/package/2006/relationships"><Relationship Id="rId1" Type="http://schemas.openxmlformats.org/officeDocument/2006/relationships/customXmlProps" Target="itemProps2116.xml"/></Relationships>
</file>

<file path=customXml/_rels/item2117.xml.rels><?xml version="1.0" encoding="UTF-8" standalone="yes"?>
<Relationships xmlns="http://schemas.openxmlformats.org/package/2006/relationships"><Relationship Id="rId1" Type="http://schemas.openxmlformats.org/officeDocument/2006/relationships/customXmlProps" Target="itemProps2117.xml"/></Relationships>
</file>

<file path=customXml/_rels/item2118.xml.rels><?xml version="1.0" encoding="UTF-8" standalone="yes"?>
<Relationships xmlns="http://schemas.openxmlformats.org/package/2006/relationships"><Relationship Id="rId1" Type="http://schemas.openxmlformats.org/officeDocument/2006/relationships/customXmlProps" Target="itemProps2118.xml"/></Relationships>
</file>

<file path=customXml/_rels/item2119.xml.rels><?xml version="1.0" encoding="UTF-8" standalone="yes"?>
<Relationships xmlns="http://schemas.openxmlformats.org/package/2006/relationships"><Relationship Id="rId1" Type="http://schemas.openxmlformats.org/officeDocument/2006/relationships/customXmlProps" Target="itemProps2119.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20.xml.rels><?xml version="1.0" encoding="UTF-8" standalone="yes"?>
<Relationships xmlns="http://schemas.openxmlformats.org/package/2006/relationships"><Relationship Id="rId1" Type="http://schemas.openxmlformats.org/officeDocument/2006/relationships/customXmlProps" Target="itemProps2120.xml"/></Relationships>
</file>

<file path=customXml/_rels/item2121.xml.rels><?xml version="1.0" encoding="UTF-8" standalone="yes"?>
<Relationships xmlns="http://schemas.openxmlformats.org/package/2006/relationships"><Relationship Id="rId1" Type="http://schemas.openxmlformats.org/officeDocument/2006/relationships/customXmlProps" Target="itemProps2121.xml"/></Relationships>
</file>

<file path=customXml/_rels/item2122.xml.rels><?xml version="1.0" encoding="UTF-8" standalone="yes"?>
<Relationships xmlns="http://schemas.openxmlformats.org/package/2006/relationships"><Relationship Id="rId1" Type="http://schemas.openxmlformats.org/officeDocument/2006/relationships/customXmlProps" Target="itemProps2122.xml"/></Relationships>
</file>

<file path=customXml/_rels/item2123.xml.rels><?xml version="1.0" encoding="UTF-8" standalone="yes"?>
<Relationships xmlns="http://schemas.openxmlformats.org/package/2006/relationships"><Relationship Id="rId1" Type="http://schemas.openxmlformats.org/officeDocument/2006/relationships/customXmlProps" Target="itemProps2123.xml"/></Relationships>
</file>

<file path=customXml/_rels/item2124.xml.rels><?xml version="1.0" encoding="UTF-8" standalone="yes"?>
<Relationships xmlns="http://schemas.openxmlformats.org/package/2006/relationships"><Relationship Id="rId1" Type="http://schemas.openxmlformats.org/officeDocument/2006/relationships/customXmlProps" Target="itemProps2124.xml"/></Relationships>
</file>

<file path=customXml/_rels/item2125.xml.rels><?xml version="1.0" encoding="UTF-8" standalone="yes"?>
<Relationships xmlns="http://schemas.openxmlformats.org/package/2006/relationships"><Relationship Id="rId1" Type="http://schemas.openxmlformats.org/officeDocument/2006/relationships/customXmlProps" Target="itemProps2125.xml"/></Relationships>
</file>

<file path=customXml/_rels/item2126.xml.rels><?xml version="1.0" encoding="UTF-8" standalone="yes"?>
<Relationships xmlns="http://schemas.openxmlformats.org/package/2006/relationships"><Relationship Id="rId1" Type="http://schemas.openxmlformats.org/officeDocument/2006/relationships/customXmlProps" Target="itemProps2126.xml"/></Relationships>
</file>

<file path=customXml/_rels/item2127.xml.rels><?xml version="1.0" encoding="UTF-8" standalone="yes"?>
<Relationships xmlns="http://schemas.openxmlformats.org/package/2006/relationships"><Relationship Id="rId1" Type="http://schemas.openxmlformats.org/officeDocument/2006/relationships/customXmlProps" Target="itemProps2127.xml"/></Relationships>
</file>

<file path=customXml/_rels/item2128.xml.rels><?xml version="1.0" encoding="UTF-8" standalone="yes"?>
<Relationships xmlns="http://schemas.openxmlformats.org/package/2006/relationships"><Relationship Id="rId1" Type="http://schemas.openxmlformats.org/officeDocument/2006/relationships/customXmlProps" Target="itemProps2128.xml"/></Relationships>
</file>

<file path=customXml/_rels/item2129.xml.rels><?xml version="1.0" encoding="UTF-8" standalone="yes"?>
<Relationships xmlns="http://schemas.openxmlformats.org/package/2006/relationships"><Relationship Id="rId1" Type="http://schemas.openxmlformats.org/officeDocument/2006/relationships/customXmlProps" Target="itemProps2129.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30.xml.rels><?xml version="1.0" encoding="UTF-8" standalone="yes"?>
<Relationships xmlns="http://schemas.openxmlformats.org/package/2006/relationships"><Relationship Id="rId1" Type="http://schemas.openxmlformats.org/officeDocument/2006/relationships/customXmlProps" Target="itemProps2130.xml"/></Relationships>
</file>

<file path=customXml/_rels/item2131.xml.rels><?xml version="1.0" encoding="UTF-8" standalone="yes"?>
<Relationships xmlns="http://schemas.openxmlformats.org/package/2006/relationships"><Relationship Id="rId1" Type="http://schemas.openxmlformats.org/officeDocument/2006/relationships/customXmlProps" Target="itemProps2131.xml"/></Relationships>
</file>

<file path=customXml/_rels/item2132.xml.rels><?xml version="1.0" encoding="UTF-8" standalone="yes"?>
<Relationships xmlns="http://schemas.openxmlformats.org/package/2006/relationships"><Relationship Id="rId1" Type="http://schemas.openxmlformats.org/officeDocument/2006/relationships/customXmlProps" Target="itemProps2132.xml"/></Relationships>
</file>

<file path=customXml/_rels/item2133.xml.rels><?xml version="1.0" encoding="UTF-8" standalone="yes"?>
<Relationships xmlns="http://schemas.openxmlformats.org/package/2006/relationships"><Relationship Id="rId1" Type="http://schemas.openxmlformats.org/officeDocument/2006/relationships/customXmlProps" Target="itemProps2133.xml"/></Relationships>
</file>

<file path=customXml/_rels/item2134.xml.rels><?xml version="1.0" encoding="UTF-8" standalone="yes"?>
<Relationships xmlns="http://schemas.openxmlformats.org/package/2006/relationships"><Relationship Id="rId1" Type="http://schemas.openxmlformats.org/officeDocument/2006/relationships/customXmlProps" Target="itemProps2134.xml"/></Relationships>
</file>

<file path=customXml/_rels/item2135.xml.rels><?xml version="1.0" encoding="UTF-8" standalone="yes"?>
<Relationships xmlns="http://schemas.openxmlformats.org/package/2006/relationships"><Relationship Id="rId1" Type="http://schemas.openxmlformats.org/officeDocument/2006/relationships/customXmlProps" Target="itemProps2135.xml"/></Relationships>
</file>

<file path=customXml/_rels/item2136.xml.rels><?xml version="1.0" encoding="UTF-8" standalone="yes"?>
<Relationships xmlns="http://schemas.openxmlformats.org/package/2006/relationships"><Relationship Id="rId1" Type="http://schemas.openxmlformats.org/officeDocument/2006/relationships/customXmlProps" Target="itemProps2136.xml"/></Relationships>
</file>

<file path=customXml/_rels/item2137.xml.rels><?xml version="1.0" encoding="UTF-8" standalone="yes"?>
<Relationships xmlns="http://schemas.openxmlformats.org/package/2006/relationships"><Relationship Id="rId1" Type="http://schemas.openxmlformats.org/officeDocument/2006/relationships/customXmlProps" Target="itemProps2137.xml"/></Relationships>
</file>

<file path=customXml/_rels/item2138.xml.rels><?xml version="1.0" encoding="UTF-8" standalone="yes"?>
<Relationships xmlns="http://schemas.openxmlformats.org/package/2006/relationships"><Relationship Id="rId1" Type="http://schemas.openxmlformats.org/officeDocument/2006/relationships/customXmlProps" Target="itemProps2138.xml"/></Relationships>
</file>

<file path=customXml/_rels/item2139.xml.rels><?xml version="1.0" encoding="UTF-8" standalone="yes"?>
<Relationships xmlns="http://schemas.openxmlformats.org/package/2006/relationships"><Relationship Id="rId1" Type="http://schemas.openxmlformats.org/officeDocument/2006/relationships/customXmlProps" Target="itemProps2139.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40.xml.rels><?xml version="1.0" encoding="UTF-8" standalone="yes"?>
<Relationships xmlns="http://schemas.openxmlformats.org/package/2006/relationships"><Relationship Id="rId1" Type="http://schemas.openxmlformats.org/officeDocument/2006/relationships/customXmlProps" Target="itemProps2140.xml"/></Relationships>
</file>

<file path=customXml/_rels/item2141.xml.rels><?xml version="1.0" encoding="UTF-8" standalone="yes"?>
<Relationships xmlns="http://schemas.openxmlformats.org/package/2006/relationships"><Relationship Id="rId1" Type="http://schemas.openxmlformats.org/officeDocument/2006/relationships/customXmlProps" Target="itemProps2141.xml"/></Relationships>
</file>

<file path=customXml/_rels/item2142.xml.rels><?xml version="1.0" encoding="UTF-8" standalone="yes"?>
<Relationships xmlns="http://schemas.openxmlformats.org/package/2006/relationships"><Relationship Id="rId1" Type="http://schemas.openxmlformats.org/officeDocument/2006/relationships/customXmlProps" Target="itemProps2142.xml"/></Relationships>
</file>

<file path=customXml/_rels/item2143.xml.rels><?xml version="1.0" encoding="UTF-8" standalone="yes"?>
<Relationships xmlns="http://schemas.openxmlformats.org/package/2006/relationships"><Relationship Id="rId1" Type="http://schemas.openxmlformats.org/officeDocument/2006/relationships/customXmlProps" Target="itemProps2143.xml"/></Relationships>
</file>

<file path=customXml/_rels/item2144.xml.rels><?xml version="1.0" encoding="UTF-8" standalone="yes"?>
<Relationships xmlns="http://schemas.openxmlformats.org/package/2006/relationships"><Relationship Id="rId1" Type="http://schemas.openxmlformats.org/officeDocument/2006/relationships/customXmlProps" Target="itemProps2144.xml"/></Relationships>
</file>

<file path=customXml/_rels/item2145.xml.rels><?xml version="1.0" encoding="UTF-8" standalone="yes"?>
<Relationships xmlns="http://schemas.openxmlformats.org/package/2006/relationships"><Relationship Id="rId1" Type="http://schemas.openxmlformats.org/officeDocument/2006/relationships/customXmlProps" Target="itemProps2145.xml"/></Relationships>
</file>

<file path=customXml/_rels/item2146.xml.rels><?xml version="1.0" encoding="UTF-8" standalone="yes"?>
<Relationships xmlns="http://schemas.openxmlformats.org/package/2006/relationships"><Relationship Id="rId1" Type="http://schemas.openxmlformats.org/officeDocument/2006/relationships/customXmlProps" Target="itemProps2146.xml"/></Relationships>
</file>

<file path=customXml/_rels/item2147.xml.rels><?xml version="1.0" encoding="UTF-8" standalone="yes"?>
<Relationships xmlns="http://schemas.openxmlformats.org/package/2006/relationships"><Relationship Id="rId1" Type="http://schemas.openxmlformats.org/officeDocument/2006/relationships/customXmlProps" Target="itemProps2147.xml"/></Relationships>
</file>

<file path=customXml/_rels/item2148.xml.rels><?xml version="1.0" encoding="UTF-8" standalone="yes"?>
<Relationships xmlns="http://schemas.openxmlformats.org/package/2006/relationships"><Relationship Id="rId1" Type="http://schemas.openxmlformats.org/officeDocument/2006/relationships/customXmlProps" Target="itemProps2148.xml"/></Relationships>
</file>

<file path=customXml/_rels/item2149.xml.rels><?xml version="1.0" encoding="UTF-8" standalone="yes"?>
<Relationships xmlns="http://schemas.openxmlformats.org/package/2006/relationships"><Relationship Id="rId1" Type="http://schemas.openxmlformats.org/officeDocument/2006/relationships/customXmlProps" Target="itemProps2149.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50.xml.rels><?xml version="1.0" encoding="UTF-8" standalone="yes"?>
<Relationships xmlns="http://schemas.openxmlformats.org/package/2006/relationships"><Relationship Id="rId1" Type="http://schemas.openxmlformats.org/officeDocument/2006/relationships/customXmlProps" Target="itemProps2150.xml"/></Relationships>
</file>

<file path=customXml/_rels/item2151.xml.rels><?xml version="1.0" encoding="UTF-8" standalone="yes"?>
<Relationships xmlns="http://schemas.openxmlformats.org/package/2006/relationships"><Relationship Id="rId1" Type="http://schemas.openxmlformats.org/officeDocument/2006/relationships/customXmlProps" Target="itemProps2151.xml"/></Relationships>
</file>

<file path=customXml/_rels/item2152.xml.rels><?xml version="1.0" encoding="UTF-8" standalone="yes"?>
<Relationships xmlns="http://schemas.openxmlformats.org/package/2006/relationships"><Relationship Id="rId1" Type="http://schemas.openxmlformats.org/officeDocument/2006/relationships/customXmlProps" Target="itemProps2152.xml"/></Relationships>
</file>

<file path=customXml/_rels/item2153.xml.rels><?xml version="1.0" encoding="UTF-8" standalone="yes"?>
<Relationships xmlns="http://schemas.openxmlformats.org/package/2006/relationships"><Relationship Id="rId1" Type="http://schemas.openxmlformats.org/officeDocument/2006/relationships/customXmlProps" Target="itemProps2153.xml"/></Relationships>
</file>

<file path=customXml/_rels/item2154.xml.rels><?xml version="1.0" encoding="UTF-8" standalone="yes"?>
<Relationships xmlns="http://schemas.openxmlformats.org/package/2006/relationships"><Relationship Id="rId1" Type="http://schemas.openxmlformats.org/officeDocument/2006/relationships/customXmlProps" Target="itemProps2154.xml"/></Relationships>
</file>

<file path=customXml/_rels/item2155.xml.rels><?xml version="1.0" encoding="UTF-8" standalone="yes"?>
<Relationships xmlns="http://schemas.openxmlformats.org/package/2006/relationships"><Relationship Id="rId1" Type="http://schemas.openxmlformats.org/officeDocument/2006/relationships/customXmlProps" Target="itemProps2155.xml"/></Relationships>
</file>

<file path=customXml/_rels/item2156.xml.rels><?xml version="1.0" encoding="UTF-8" standalone="yes"?>
<Relationships xmlns="http://schemas.openxmlformats.org/package/2006/relationships"><Relationship Id="rId1" Type="http://schemas.openxmlformats.org/officeDocument/2006/relationships/customXmlProps" Target="itemProps2156.xml"/></Relationships>
</file>

<file path=customXml/_rels/item2157.xml.rels><?xml version="1.0" encoding="UTF-8" standalone="yes"?>
<Relationships xmlns="http://schemas.openxmlformats.org/package/2006/relationships"><Relationship Id="rId1" Type="http://schemas.openxmlformats.org/officeDocument/2006/relationships/customXmlProps" Target="itemProps2157.xml"/></Relationships>
</file>

<file path=customXml/_rels/item2158.xml.rels><?xml version="1.0" encoding="UTF-8" standalone="yes"?>
<Relationships xmlns="http://schemas.openxmlformats.org/package/2006/relationships"><Relationship Id="rId1" Type="http://schemas.openxmlformats.org/officeDocument/2006/relationships/customXmlProps" Target="itemProps2158.xml"/></Relationships>
</file>

<file path=customXml/_rels/item2159.xml.rels><?xml version="1.0" encoding="UTF-8" standalone="yes"?>
<Relationships xmlns="http://schemas.openxmlformats.org/package/2006/relationships"><Relationship Id="rId1" Type="http://schemas.openxmlformats.org/officeDocument/2006/relationships/customXmlProps" Target="itemProps2159.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60.xml.rels><?xml version="1.0" encoding="UTF-8" standalone="yes"?>
<Relationships xmlns="http://schemas.openxmlformats.org/package/2006/relationships"><Relationship Id="rId1" Type="http://schemas.openxmlformats.org/officeDocument/2006/relationships/customXmlProps" Target="itemProps2160.xml"/></Relationships>
</file>

<file path=customXml/_rels/item2161.xml.rels><?xml version="1.0" encoding="UTF-8" standalone="yes"?>
<Relationships xmlns="http://schemas.openxmlformats.org/package/2006/relationships"><Relationship Id="rId1" Type="http://schemas.openxmlformats.org/officeDocument/2006/relationships/customXmlProps" Target="itemProps2161.xml"/></Relationships>
</file>

<file path=customXml/_rels/item2162.xml.rels><?xml version="1.0" encoding="UTF-8" standalone="yes"?>
<Relationships xmlns="http://schemas.openxmlformats.org/package/2006/relationships"><Relationship Id="rId1" Type="http://schemas.openxmlformats.org/officeDocument/2006/relationships/customXmlProps" Target="itemProps2162.xml"/></Relationships>
</file>

<file path=customXml/_rels/item2163.xml.rels><?xml version="1.0" encoding="UTF-8" standalone="yes"?>
<Relationships xmlns="http://schemas.openxmlformats.org/package/2006/relationships"><Relationship Id="rId1" Type="http://schemas.openxmlformats.org/officeDocument/2006/relationships/customXmlProps" Target="itemProps2163.xml"/></Relationships>
</file>

<file path=customXml/_rels/item2164.xml.rels><?xml version="1.0" encoding="UTF-8" standalone="yes"?>
<Relationships xmlns="http://schemas.openxmlformats.org/package/2006/relationships"><Relationship Id="rId1" Type="http://schemas.openxmlformats.org/officeDocument/2006/relationships/customXmlProps" Target="itemProps2164.xml"/></Relationships>
</file>

<file path=customXml/_rels/item2165.xml.rels><?xml version="1.0" encoding="UTF-8" standalone="yes"?>
<Relationships xmlns="http://schemas.openxmlformats.org/package/2006/relationships"><Relationship Id="rId1" Type="http://schemas.openxmlformats.org/officeDocument/2006/relationships/customXmlProps" Target="itemProps2165.xml"/></Relationships>
</file>

<file path=customXml/_rels/item2166.xml.rels><?xml version="1.0" encoding="UTF-8" standalone="yes"?>
<Relationships xmlns="http://schemas.openxmlformats.org/package/2006/relationships"><Relationship Id="rId1" Type="http://schemas.openxmlformats.org/officeDocument/2006/relationships/customXmlProps" Target="itemProps2166.xml"/></Relationships>
</file>

<file path=customXml/_rels/item2167.xml.rels><?xml version="1.0" encoding="UTF-8" standalone="yes"?>
<Relationships xmlns="http://schemas.openxmlformats.org/package/2006/relationships"><Relationship Id="rId1" Type="http://schemas.openxmlformats.org/officeDocument/2006/relationships/customXmlProps" Target="itemProps2167.xml"/></Relationships>
</file>

<file path=customXml/_rels/item2168.xml.rels><?xml version="1.0" encoding="UTF-8" standalone="yes"?>
<Relationships xmlns="http://schemas.openxmlformats.org/package/2006/relationships"><Relationship Id="rId1" Type="http://schemas.openxmlformats.org/officeDocument/2006/relationships/customXmlProps" Target="itemProps2168.xml"/></Relationships>
</file>

<file path=customXml/_rels/item2169.xml.rels><?xml version="1.0" encoding="UTF-8" standalone="yes"?>
<Relationships xmlns="http://schemas.openxmlformats.org/package/2006/relationships"><Relationship Id="rId1" Type="http://schemas.openxmlformats.org/officeDocument/2006/relationships/customXmlProps" Target="itemProps2169.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70.xml.rels><?xml version="1.0" encoding="UTF-8" standalone="yes"?>
<Relationships xmlns="http://schemas.openxmlformats.org/package/2006/relationships"><Relationship Id="rId1" Type="http://schemas.openxmlformats.org/officeDocument/2006/relationships/customXmlProps" Target="itemProps2170.xml"/></Relationships>
</file>

<file path=customXml/_rels/item2171.xml.rels><?xml version="1.0" encoding="UTF-8" standalone="yes"?>
<Relationships xmlns="http://schemas.openxmlformats.org/package/2006/relationships"><Relationship Id="rId1" Type="http://schemas.openxmlformats.org/officeDocument/2006/relationships/customXmlProps" Target="itemProps2171.xml"/></Relationships>
</file>

<file path=customXml/_rels/item2172.xml.rels><?xml version="1.0" encoding="UTF-8" standalone="yes"?>
<Relationships xmlns="http://schemas.openxmlformats.org/package/2006/relationships"><Relationship Id="rId1" Type="http://schemas.openxmlformats.org/officeDocument/2006/relationships/customXmlProps" Target="itemProps2172.xml"/></Relationships>
</file>

<file path=customXml/_rels/item2173.xml.rels><?xml version="1.0" encoding="UTF-8" standalone="yes"?>
<Relationships xmlns="http://schemas.openxmlformats.org/package/2006/relationships"><Relationship Id="rId1" Type="http://schemas.openxmlformats.org/officeDocument/2006/relationships/customXmlProps" Target="itemProps2173.xml"/></Relationships>
</file>

<file path=customXml/_rels/item2174.xml.rels><?xml version="1.0" encoding="UTF-8" standalone="yes"?>
<Relationships xmlns="http://schemas.openxmlformats.org/package/2006/relationships"><Relationship Id="rId1" Type="http://schemas.openxmlformats.org/officeDocument/2006/relationships/customXmlProps" Target="itemProps2174.xml"/></Relationships>
</file>

<file path=customXml/_rels/item2175.xml.rels><?xml version="1.0" encoding="UTF-8" standalone="yes"?>
<Relationships xmlns="http://schemas.openxmlformats.org/package/2006/relationships"><Relationship Id="rId1" Type="http://schemas.openxmlformats.org/officeDocument/2006/relationships/customXmlProps" Target="itemProps2175.xml"/></Relationships>
</file>

<file path=customXml/_rels/item2176.xml.rels><?xml version="1.0" encoding="UTF-8" standalone="yes"?>
<Relationships xmlns="http://schemas.openxmlformats.org/package/2006/relationships"><Relationship Id="rId1" Type="http://schemas.openxmlformats.org/officeDocument/2006/relationships/customXmlProps" Target="itemProps2176.xml"/></Relationships>
</file>

<file path=customXml/_rels/item2177.xml.rels><?xml version="1.0" encoding="UTF-8" standalone="yes"?>
<Relationships xmlns="http://schemas.openxmlformats.org/package/2006/relationships"><Relationship Id="rId1" Type="http://schemas.openxmlformats.org/officeDocument/2006/relationships/customXmlProps" Target="itemProps2177.xml"/></Relationships>
</file>

<file path=customXml/_rels/item2178.xml.rels><?xml version="1.0" encoding="UTF-8" standalone="yes"?>
<Relationships xmlns="http://schemas.openxmlformats.org/package/2006/relationships"><Relationship Id="rId1" Type="http://schemas.openxmlformats.org/officeDocument/2006/relationships/customXmlProps" Target="itemProps2178.xml"/></Relationships>
</file>

<file path=customXml/_rels/item2179.xml.rels><?xml version="1.0" encoding="UTF-8" standalone="yes"?>
<Relationships xmlns="http://schemas.openxmlformats.org/package/2006/relationships"><Relationship Id="rId1" Type="http://schemas.openxmlformats.org/officeDocument/2006/relationships/customXmlProps" Target="itemProps2179.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80.xml.rels><?xml version="1.0" encoding="UTF-8" standalone="yes"?>
<Relationships xmlns="http://schemas.openxmlformats.org/package/2006/relationships"><Relationship Id="rId1" Type="http://schemas.openxmlformats.org/officeDocument/2006/relationships/customXmlProps" Target="itemProps2180.xml"/></Relationships>
</file>

<file path=customXml/_rels/item2181.xml.rels><?xml version="1.0" encoding="UTF-8" standalone="yes"?>
<Relationships xmlns="http://schemas.openxmlformats.org/package/2006/relationships"><Relationship Id="rId1" Type="http://schemas.openxmlformats.org/officeDocument/2006/relationships/customXmlProps" Target="itemProps2181.xml"/></Relationships>
</file>

<file path=customXml/_rels/item2182.xml.rels><?xml version="1.0" encoding="UTF-8" standalone="yes"?>
<Relationships xmlns="http://schemas.openxmlformats.org/package/2006/relationships"><Relationship Id="rId1" Type="http://schemas.openxmlformats.org/officeDocument/2006/relationships/customXmlProps" Target="itemProps2182.xml"/></Relationships>
</file>

<file path=customXml/_rels/item2183.xml.rels><?xml version="1.0" encoding="UTF-8" standalone="yes"?>
<Relationships xmlns="http://schemas.openxmlformats.org/package/2006/relationships"><Relationship Id="rId1" Type="http://schemas.openxmlformats.org/officeDocument/2006/relationships/customXmlProps" Target="itemProps2183.xml"/></Relationships>
</file>

<file path=customXml/_rels/item2184.xml.rels><?xml version="1.0" encoding="UTF-8" standalone="yes"?>
<Relationships xmlns="http://schemas.openxmlformats.org/package/2006/relationships"><Relationship Id="rId1" Type="http://schemas.openxmlformats.org/officeDocument/2006/relationships/customXmlProps" Target="itemProps2184.xml"/></Relationships>
</file>

<file path=customXml/_rels/item2185.xml.rels><?xml version="1.0" encoding="UTF-8" standalone="yes"?>
<Relationships xmlns="http://schemas.openxmlformats.org/package/2006/relationships"><Relationship Id="rId1" Type="http://schemas.openxmlformats.org/officeDocument/2006/relationships/customXmlProps" Target="itemProps2185.xml"/></Relationships>
</file>

<file path=customXml/_rels/item2186.xml.rels><?xml version="1.0" encoding="UTF-8" standalone="yes"?>
<Relationships xmlns="http://schemas.openxmlformats.org/package/2006/relationships"><Relationship Id="rId1" Type="http://schemas.openxmlformats.org/officeDocument/2006/relationships/customXmlProps" Target="itemProps2186.xml"/></Relationships>
</file>

<file path=customXml/_rels/item2187.xml.rels><?xml version="1.0" encoding="UTF-8" standalone="yes"?>
<Relationships xmlns="http://schemas.openxmlformats.org/package/2006/relationships"><Relationship Id="rId1" Type="http://schemas.openxmlformats.org/officeDocument/2006/relationships/customXmlProps" Target="itemProps2187.xml"/></Relationships>
</file>

<file path=customXml/_rels/item2188.xml.rels><?xml version="1.0" encoding="UTF-8" standalone="yes"?>
<Relationships xmlns="http://schemas.openxmlformats.org/package/2006/relationships"><Relationship Id="rId1" Type="http://schemas.openxmlformats.org/officeDocument/2006/relationships/customXmlProps" Target="itemProps2188.xml"/></Relationships>
</file>

<file path=customXml/_rels/item2189.xml.rels><?xml version="1.0" encoding="UTF-8" standalone="yes"?>
<Relationships xmlns="http://schemas.openxmlformats.org/package/2006/relationships"><Relationship Id="rId1" Type="http://schemas.openxmlformats.org/officeDocument/2006/relationships/customXmlProps" Target="itemProps2189.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190.xml.rels><?xml version="1.0" encoding="UTF-8" standalone="yes"?>
<Relationships xmlns="http://schemas.openxmlformats.org/package/2006/relationships"><Relationship Id="rId1" Type="http://schemas.openxmlformats.org/officeDocument/2006/relationships/customXmlProps" Target="itemProps2190.xml"/></Relationships>
</file>

<file path=customXml/_rels/item2191.xml.rels><?xml version="1.0" encoding="UTF-8" standalone="yes"?>
<Relationships xmlns="http://schemas.openxmlformats.org/package/2006/relationships"><Relationship Id="rId1" Type="http://schemas.openxmlformats.org/officeDocument/2006/relationships/customXmlProps" Target="itemProps2191.xml"/></Relationships>
</file>

<file path=customXml/_rels/item2192.xml.rels><?xml version="1.0" encoding="UTF-8" standalone="yes"?>
<Relationships xmlns="http://schemas.openxmlformats.org/package/2006/relationships"><Relationship Id="rId1" Type="http://schemas.openxmlformats.org/officeDocument/2006/relationships/customXmlProps" Target="itemProps2192.xml"/></Relationships>
</file>

<file path=customXml/_rels/item2193.xml.rels><?xml version="1.0" encoding="UTF-8" standalone="yes"?>
<Relationships xmlns="http://schemas.openxmlformats.org/package/2006/relationships"><Relationship Id="rId1" Type="http://schemas.openxmlformats.org/officeDocument/2006/relationships/customXmlProps" Target="itemProps2193.xml"/></Relationships>
</file>

<file path=customXml/_rels/item2194.xml.rels><?xml version="1.0" encoding="UTF-8" standalone="yes"?>
<Relationships xmlns="http://schemas.openxmlformats.org/package/2006/relationships"><Relationship Id="rId1" Type="http://schemas.openxmlformats.org/officeDocument/2006/relationships/customXmlProps" Target="itemProps2194.xml"/></Relationships>
</file>

<file path=customXml/_rels/item2195.xml.rels><?xml version="1.0" encoding="UTF-8" standalone="yes"?>
<Relationships xmlns="http://schemas.openxmlformats.org/package/2006/relationships"><Relationship Id="rId1" Type="http://schemas.openxmlformats.org/officeDocument/2006/relationships/customXmlProps" Target="itemProps2195.xml"/></Relationships>
</file>

<file path=customXml/_rels/item2196.xml.rels><?xml version="1.0" encoding="UTF-8" standalone="yes"?>
<Relationships xmlns="http://schemas.openxmlformats.org/package/2006/relationships"><Relationship Id="rId1" Type="http://schemas.openxmlformats.org/officeDocument/2006/relationships/customXmlProps" Target="itemProps2196.xml"/></Relationships>
</file>

<file path=customXml/_rels/item2197.xml.rels><?xml version="1.0" encoding="UTF-8" standalone="yes"?>
<Relationships xmlns="http://schemas.openxmlformats.org/package/2006/relationships"><Relationship Id="rId1" Type="http://schemas.openxmlformats.org/officeDocument/2006/relationships/customXmlProps" Target="itemProps2197.xml"/></Relationships>
</file>

<file path=customXml/_rels/item2198.xml.rels><?xml version="1.0" encoding="UTF-8" standalone="yes"?>
<Relationships xmlns="http://schemas.openxmlformats.org/package/2006/relationships"><Relationship Id="rId1" Type="http://schemas.openxmlformats.org/officeDocument/2006/relationships/customXmlProps" Target="itemProps2198.xml"/></Relationships>
</file>

<file path=customXml/_rels/item2199.xml.rels><?xml version="1.0" encoding="UTF-8" standalone="yes"?>
<Relationships xmlns="http://schemas.openxmlformats.org/package/2006/relationships"><Relationship Id="rId1" Type="http://schemas.openxmlformats.org/officeDocument/2006/relationships/customXmlProps" Target="itemProps219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00.xml.rels><?xml version="1.0" encoding="UTF-8" standalone="yes"?>
<Relationships xmlns="http://schemas.openxmlformats.org/package/2006/relationships"><Relationship Id="rId1" Type="http://schemas.openxmlformats.org/officeDocument/2006/relationships/customXmlProps" Target="itemProps2200.xml"/></Relationships>
</file>

<file path=customXml/_rels/item2201.xml.rels><?xml version="1.0" encoding="UTF-8" standalone="yes"?>
<Relationships xmlns="http://schemas.openxmlformats.org/package/2006/relationships"><Relationship Id="rId1" Type="http://schemas.openxmlformats.org/officeDocument/2006/relationships/customXmlProps" Target="itemProps2201.xml"/></Relationships>
</file>

<file path=customXml/_rels/item2202.xml.rels><?xml version="1.0" encoding="UTF-8" standalone="yes"?>
<Relationships xmlns="http://schemas.openxmlformats.org/package/2006/relationships"><Relationship Id="rId1" Type="http://schemas.openxmlformats.org/officeDocument/2006/relationships/customXmlProps" Target="itemProps2202.xml"/></Relationships>
</file>

<file path=customXml/_rels/item2203.xml.rels><?xml version="1.0" encoding="UTF-8" standalone="yes"?>
<Relationships xmlns="http://schemas.openxmlformats.org/package/2006/relationships"><Relationship Id="rId1" Type="http://schemas.openxmlformats.org/officeDocument/2006/relationships/customXmlProps" Target="itemProps2203.xml"/></Relationships>
</file>

<file path=customXml/_rels/item2204.xml.rels><?xml version="1.0" encoding="UTF-8" standalone="yes"?>
<Relationships xmlns="http://schemas.openxmlformats.org/package/2006/relationships"><Relationship Id="rId1" Type="http://schemas.openxmlformats.org/officeDocument/2006/relationships/customXmlProps" Target="itemProps2204.xml"/></Relationships>
</file>

<file path=customXml/_rels/item2205.xml.rels><?xml version="1.0" encoding="UTF-8" standalone="yes"?>
<Relationships xmlns="http://schemas.openxmlformats.org/package/2006/relationships"><Relationship Id="rId1" Type="http://schemas.openxmlformats.org/officeDocument/2006/relationships/customXmlProps" Target="itemProps2205.xml"/></Relationships>
</file>

<file path=customXml/_rels/item2206.xml.rels><?xml version="1.0" encoding="UTF-8" standalone="yes"?>
<Relationships xmlns="http://schemas.openxmlformats.org/package/2006/relationships"><Relationship Id="rId1" Type="http://schemas.openxmlformats.org/officeDocument/2006/relationships/customXmlProps" Target="itemProps2206.xml"/></Relationships>
</file>

<file path=customXml/_rels/item2207.xml.rels><?xml version="1.0" encoding="UTF-8" standalone="yes"?>
<Relationships xmlns="http://schemas.openxmlformats.org/package/2006/relationships"><Relationship Id="rId1" Type="http://schemas.openxmlformats.org/officeDocument/2006/relationships/customXmlProps" Target="itemProps2207.xml"/></Relationships>
</file>

<file path=customXml/_rels/item2208.xml.rels><?xml version="1.0" encoding="UTF-8" standalone="yes"?>
<Relationships xmlns="http://schemas.openxmlformats.org/package/2006/relationships"><Relationship Id="rId1" Type="http://schemas.openxmlformats.org/officeDocument/2006/relationships/customXmlProps" Target="itemProps2208.xml"/></Relationships>
</file>

<file path=customXml/_rels/item2209.xml.rels><?xml version="1.0" encoding="UTF-8" standalone="yes"?>
<Relationships xmlns="http://schemas.openxmlformats.org/package/2006/relationships"><Relationship Id="rId1" Type="http://schemas.openxmlformats.org/officeDocument/2006/relationships/customXmlProps" Target="itemProps2209.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10.xml.rels><?xml version="1.0" encoding="UTF-8" standalone="yes"?>
<Relationships xmlns="http://schemas.openxmlformats.org/package/2006/relationships"><Relationship Id="rId1" Type="http://schemas.openxmlformats.org/officeDocument/2006/relationships/customXmlProps" Target="itemProps2210.xml"/></Relationships>
</file>

<file path=customXml/_rels/item2211.xml.rels><?xml version="1.0" encoding="UTF-8" standalone="yes"?>
<Relationships xmlns="http://schemas.openxmlformats.org/package/2006/relationships"><Relationship Id="rId1" Type="http://schemas.openxmlformats.org/officeDocument/2006/relationships/customXmlProps" Target="itemProps2211.xml"/></Relationships>
</file>

<file path=customXml/_rels/item2212.xml.rels><?xml version="1.0" encoding="UTF-8" standalone="yes"?>
<Relationships xmlns="http://schemas.openxmlformats.org/package/2006/relationships"><Relationship Id="rId1" Type="http://schemas.openxmlformats.org/officeDocument/2006/relationships/customXmlProps" Target="itemProps2212.xml"/></Relationships>
</file>

<file path=customXml/_rels/item2213.xml.rels><?xml version="1.0" encoding="UTF-8" standalone="yes"?>
<Relationships xmlns="http://schemas.openxmlformats.org/package/2006/relationships"><Relationship Id="rId1" Type="http://schemas.openxmlformats.org/officeDocument/2006/relationships/customXmlProps" Target="itemProps2213.xml"/></Relationships>
</file>

<file path=customXml/_rels/item2214.xml.rels><?xml version="1.0" encoding="UTF-8" standalone="yes"?>
<Relationships xmlns="http://schemas.openxmlformats.org/package/2006/relationships"><Relationship Id="rId1" Type="http://schemas.openxmlformats.org/officeDocument/2006/relationships/customXmlProps" Target="itemProps2214.xml"/></Relationships>
</file>

<file path=customXml/_rels/item2215.xml.rels><?xml version="1.0" encoding="UTF-8" standalone="yes"?>
<Relationships xmlns="http://schemas.openxmlformats.org/package/2006/relationships"><Relationship Id="rId1" Type="http://schemas.openxmlformats.org/officeDocument/2006/relationships/customXmlProps" Target="itemProps2215.xml"/></Relationships>
</file>

<file path=customXml/_rels/item2216.xml.rels><?xml version="1.0" encoding="UTF-8" standalone="yes"?>
<Relationships xmlns="http://schemas.openxmlformats.org/package/2006/relationships"><Relationship Id="rId1" Type="http://schemas.openxmlformats.org/officeDocument/2006/relationships/customXmlProps" Target="itemProps2216.xml"/></Relationships>
</file>

<file path=customXml/_rels/item2217.xml.rels><?xml version="1.0" encoding="UTF-8" standalone="yes"?>
<Relationships xmlns="http://schemas.openxmlformats.org/package/2006/relationships"><Relationship Id="rId1" Type="http://schemas.openxmlformats.org/officeDocument/2006/relationships/customXmlProps" Target="itemProps2217.xml"/></Relationships>
</file>

<file path=customXml/_rels/item2218.xml.rels><?xml version="1.0" encoding="UTF-8" standalone="yes"?>
<Relationships xmlns="http://schemas.openxmlformats.org/package/2006/relationships"><Relationship Id="rId1" Type="http://schemas.openxmlformats.org/officeDocument/2006/relationships/customXmlProps" Target="itemProps2218.xml"/></Relationships>
</file>

<file path=customXml/_rels/item2219.xml.rels><?xml version="1.0" encoding="UTF-8" standalone="yes"?>
<Relationships xmlns="http://schemas.openxmlformats.org/package/2006/relationships"><Relationship Id="rId1" Type="http://schemas.openxmlformats.org/officeDocument/2006/relationships/customXmlProps" Target="itemProps2219.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20.xml.rels><?xml version="1.0" encoding="UTF-8" standalone="yes"?>
<Relationships xmlns="http://schemas.openxmlformats.org/package/2006/relationships"><Relationship Id="rId1" Type="http://schemas.openxmlformats.org/officeDocument/2006/relationships/customXmlProps" Target="itemProps2220.xml"/></Relationships>
</file>

<file path=customXml/_rels/item2221.xml.rels><?xml version="1.0" encoding="UTF-8" standalone="yes"?>
<Relationships xmlns="http://schemas.openxmlformats.org/package/2006/relationships"><Relationship Id="rId1" Type="http://schemas.openxmlformats.org/officeDocument/2006/relationships/customXmlProps" Target="itemProps2221.xml"/></Relationships>
</file>

<file path=customXml/_rels/item2222.xml.rels><?xml version="1.0" encoding="UTF-8" standalone="yes"?>
<Relationships xmlns="http://schemas.openxmlformats.org/package/2006/relationships"><Relationship Id="rId1" Type="http://schemas.openxmlformats.org/officeDocument/2006/relationships/customXmlProps" Target="itemProps2222.xml"/></Relationships>
</file>

<file path=customXml/_rels/item2223.xml.rels><?xml version="1.0" encoding="UTF-8" standalone="yes"?>
<Relationships xmlns="http://schemas.openxmlformats.org/package/2006/relationships"><Relationship Id="rId1" Type="http://schemas.openxmlformats.org/officeDocument/2006/relationships/customXmlProps" Target="itemProps2223.xml"/></Relationships>
</file>

<file path=customXml/_rels/item2224.xml.rels><?xml version="1.0" encoding="UTF-8" standalone="yes"?>
<Relationships xmlns="http://schemas.openxmlformats.org/package/2006/relationships"><Relationship Id="rId1" Type="http://schemas.openxmlformats.org/officeDocument/2006/relationships/customXmlProps" Target="itemProps2224.xml"/></Relationships>
</file>

<file path=customXml/_rels/item2225.xml.rels><?xml version="1.0" encoding="UTF-8" standalone="yes"?>
<Relationships xmlns="http://schemas.openxmlformats.org/package/2006/relationships"><Relationship Id="rId1" Type="http://schemas.openxmlformats.org/officeDocument/2006/relationships/customXmlProps" Target="itemProps2225.xml"/></Relationships>
</file>

<file path=customXml/_rels/item2226.xml.rels><?xml version="1.0" encoding="UTF-8" standalone="yes"?>
<Relationships xmlns="http://schemas.openxmlformats.org/package/2006/relationships"><Relationship Id="rId1" Type="http://schemas.openxmlformats.org/officeDocument/2006/relationships/customXmlProps" Target="itemProps2226.xml"/></Relationships>
</file>

<file path=customXml/_rels/item2227.xml.rels><?xml version="1.0" encoding="UTF-8" standalone="yes"?>
<Relationships xmlns="http://schemas.openxmlformats.org/package/2006/relationships"><Relationship Id="rId1" Type="http://schemas.openxmlformats.org/officeDocument/2006/relationships/customXmlProps" Target="itemProps2227.xml"/></Relationships>
</file>

<file path=customXml/_rels/item2228.xml.rels><?xml version="1.0" encoding="UTF-8" standalone="yes"?>
<Relationships xmlns="http://schemas.openxmlformats.org/package/2006/relationships"><Relationship Id="rId1" Type="http://schemas.openxmlformats.org/officeDocument/2006/relationships/customXmlProps" Target="itemProps2228.xml"/></Relationships>
</file>

<file path=customXml/_rels/item2229.xml.rels><?xml version="1.0" encoding="UTF-8" standalone="yes"?>
<Relationships xmlns="http://schemas.openxmlformats.org/package/2006/relationships"><Relationship Id="rId1" Type="http://schemas.openxmlformats.org/officeDocument/2006/relationships/customXmlProps" Target="itemProps2229.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30.xml.rels><?xml version="1.0" encoding="UTF-8" standalone="yes"?>
<Relationships xmlns="http://schemas.openxmlformats.org/package/2006/relationships"><Relationship Id="rId1" Type="http://schemas.openxmlformats.org/officeDocument/2006/relationships/customXmlProps" Target="itemProps2230.xml"/></Relationships>
</file>

<file path=customXml/_rels/item2231.xml.rels><?xml version="1.0" encoding="UTF-8" standalone="yes"?>
<Relationships xmlns="http://schemas.openxmlformats.org/package/2006/relationships"><Relationship Id="rId1" Type="http://schemas.openxmlformats.org/officeDocument/2006/relationships/customXmlProps" Target="itemProps2231.xml"/></Relationships>
</file>

<file path=customXml/_rels/item2232.xml.rels><?xml version="1.0" encoding="UTF-8" standalone="yes"?>
<Relationships xmlns="http://schemas.openxmlformats.org/package/2006/relationships"><Relationship Id="rId1" Type="http://schemas.openxmlformats.org/officeDocument/2006/relationships/customXmlProps" Target="itemProps2232.xml"/></Relationships>
</file>

<file path=customXml/_rels/item2233.xml.rels><?xml version="1.0" encoding="UTF-8" standalone="yes"?>
<Relationships xmlns="http://schemas.openxmlformats.org/package/2006/relationships"><Relationship Id="rId1" Type="http://schemas.openxmlformats.org/officeDocument/2006/relationships/customXmlProps" Target="itemProps2233.xml"/></Relationships>
</file>

<file path=customXml/_rels/item2234.xml.rels><?xml version="1.0" encoding="UTF-8" standalone="yes"?>
<Relationships xmlns="http://schemas.openxmlformats.org/package/2006/relationships"><Relationship Id="rId1" Type="http://schemas.openxmlformats.org/officeDocument/2006/relationships/customXmlProps" Target="itemProps2234.xml"/></Relationships>
</file>

<file path=customXml/_rels/item2235.xml.rels><?xml version="1.0" encoding="UTF-8" standalone="yes"?>
<Relationships xmlns="http://schemas.openxmlformats.org/package/2006/relationships"><Relationship Id="rId1" Type="http://schemas.openxmlformats.org/officeDocument/2006/relationships/customXmlProps" Target="itemProps2235.xml"/></Relationships>
</file>

<file path=customXml/_rels/item2236.xml.rels><?xml version="1.0" encoding="UTF-8" standalone="yes"?>
<Relationships xmlns="http://schemas.openxmlformats.org/package/2006/relationships"><Relationship Id="rId1" Type="http://schemas.openxmlformats.org/officeDocument/2006/relationships/customXmlProps" Target="itemProps2236.xml"/></Relationships>
</file>

<file path=customXml/_rels/item2237.xml.rels><?xml version="1.0" encoding="UTF-8" standalone="yes"?>
<Relationships xmlns="http://schemas.openxmlformats.org/package/2006/relationships"><Relationship Id="rId1" Type="http://schemas.openxmlformats.org/officeDocument/2006/relationships/customXmlProps" Target="itemProps2237.xml"/></Relationships>
</file>

<file path=customXml/_rels/item2238.xml.rels><?xml version="1.0" encoding="UTF-8" standalone="yes"?>
<Relationships xmlns="http://schemas.openxmlformats.org/package/2006/relationships"><Relationship Id="rId1" Type="http://schemas.openxmlformats.org/officeDocument/2006/relationships/customXmlProps" Target="itemProps2238.xml"/></Relationships>
</file>

<file path=customXml/_rels/item2239.xml.rels><?xml version="1.0" encoding="UTF-8" standalone="yes"?>
<Relationships xmlns="http://schemas.openxmlformats.org/package/2006/relationships"><Relationship Id="rId1" Type="http://schemas.openxmlformats.org/officeDocument/2006/relationships/customXmlProps" Target="itemProps2239.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40.xml.rels><?xml version="1.0" encoding="UTF-8" standalone="yes"?>
<Relationships xmlns="http://schemas.openxmlformats.org/package/2006/relationships"><Relationship Id="rId1" Type="http://schemas.openxmlformats.org/officeDocument/2006/relationships/customXmlProps" Target="itemProps2240.xml"/></Relationships>
</file>

<file path=customXml/_rels/item2241.xml.rels><?xml version="1.0" encoding="UTF-8" standalone="yes"?>
<Relationships xmlns="http://schemas.openxmlformats.org/package/2006/relationships"><Relationship Id="rId1" Type="http://schemas.openxmlformats.org/officeDocument/2006/relationships/customXmlProps" Target="itemProps2241.xml"/></Relationships>
</file>

<file path=customXml/_rels/item2242.xml.rels><?xml version="1.0" encoding="UTF-8" standalone="yes"?>
<Relationships xmlns="http://schemas.openxmlformats.org/package/2006/relationships"><Relationship Id="rId1" Type="http://schemas.openxmlformats.org/officeDocument/2006/relationships/customXmlProps" Target="itemProps2242.xml"/></Relationships>
</file>

<file path=customXml/_rels/item2243.xml.rels><?xml version="1.0" encoding="UTF-8" standalone="yes"?>
<Relationships xmlns="http://schemas.openxmlformats.org/package/2006/relationships"><Relationship Id="rId1" Type="http://schemas.openxmlformats.org/officeDocument/2006/relationships/customXmlProps" Target="itemProps2243.xml"/></Relationships>
</file>

<file path=customXml/_rels/item2244.xml.rels><?xml version="1.0" encoding="UTF-8" standalone="yes"?>
<Relationships xmlns="http://schemas.openxmlformats.org/package/2006/relationships"><Relationship Id="rId1" Type="http://schemas.openxmlformats.org/officeDocument/2006/relationships/customXmlProps" Target="itemProps2244.xml"/></Relationships>
</file>

<file path=customXml/_rels/item2245.xml.rels><?xml version="1.0" encoding="UTF-8" standalone="yes"?>
<Relationships xmlns="http://schemas.openxmlformats.org/package/2006/relationships"><Relationship Id="rId1" Type="http://schemas.openxmlformats.org/officeDocument/2006/relationships/customXmlProps" Target="itemProps2245.xml"/></Relationships>
</file>

<file path=customXml/_rels/item2246.xml.rels><?xml version="1.0" encoding="UTF-8" standalone="yes"?>
<Relationships xmlns="http://schemas.openxmlformats.org/package/2006/relationships"><Relationship Id="rId1" Type="http://schemas.openxmlformats.org/officeDocument/2006/relationships/customXmlProps" Target="itemProps2246.xml"/></Relationships>
</file>

<file path=customXml/_rels/item2247.xml.rels><?xml version="1.0" encoding="UTF-8" standalone="yes"?>
<Relationships xmlns="http://schemas.openxmlformats.org/package/2006/relationships"><Relationship Id="rId1" Type="http://schemas.openxmlformats.org/officeDocument/2006/relationships/customXmlProps" Target="itemProps2247.xml"/></Relationships>
</file>

<file path=customXml/_rels/item2248.xml.rels><?xml version="1.0" encoding="UTF-8" standalone="yes"?>
<Relationships xmlns="http://schemas.openxmlformats.org/package/2006/relationships"><Relationship Id="rId1" Type="http://schemas.openxmlformats.org/officeDocument/2006/relationships/customXmlProps" Target="itemProps2248.xml"/></Relationships>
</file>

<file path=customXml/_rels/item2249.xml.rels><?xml version="1.0" encoding="UTF-8" standalone="yes"?>
<Relationships xmlns="http://schemas.openxmlformats.org/package/2006/relationships"><Relationship Id="rId1" Type="http://schemas.openxmlformats.org/officeDocument/2006/relationships/customXmlProps" Target="itemProps2249.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50.xml.rels><?xml version="1.0" encoding="UTF-8" standalone="yes"?>
<Relationships xmlns="http://schemas.openxmlformats.org/package/2006/relationships"><Relationship Id="rId1" Type="http://schemas.openxmlformats.org/officeDocument/2006/relationships/customXmlProps" Target="itemProps2250.xml"/></Relationships>
</file>

<file path=customXml/_rels/item2251.xml.rels><?xml version="1.0" encoding="UTF-8" standalone="yes"?>
<Relationships xmlns="http://schemas.openxmlformats.org/package/2006/relationships"><Relationship Id="rId1" Type="http://schemas.openxmlformats.org/officeDocument/2006/relationships/customXmlProps" Target="itemProps2251.xml"/></Relationships>
</file>

<file path=customXml/_rels/item2252.xml.rels><?xml version="1.0" encoding="UTF-8" standalone="yes"?>
<Relationships xmlns="http://schemas.openxmlformats.org/package/2006/relationships"><Relationship Id="rId1" Type="http://schemas.openxmlformats.org/officeDocument/2006/relationships/customXmlProps" Target="itemProps2252.xml"/></Relationships>
</file>

<file path=customXml/_rels/item2253.xml.rels><?xml version="1.0" encoding="UTF-8" standalone="yes"?>
<Relationships xmlns="http://schemas.openxmlformats.org/package/2006/relationships"><Relationship Id="rId1" Type="http://schemas.openxmlformats.org/officeDocument/2006/relationships/customXmlProps" Target="itemProps2253.xml"/></Relationships>
</file>

<file path=customXml/_rels/item2254.xml.rels><?xml version="1.0" encoding="UTF-8" standalone="yes"?>
<Relationships xmlns="http://schemas.openxmlformats.org/package/2006/relationships"><Relationship Id="rId1" Type="http://schemas.openxmlformats.org/officeDocument/2006/relationships/customXmlProps" Target="itemProps2254.xml"/></Relationships>
</file>

<file path=customXml/_rels/item2255.xml.rels><?xml version="1.0" encoding="UTF-8" standalone="yes"?>
<Relationships xmlns="http://schemas.openxmlformats.org/package/2006/relationships"><Relationship Id="rId1" Type="http://schemas.openxmlformats.org/officeDocument/2006/relationships/customXmlProps" Target="itemProps2255.xml"/></Relationships>
</file>

<file path=customXml/_rels/item2256.xml.rels><?xml version="1.0" encoding="UTF-8" standalone="yes"?>
<Relationships xmlns="http://schemas.openxmlformats.org/package/2006/relationships"><Relationship Id="rId1" Type="http://schemas.openxmlformats.org/officeDocument/2006/relationships/customXmlProps" Target="itemProps2256.xml"/></Relationships>
</file>

<file path=customXml/_rels/item2257.xml.rels><?xml version="1.0" encoding="UTF-8" standalone="yes"?>
<Relationships xmlns="http://schemas.openxmlformats.org/package/2006/relationships"><Relationship Id="rId1" Type="http://schemas.openxmlformats.org/officeDocument/2006/relationships/customXmlProps" Target="itemProps2257.xml"/></Relationships>
</file>

<file path=customXml/_rels/item2258.xml.rels><?xml version="1.0" encoding="UTF-8" standalone="yes"?>
<Relationships xmlns="http://schemas.openxmlformats.org/package/2006/relationships"><Relationship Id="rId1" Type="http://schemas.openxmlformats.org/officeDocument/2006/relationships/customXmlProps" Target="itemProps2258.xml"/></Relationships>
</file>

<file path=customXml/_rels/item2259.xml.rels><?xml version="1.0" encoding="UTF-8" standalone="yes"?>
<Relationships xmlns="http://schemas.openxmlformats.org/package/2006/relationships"><Relationship Id="rId1" Type="http://schemas.openxmlformats.org/officeDocument/2006/relationships/customXmlProps" Target="itemProps2259.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60.xml.rels><?xml version="1.0" encoding="UTF-8" standalone="yes"?>
<Relationships xmlns="http://schemas.openxmlformats.org/package/2006/relationships"><Relationship Id="rId1" Type="http://schemas.openxmlformats.org/officeDocument/2006/relationships/customXmlProps" Target="itemProps2260.xml"/></Relationships>
</file>

<file path=customXml/_rels/item2261.xml.rels><?xml version="1.0" encoding="UTF-8" standalone="yes"?>
<Relationships xmlns="http://schemas.openxmlformats.org/package/2006/relationships"><Relationship Id="rId1" Type="http://schemas.openxmlformats.org/officeDocument/2006/relationships/customXmlProps" Target="itemProps2261.xml"/></Relationships>
</file>

<file path=customXml/_rels/item2262.xml.rels><?xml version="1.0" encoding="UTF-8" standalone="yes"?>
<Relationships xmlns="http://schemas.openxmlformats.org/package/2006/relationships"><Relationship Id="rId1" Type="http://schemas.openxmlformats.org/officeDocument/2006/relationships/customXmlProps" Target="itemProps2262.xml"/></Relationships>
</file>

<file path=customXml/_rels/item2263.xml.rels><?xml version="1.0" encoding="UTF-8" standalone="yes"?>
<Relationships xmlns="http://schemas.openxmlformats.org/package/2006/relationships"><Relationship Id="rId1" Type="http://schemas.openxmlformats.org/officeDocument/2006/relationships/customXmlProps" Target="itemProps2263.xml"/></Relationships>
</file>

<file path=customXml/_rels/item2264.xml.rels><?xml version="1.0" encoding="UTF-8" standalone="yes"?>
<Relationships xmlns="http://schemas.openxmlformats.org/package/2006/relationships"><Relationship Id="rId1" Type="http://schemas.openxmlformats.org/officeDocument/2006/relationships/customXmlProps" Target="itemProps2264.xml"/></Relationships>
</file>

<file path=customXml/_rels/item2265.xml.rels><?xml version="1.0" encoding="UTF-8" standalone="yes"?>
<Relationships xmlns="http://schemas.openxmlformats.org/package/2006/relationships"><Relationship Id="rId1" Type="http://schemas.openxmlformats.org/officeDocument/2006/relationships/customXmlProps" Target="itemProps2265.xml"/></Relationships>
</file>

<file path=customXml/_rels/item2266.xml.rels><?xml version="1.0" encoding="UTF-8" standalone="yes"?>
<Relationships xmlns="http://schemas.openxmlformats.org/package/2006/relationships"><Relationship Id="rId1" Type="http://schemas.openxmlformats.org/officeDocument/2006/relationships/customXmlProps" Target="itemProps2266.xml"/></Relationships>
</file>

<file path=customXml/_rels/item2267.xml.rels><?xml version="1.0" encoding="UTF-8" standalone="yes"?>
<Relationships xmlns="http://schemas.openxmlformats.org/package/2006/relationships"><Relationship Id="rId1" Type="http://schemas.openxmlformats.org/officeDocument/2006/relationships/customXmlProps" Target="itemProps2267.xml"/></Relationships>
</file>

<file path=customXml/_rels/item2268.xml.rels><?xml version="1.0" encoding="UTF-8" standalone="yes"?>
<Relationships xmlns="http://schemas.openxmlformats.org/package/2006/relationships"><Relationship Id="rId1" Type="http://schemas.openxmlformats.org/officeDocument/2006/relationships/customXmlProps" Target="itemProps2268.xml"/></Relationships>
</file>

<file path=customXml/_rels/item2269.xml.rels><?xml version="1.0" encoding="UTF-8" standalone="yes"?>
<Relationships xmlns="http://schemas.openxmlformats.org/package/2006/relationships"><Relationship Id="rId1" Type="http://schemas.openxmlformats.org/officeDocument/2006/relationships/customXmlProps" Target="itemProps2269.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70.xml.rels><?xml version="1.0" encoding="UTF-8" standalone="yes"?>
<Relationships xmlns="http://schemas.openxmlformats.org/package/2006/relationships"><Relationship Id="rId1" Type="http://schemas.openxmlformats.org/officeDocument/2006/relationships/customXmlProps" Target="itemProps2270.xml"/></Relationships>
</file>

<file path=customXml/_rels/item2271.xml.rels><?xml version="1.0" encoding="UTF-8" standalone="yes"?>
<Relationships xmlns="http://schemas.openxmlformats.org/package/2006/relationships"><Relationship Id="rId1" Type="http://schemas.openxmlformats.org/officeDocument/2006/relationships/customXmlProps" Target="itemProps2271.xml"/></Relationships>
</file>

<file path=customXml/_rels/item2272.xml.rels><?xml version="1.0" encoding="UTF-8" standalone="yes"?>
<Relationships xmlns="http://schemas.openxmlformats.org/package/2006/relationships"><Relationship Id="rId1" Type="http://schemas.openxmlformats.org/officeDocument/2006/relationships/customXmlProps" Target="itemProps2272.xml"/></Relationships>
</file>

<file path=customXml/_rels/item2273.xml.rels><?xml version="1.0" encoding="UTF-8" standalone="yes"?>
<Relationships xmlns="http://schemas.openxmlformats.org/package/2006/relationships"><Relationship Id="rId1" Type="http://schemas.openxmlformats.org/officeDocument/2006/relationships/customXmlProps" Target="itemProps2273.xml"/></Relationships>
</file>

<file path=customXml/_rels/item2274.xml.rels><?xml version="1.0" encoding="UTF-8" standalone="yes"?>
<Relationships xmlns="http://schemas.openxmlformats.org/package/2006/relationships"><Relationship Id="rId1" Type="http://schemas.openxmlformats.org/officeDocument/2006/relationships/customXmlProps" Target="itemProps2274.xml"/></Relationships>
</file>

<file path=customXml/_rels/item2275.xml.rels><?xml version="1.0" encoding="UTF-8" standalone="yes"?>
<Relationships xmlns="http://schemas.openxmlformats.org/package/2006/relationships"><Relationship Id="rId1" Type="http://schemas.openxmlformats.org/officeDocument/2006/relationships/customXmlProps" Target="itemProps2275.xml"/></Relationships>
</file>

<file path=customXml/_rels/item2276.xml.rels><?xml version="1.0" encoding="UTF-8" standalone="yes"?>
<Relationships xmlns="http://schemas.openxmlformats.org/package/2006/relationships"><Relationship Id="rId1" Type="http://schemas.openxmlformats.org/officeDocument/2006/relationships/customXmlProps" Target="itemProps2276.xml"/></Relationships>
</file>

<file path=customXml/_rels/item2277.xml.rels><?xml version="1.0" encoding="UTF-8" standalone="yes"?>
<Relationships xmlns="http://schemas.openxmlformats.org/package/2006/relationships"><Relationship Id="rId1" Type="http://schemas.openxmlformats.org/officeDocument/2006/relationships/customXmlProps" Target="itemProps2277.xml"/></Relationships>
</file>

<file path=customXml/_rels/item2278.xml.rels><?xml version="1.0" encoding="UTF-8" standalone="yes"?>
<Relationships xmlns="http://schemas.openxmlformats.org/package/2006/relationships"><Relationship Id="rId1" Type="http://schemas.openxmlformats.org/officeDocument/2006/relationships/customXmlProps" Target="itemProps2278.xml"/></Relationships>
</file>

<file path=customXml/_rels/item2279.xml.rels><?xml version="1.0" encoding="UTF-8" standalone="yes"?>
<Relationships xmlns="http://schemas.openxmlformats.org/package/2006/relationships"><Relationship Id="rId1" Type="http://schemas.openxmlformats.org/officeDocument/2006/relationships/customXmlProps" Target="itemProps2279.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80.xml.rels><?xml version="1.0" encoding="UTF-8" standalone="yes"?>
<Relationships xmlns="http://schemas.openxmlformats.org/package/2006/relationships"><Relationship Id="rId1" Type="http://schemas.openxmlformats.org/officeDocument/2006/relationships/customXmlProps" Target="itemProps2280.xml"/></Relationships>
</file>

<file path=customXml/_rels/item2281.xml.rels><?xml version="1.0" encoding="UTF-8" standalone="yes"?>
<Relationships xmlns="http://schemas.openxmlformats.org/package/2006/relationships"><Relationship Id="rId1" Type="http://schemas.openxmlformats.org/officeDocument/2006/relationships/customXmlProps" Target="itemProps2281.xml"/></Relationships>
</file>

<file path=customXml/_rels/item2282.xml.rels><?xml version="1.0" encoding="UTF-8" standalone="yes"?>
<Relationships xmlns="http://schemas.openxmlformats.org/package/2006/relationships"><Relationship Id="rId1" Type="http://schemas.openxmlformats.org/officeDocument/2006/relationships/customXmlProps" Target="itemProps2282.xml"/></Relationships>
</file>

<file path=customXml/_rels/item2283.xml.rels><?xml version="1.0" encoding="UTF-8" standalone="yes"?>
<Relationships xmlns="http://schemas.openxmlformats.org/package/2006/relationships"><Relationship Id="rId1" Type="http://schemas.openxmlformats.org/officeDocument/2006/relationships/customXmlProps" Target="itemProps2283.xml"/></Relationships>
</file>

<file path=customXml/_rels/item2284.xml.rels><?xml version="1.0" encoding="UTF-8" standalone="yes"?>
<Relationships xmlns="http://schemas.openxmlformats.org/package/2006/relationships"><Relationship Id="rId1" Type="http://schemas.openxmlformats.org/officeDocument/2006/relationships/customXmlProps" Target="itemProps2284.xml"/></Relationships>
</file>

<file path=customXml/_rels/item2285.xml.rels><?xml version="1.0" encoding="UTF-8" standalone="yes"?>
<Relationships xmlns="http://schemas.openxmlformats.org/package/2006/relationships"><Relationship Id="rId1" Type="http://schemas.openxmlformats.org/officeDocument/2006/relationships/customXmlProps" Target="itemProps2285.xml"/></Relationships>
</file>

<file path=customXml/_rels/item2286.xml.rels><?xml version="1.0" encoding="UTF-8" standalone="yes"?>
<Relationships xmlns="http://schemas.openxmlformats.org/package/2006/relationships"><Relationship Id="rId1" Type="http://schemas.openxmlformats.org/officeDocument/2006/relationships/customXmlProps" Target="itemProps2286.xml"/></Relationships>
</file>

<file path=customXml/_rels/item2287.xml.rels><?xml version="1.0" encoding="UTF-8" standalone="yes"?>
<Relationships xmlns="http://schemas.openxmlformats.org/package/2006/relationships"><Relationship Id="rId1" Type="http://schemas.openxmlformats.org/officeDocument/2006/relationships/customXmlProps" Target="itemProps2287.xml"/></Relationships>
</file>

<file path=customXml/_rels/item2288.xml.rels><?xml version="1.0" encoding="UTF-8" standalone="yes"?>
<Relationships xmlns="http://schemas.openxmlformats.org/package/2006/relationships"><Relationship Id="rId1" Type="http://schemas.openxmlformats.org/officeDocument/2006/relationships/customXmlProps" Target="itemProps2288.xml"/></Relationships>
</file>

<file path=customXml/_rels/item2289.xml.rels><?xml version="1.0" encoding="UTF-8" standalone="yes"?>
<Relationships xmlns="http://schemas.openxmlformats.org/package/2006/relationships"><Relationship Id="rId1" Type="http://schemas.openxmlformats.org/officeDocument/2006/relationships/customXmlProps" Target="itemProps2289.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290.xml.rels><?xml version="1.0" encoding="UTF-8" standalone="yes"?>
<Relationships xmlns="http://schemas.openxmlformats.org/package/2006/relationships"><Relationship Id="rId1" Type="http://schemas.openxmlformats.org/officeDocument/2006/relationships/customXmlProps" Target="itemProps2290.xml"/></Relationships>
</file>

<file path=customXml/_rels/item2291.xml.rels><?xml version="1.0" encoding="UTF-8" standalone="yes"?>
<Relationships xmlns="http://schemas.openxmlformats.org/package/2006/relationships"><Relationship Id="rId1" Type="http://schemas.openxmlformats.org/officeDocument/2006/relationships/customXmlProps" Target="itemProps2291.xml"/></Relationships>
</file>

<file path=customXml/_rels/item2292.xml.rels><?xml version="1.0" encoding="UTF-8" standalone="yes"?>
<Relationships xmlns="http://schemas.openxmlformats.org/package/2006/relationships"><Relationship Id="rId1" Type="http://schemas.openxmlformats.org/officeDocument/2006/relationships/customXmlProps" Target="itemProps2292.xml"/></Relationships>
</file>

<file path=customXml/_rels/item2293.xml.rels><?xml version="1.0" encoding="UTF-8" standalone="yes"?>
<Relationships xmlns="http://schemas.openxmlformats.org/package/2006/relationships"><Relationship Id="rId1" Type="http://schemas.openxmlformats.org/officeDocument/2006/relationships/customXmlProps" Target="itemProps2293.xml"/></Relationships>
</file>

<file path=customXml/_rels/item2294.xml.rels><?xml version="1.0" encoding="UTF-8" standalone="yes"?>
<Relationships xmlns="http://schemas.openxmlformats.org/package/2006/relationships"><Relationship Id="rId1" Type="http://schemas.openxmlformats.org/officeDocument/2006/relationships/customXmlProps" Target="itemProps2294.xml"/></Relationships>
</file>

<file path=customXml/_rels/item2295.xml.rels><?xml version="1.0" encoding="UTF-8" standalone="yes"?>
<Relationships xmlns="http://schemas.openxmlformats.org/package/2006/relationships"><Relationship Id="rId1" Type="http://schemas.openxmlformats.org/officeDocument/2006/relationships/customXmlProps" Target="itemProps2295.xml"/></Relationships>
</file>

<file path=customXml/_rels/item2296.xml.rels><?xml version="1.0" encoding="UTF-8" standalone="yes"?>
<Relationships xmlns="http://schemas.openxmlformats.org/package/2006/relationships"><Relationship Id="rId1" Type="http://schemas.openxmlformats.org/officeDocument/2006/relationships/customXmlProps" Target="itemProps2296.xml"/></Relationships>
</file>

<file path=customXml/_rels/item2297.xml.rels><?xml version="1.0" encoding="UTF-8" standalone="yes"?>
<Relationships xmlns="http://schemas.openxmlformats.org/package/2006/relationships"><Relationship Id="rId1" Type="http://schemas.openxmlformats.org/officeDocument/2006/relationships/customXmlProps" Target="itemProps2297.xml"/></Relationships>
</file>

<file path=customXml/_rels/item2298.xml.rels><?xml version="1.0" encoding="UTF-8" standalone="yes"?>
<Relationships xmlns="http://schemas.openxmlformats.org/package/2006/relationships"><Relationship Id="rId1" Type="http://schemas.openxmlformats.org/officeDocument/2006/relationships/customXmlProps" Target="itemProps2298.xml"/></Relationships>
</file>

<file path=customXml/_rels/item2299.xml.rels><?xml version="1.0" encoding="UTF-8" standalone="yes"?>
<Relationships xmlns="http://schemas.openxmlformats.org/package/2006/relationships"><Relationship Id="rId1" Type="http://schemas.openxmlformats.org/officeDocument/2006/relationships/customXmlProps" Target="itemProps229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00.xml.rels><?xml version="1.0" encoding="UTF-8" standalone="yes"?>
<Relationships xmlns="http://schemas.openxmlformats.org/package/2006/relationships"><Relationship Id="rId1" Type="http://schemas.openxmlformats.org/officeDocument/2006/relationships/customXmlProps" Target="itemProps2300.xml"/></Relationships>
</file>

<file path=customXml/_rels/item2301.xml.rels><?xml version="1.0" encoding="UTF-8" standalone="yes"?>
<Relationships xmlns="http://schemas.openxmlformats.org/package/2006/relationships"><Relationship Id="rId1" Type="http://schemas.openxmlformats.org/officeDocument/2006/relationships/customXmlProps" Target="itemProps2301.xml"/></Relationships>
</file>

<file path=customXml/_rels/item2302.xml.rels><?xml version="1.0" encoding="UTF-8" standalone="yes"?>
<Relationships xmlns="http://schemas.openxmlformats.org/package/2006/relationships"><Relationship Id="rId1" Type="http://schemas.openxmlformats.org/officeDocument/2006/relationships/customXmlProps" Target="itemProps2302.xml"/></Relationships>
</file>

<file path=customXml/_rels/item2303.xml.rels><?xml version="1.0" encoding="UTF-8" standalone="yes"?>
<Relationships xmlns="http://schemas.openxmlformats.org/package/2006/relationships"><Relationship Id="rId1" Type="http://schemas.openxmlformats.org/officeDocument/2006/relationships/customXmlProps" Target="itemProps2303.xml"/></Relationships>
</file>

<file path=customXml/_rels/item2304.xml.rels><?xml version="1.0" encoding="UTF-8" standalone="yes"?>
<Relationships xmlns="http://schemas.openxmlformats.org/package/2006/relationships"><Relationship Id="rId1" Type="http://schemas.openxmlformats.org/officeDocument/2006/relationships/customXmlProps" Target="itemProps2304.xml"/></Relationships>
</file>

<file path=customXml/_rels/item2305.xml.rels><?xml version="1.0" encoding="UTF-8" standalone="yes"?>
<Relationships xmlns="http://schemas.openxmlformats.org/package/2006/relationships"><Relationship Id="rId1" Type="http://schemas.openxmlformats.org/officeDocument/2006/relationships/customXmlProps" Target="itemProps2305.xml"/></Relationships>
</file>

<file path=customXml/_rels/item2306.xml.rels><?xml version="1.0" encoding="UTF-8" standalone="yes"?>
<Relationships xmlns="http://schemas.openxmlformats.org/package/2006/relationships"><Relationship Id="rId1" Type="http://schemas.openxmlformats.org/officeDocument/2006/relationships/customXmlProps" Target="itemProps2306.xml"/></Relationships>
</file>

<file path=customXml/_rels/item2307.xml.rels><?xml version="1.0" encoding="UTF-8" standalone="yes"?>
<Relationships xmlns="http://schemas.openxmlformats.org/package/2006/relationships"><Relationship Id="rId1" Type="http://schemas.openxmlformats.org/officeDocument/2006/relationships/customXmlProps" Target="itemProps2307.xml"/></Relationships>
</file>

<file path=customXml/_rels/item2308.xml.rels><?xml version="1.0" encoding="UTF-8" standalone="yes"?>
<Relationships xmlns="http://schemas.openxmlformats.org/package/2006/relationships"><Relationship Id="rId1" Type="http://schemas.openxmlformats.org/officeDocument/2006/relationships/customXmlProps" Target="itemProps2308.xml"/></Relationships>
</file>

<file path=customXml/_rels/item2309.xml.rels><?xml version="1.0" encoding="UTF-8" standalone="yes"?>
<Relationships xmlns="http://schemas.openxmlformats.org/package/2006/relationships"><Relationship Id="rId1" Type="http://schemas.openxmlformats.org/officeDocument/2006/relationships/customXmlProps" Target="itemProps2309.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10.xml.rels><?xml version="1.0" encoding="UTF-8" standalone="yes"?>
<Relationships xmlns="http://schemas.openxmlformats.org/package/2006/relationships"><Relationship Id="rId1" Type="http://schemas.openxmlformats.org/officeDocument/2006/relationships/customXmlProps" Target="itemProps2310.xml"/></Relationships>
</file>

<file path=customXml/_rels/item2311.xml.rels><?xml version="1.0" encoding="UTF-8" standalone="yes"?>
<Relationships xmlns="http://schemas.openxmlformats.org/package/2006/relationships"><Relationship Id="rId1" Type="http://schemas.openxmlformats.org/officeDocument/2006/relationships/customXmlProps" Target="itemProps2311.xml"/></Relationships>
</file>

<file path=customXml/_rels/item2312.xml.rels><?xml version="1.0" encoding="UTF-8" standalone="yes"?>
<Relationships xmlns="http://schemas.openxmlformats.org/package/2006/relationships"><Relationship Id="rId1" Type="http://schemas.openxmlformats.org/officeDocument/2006/relationships/customXmlProps" Target="itemProps2312.xml"/></Relationships>
</file>

<file path=customXml/_rels/item2313.xml.rels><?xml version="1.0" encoding="UTF-8" standalone="yes"?>
<Relationships xmlns="http://schemas.openxmlformats.org/package/2006/relationships"><Relationship Id="rId1" Type="http://schemas.openxmlformats.org/officeDocument/2006/relationships/customXmlProps" Target="itemProps2313.xml"/></Relationships>
</file>

<file path=customXml/_rels/item2314.xml.rels><?xml version="1.0" encoding="UTF-8" standalone="yes"?>
<Relationships xmlns="http://schemas.openxmlformats.org/package/2006/relationships"><Relationship Id="rId1" Type="http://schemas.openxmlformats.org/officeDocument/2006/relationships/customXmlProps" Target="itemProps2314.xml"/></Relationships>
</file>

<file path=customXml/_rels/item2315.xml.rels><?xml version="1.0" encoding="UTF-8" standalone="yes"?>
<Relationships xmlns="http://schemas.openxmlformats.org/package/2006/relationships"><Relationship Id="rId1" Type="http://schemas.openxmlformats.org/officeDocument/2006/relationships/customXmlProps" Target="itemProps2315.xml"/></Relationships>
</file>

<file path=customXml/_rels/item2316.xml.rels><?xml version="1.0" encoding="UTF-8" standalone="yes"?>
<Relationships xmlns="http://schemas.openxmlformats.org/package/2006/relationships"><Relationship Id="rId1" Type="http://schemas.openxmlformats.org/officeDocument/2006/relationships/customXmlProps" Target="itemProps2316.xml"/></Relationships>
</file>

<file path=customXml/_rels/item2317.xml.rels><?xml version="1.0" encoding="UTF-8" standalone="yes"?>
<Relationships xmlns="http://schemas.openxmlformats.org/package/2006/relationships"><Relationship Id="rId1" Type="http://schemas.openxmlformats.org/officeDocument/2006/relationships/customXmlProps" Target="itemProps2317.xml"/></Relationships>
</file>

<file path=customXml/_rels/item2318.xml.rels><?xml version="1.0" encoding="UTF-8" standalone="yes"?>
<Relationships xmlns="http://schemas.openxmlformats.org/package/2006/relationships"><Relationship Id="rId1" Type="http://schemas.openxmlformats.org/officeDocument/2006/relationships/customXmlProps" Target="itemProps2318.xml"/></Relationships>
</file>

<file path=customXml/_rels/item2319.xml.rels><?xml version="1.0" encoding="UTF-8" standalone="yes"?>
<Relationships xmlns="http://schemas.openxmlformats.org/package/2006/relationships"><Relationship Id="rId1" Type="http://schemas.openxmlformats.org/officeDocument/2006/relationships/customXmlProps" Target="itemProps2319.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20.xml.rels><?xml version="1.0" encoding="UTF-8" standalone="yes"?>
<Relationships xmlns="http://schemas.openxmlformats.org/package/2006/relationships"><Relationship Id="rId1" Type="http://schemas.openxmlformats.org/officeDocument/2006/relationships/customXmlProps" Target="itemProps2320.xml"/></Relationships>
</file>

<file path=customXml/_rels/item2321.xml.rels><?xml version="1.0" encoding="UTF-8" standalone="yes"?>
<Relationships xmlns="http://schemas.openxmlformats.org/package/2006/relationships"><Relationship Id="rId1" Type="http://schemas.openxmlformats.org/officeDocument/2006/relationships/customXmlProps" Target="itemProps2321.xml"/></Relationships>
</file>

<file path=customXml/_rels/item2322.xml.rels><?xml version="1.0" encoding="UTF-8" standalone="yes"?>
<Relationships xmlns="http://schemas.openxmlformats.org/package/2006/relationships"><Relationship Id="rId1" Type="http://schemas.openxmlformats.org/officeDocument/2006/relationships/customXmlProps" Target="itemProps2322.xml"/></Relationships>
</file>

<file path=customXml/_rels/item2323.xml.rels><?xml version="1.0" encoding="UTF-8" standalone="yes"?>
<Relationships xmlns="http://schemas.openxmlformats.org/package/2006/relationships"><Relationship Id="rId1" Type="http://schemas.openxmlformats.org/officeDocument/2006/relationships/customXmlProps" Target="itemProps2323.xml"/></Relationships>
</file>

<file path=customXml/_rels/item2324.xml.rels><?xml version="1.0" encoding="UTF-8" standalone="yes"?>
<Relationships xmlns="http://schemas.openxmlformats.org/package/2006/relationships"><Relationship Id="rId1" Type="http://schemas.openxmlformats.org/officeDocument/2006/relationships/customXmlProps" Target="itemProps2324.xml"/></Relationships>
</file>

<file path=customXml/_rels/item2325.xml.rels><?xml version="1.0" encoding="UTF-8" standalone="yes"?>
<Relationships xmlns="http://schemas.openxmlformats.org/package/2006/relationships"><Relationship Id="rId1" Type="http://schemas.openxmlformats.org/officeDocument/2006/relationships/customXmlProps" Target="itemProps2325.xml"/></Relationships>
</file>

<file path=customXml/_rels/item2326.xml.rels><?xml version="1.0" encoding="UTF-8" standalone="yes"?>
<Relationships xmlns="http://schemas.openxmlformats.org/package/2006/relationships"><Relationship Id="rId1" Type="http://schemas.openxmlformats.org/officeDocument/2006/relationships/customXmlProps" Target="itemProps2326.xml"/></Relationships>
</file>

<file path=customXml/_rels/item2327.xml.rels><?xml version="1.0" encoding="UTF-8" standalone="yes"?>
<Relationships xmlns="http://schemas.openxmlformats.org/package/2006/relationships"><Relationship Id="rId1" Type="http://schemas.openxmlformats.org/officeDocument/2006/relationships/customXmlProps" Target="itemProps2327.xml"/></Relationships>
</file>

<file path=customXml/_rels/item2328.xml.rels><?xml version="1.0" encoding="UTF-8" standalone="yes"?>
<Relationships xmlns="http://schemas.openxmlformats.org/package/2006/relationships"><Relationship Id="rId1" Type="http://schemas.openxmlformats.org/officeDocument/2006/relationships/customXmlProps" Target="itemProps2328.xml"/></Relationships>
</file>

<file path=customXml/_rels/item2329.xml.rels><?xml version="1.0" encoding="UTF-8" standalone="yes"?>
<Relationships xmlns="http://schemas.openxmlformats.org/package/2006/relationships"><Relationship Id="rId1" Type="http://schemas.openxmlformats.org/officeDocument/2006/relationships/customXmlProps" Target="itemProps2329.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30.xml.rels><?xml version="1.0" encoding="UTF-8" standalone="yes"?>
<Relationships xmlns="http://schemas.openxmlformats.org/package/2006/relationships"><Relationship Id="rId1" Type="http://schemas.openxmlformats.org/officeDocument/2006/relationships/customXmlProps" Target="itemProps2330.xml"/></Relationships>
</file>

<file path=customXml/_rels/item2331.xml.rels><?xml version="1.0" encoding="UTF-8" standalone="yes"?>
<Relationships xmlns="http://schemas.openxmlformats.org/package/2006/relationships"><Relationship Id="rId1" Type="http://schemas.openxmlformats.org/officeDocument/2006/relationships/customXmlProps" Target="itemProps2331.xml"/></Relationships>
</file>

<file path=customXml/_rels/item2332.xml.rels><?xml version="1.0" encoding="UTF-8" standalone="yes"?>
<Relationships xmlns="http://schemas.openxmlformats.org/package/2006/relationships"><Relationship Id="rId1" Type="http://schemas.openxmlformats.org/officeDocument/2006/relationships/customXmlProps" Target="itemProps2332.xml"/></Relationships>
</file>

<file path=customXml/_rels/item2333.xml.rels><?xml version="1.0" encoding="UTF-8" standalone="yes"?>
<Relationships xmlns="http://schemas.openxmlformats.org/package/2006/relationships"><Relationship Id="rId1" Type="http://schemas.openxmlformats.org/officeDocument/2006/relationships/customXmlProps" Target="itemProps2333.xml"/></Relationships>
</file>

<file path=customXml/_rels/item2334.xml.rels><?xml version="1.0" encoding="UTF-8" standalone="yes"?>
<Relationships xmlns="http://schemas.openxmlformats.org/package/2006/relationships"><Relationship Id="rId1" Type="http://schemas.openxmlformats.org/officeDocument/2006/relationships/customXmlProps" Target="itemProps2334.xml"/></Relationships>
</file>

<file path=customXml/_rels/item2335.xml.rels><?xml version="1.0" encoding="UTF-8" standalone="yes"?>
<Relationships xmlns="http://schemas.openxmlformats.org/package/2006/relationships"><Relationship Id="rId1" Type="http://schemas.openxmlformats.org/officeDocument/2006/relationships/customXmlProps" Target="itemProps2335.xml"/></Relationships>
</file>

<file path=customXml/_rels/item2336.xml.rels><?xml version="1.0" encoding="UTF-8" standalone="yes"?>
<Relationships xmlns="http://schemas.openxmlformats.org/package/2006/relationships"><Relationship Id="rId1" Type="http://schemas.openxmlformats.org/officeDocument/2006/relationships/customXmlProps" Target="itemProps2336.xml"/></Relationships>
</file>

<file path=customXml/_rels/item2337.xml.rels><?xml version="1.0" encoding="UTF-8" standalone="yes"?>
<Relationships xmlns="http://schemas.openxmlformats.org/package/2006/relationships"><Relationship Id="rId1" Type="http://schemas.openxmlformats.org/officeDocument/2006/relationships/customXmlProps" Target="itemProps2337.xml"/></Relationships>
</file>

<file path=customXml/_rels/item2338.xml.rels><?xml version="1.0" encoding="UTF-8" standalone="yes"?>
<Relationships xmlns="http://schemas.openxmlformats.org/package/2006/relationships"><Relationship Id="rId1" Type="http://schemas.openxmlformats.org/officeDocument/2006/relationships/customXmlProps" Target="itemProps2338.xml"/></Relationships>
</file>

<file path=customXml/_rels/item2339.xml.rels><?xml version="1.0" encoding="UTF-8" standalone="yes"?>
<Relationships xmlns="http://schemas.openxmlformats.org/package/2006/relationships"><Relationship Id="rId1" Type="http://schemas.openxmlformats.org/officeDocument/2006/relationships/customXmlProps" Target="itemProps2339.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40.xml.rels><?xml version="1.0" encoding="UTF-8" standalone="yes"?>
<Relationships xmlns="http://schemas.openxmlformats.org/package/2006/relationships"><Relationship Id="rId1" Type="http://schemas.openxmlformats.org/officeDocument/2006/relationships/customXmlProps" Target="itemProps2340.xml"/></Relationships>
</file>

<file path=customXml/_rels/item2341.xml.rels><?xml version="1.0" encoding="UTF-8" standalone="yes"?>
<Relationships xmlns="http://schemas.openxmlformats.org/package/2006/relationships"><Relationship Id="rId1" Type="http://schemas.openxmlformats.org/officeDocument/2006/relationships/customXmlProps" Target="itemProps2341.xml"/></Relationships>
</file>

<file path=customXml/_rels/item2342.xml.rels><?xml version="1.0" encoding="UTF-8" standalone="yes"?>
<Relationships xmlns="http://schemas.openxmlformats.org/package/2006/relationships"><Relationship Id="rId1" Type="http://schemas.openxmlformats.org/officeDocument/2006/relationships/customXmlProps" Target="itemProps2342.xml"/></Relationships>
</file>

<file path=customXml/_rels/item2343.xml.rels><?xml version="1.0" encoding="UTF-8" standalone="yes"?>
<Relationships xmlns="http://schemas.openxmlformats.org/package/2006/relationships"><Relationship Id="rId1" Type="http://schemas.openxmlformats.org/officeDocument/2006/relationships/customXmlProps" Target="itemProps2343.xml"/></Relationships>
</file>

<file path=customXml/_rels/item2344.xml.rels><?xml version="1.0" encoding="UTF-8" standalone="yes"?>
<Relationships xmlns="http://schemas.openxmlformats.org/package/2006/relationships"><Relationship Id="rId1" Type="http://schemas.openxmlformats.org/officeDocument/2006/relationships/customXmlProps" Target="itemProps2344.xml"/></Relationships>
</file>

<file path=customXml/_rels/item2345.xml.rels><?xml version="1.0" encoding="UTF-8" standalone="yes"?>
<Relationships xmlns="http://schemas.openxmlformats.org/package/2006/relationships"><Relationship Id="rId1" Type="http://schemas.openxmlformats.org/officeDocument/2006/relationships/customXmlProps" Target="itemProps2345.xml"/></Relationships>
</file>

<file path=customXml/_rels/item2346.xml.rels><?xml version="1.0" encoding="UTF-8" standalone="yes"?>
<Relationships xmlns="http://schemas.openxmlformats.org/package/2006/relationships"><Relationship Id="rId1" Type="http://schemas.openxmlformats.org/officeDocument/2006/relationships/customXmlProps" Target="itemProps2346.xml"/></Relationships>
</file>

<file path=customXml/_rels/item2347.xml.rels><?xml version="1.0" encoding="UTF-8" standalone="yes"?>
<Relationships xmlns="http://schemas.openxmlformats.org/package/2006/relationships"><Relationship Id="rId1" Type="http://schemas.openxmlformats.org/officeDocument/2006/relationships/customXmlProps" Target="itemProps2347.xml"/></Relationships>
</file>

<file path=customXml/_rels/item2348.xml.rels><?xml version="1.0" encoding="UTF-8" standalone="yes"?>
<Relationships xmlns="http://schemas.openxmlformats.org/package/2006/relationships"><Relationship Id="rId1" Type="http://schemas.openxmlformats.org/officeDocument/2006/relationships/customXmlProps" Target="itemProps2348.xml"/></Relationships>
</file>

<file path=customXml/_rels/item2349.xml.rels><?xml version="1.0" encoding="UTF-8" standalone="yes"?>
<Relationships xmlns="http://schemas.openxmlformats.org/package/2006/relationships"><Relationship Id="rId1" Type="http://schemas.openxmlformats.org/officeDocument/2006/relationships/customXmlProps" Target="itemProps2349.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50.xml.rels><?xml version="1.0" encoding="UTF-8" standalone="yes"?>
<Relationships xmlns="http://schemas.openxmlformats.org/package/2006/relationships"><Relationship Id="rId1" Type="http://schemas.openxmlformats.org/officeDocument/2006/relationships/customXmlProps" Target="itemProps2350.xml"/></Relationships>
</file>

<file path=customXml/_rels/item2351.xml.rels><?xml version="1.0" encoding="UTF-8" standalone="yes"?>
<Relationships xmlns="http://schemas.openxmlformats.org/package/2006/relationships"><Relationship Id="rId1" Type="http://schemas.openxmlformats.org/officeDocument/2006/relationships/customXmlProps" Target="itemProps2351.xml"/></Relationships>
</file>

<file path=customXml/_rels/item2352.xml.rels><?xml version="1.0" encoding="UTF-8" standalone="yes"?>
<Relationships xmlns="http://schemas.openxmlformats.org/package/2006/relationships"><Relationship Id="rId1" Type="http://schemas.openxmlformats.org/officeDocument/2006/relationships/customXmlProps" Target="itemProps2352.xml"/></Relationships>
</file>

<file path=customXml/_rels/item2353.xml.rels><?xml version="1.0" encoding="UTF-8" standalone="yes"?>
<Relationships xmlns="http://schemas.openxmlformats.org/package/2006/relationships"><Relationship Id="rId1" Type="http://schemas.openxmlformats.org/officeDocument/2006/relationships/customXmlProps" Target="itemProps2353.xml"/></Relationships>
</file>

<file path=customXml/_rels/item2354.xml.rels><?xml version="1.0" encoding="UTF-8" standalone="yes"?>
<Relationships xmlns="http://schemas.openxmlformats.org/package/2006/relationships"><Relationship Id="rId1" Type="http://schemas.openxmlformats.org/officeDocument/2006/relationships/customXmlProps" Target="itemProps2354.xml"/></Relationships>
</file>

<file path=customXml/_rels/item2355.xml.rels><?xml version="1.0" encoding="UTF-8" standalone="yes"?>
<Relationships xmlns="http://schemas.openxmlformats.org/package/2006/relationships"><Relationship Id="rId1" Type="http://schemas.openxmlformats.org/officeDocument/2006/relationships/customXmlProps" Target="itemProps2355.xml"/></Relationships>
</file>

<file path=customXml/_rels/item2356.xml.rels><?xml version="1.0" encoding="UTF-8" standalone="yes"?>
<Relationships xmlns="http://schemas.openxmlformats.org/package/2006/relationships"><Relationship Id="rId1" Type="http://schemas.openxmlformats.org/officeDocument/2006/relationships/customXmlProps" Target="itemProps2356.xml"/></Relationships>
</file>

<file path=customXml/_rels/item2357.xml.rels><?xml version="1.0" encoding="UTF-8" standalone="yes"?>
<Relationships xmlns="http://schemas.openxmlformats.org/package/2006/relationships"><Relationship Id="rId1" Type="http://schemas.openxmlformats.org/officeDocument/2006/relationships/customXmlProps" Target="itemProps2357.xml"/></Relationships>
</file>

<file path=customXml/_rels/item2358.xml.rels><?xml version="1.0" encoding="UTF-8" standalone="yes"?>
<Relationships xmlns="http://schemas.openxmlformats.org/package/2006/relationships"><Relationship Id="rId1" Type="http://schemas.openxmlformats.org/officeDocument/2006/relationships/customXmlProps" Target="itemProps2358.xml"/></Relationships>
</file>

<file path=customXml/_rels/item2359.xml.rels><?xml version="1.0" encoding="UTF-8" standalone="yes"?>
<Relationships xmlns="http://schemas.openxmlformats.org/package/2006/relationships"><Relationship Id="rId1" Type="http://schemas.openxmlformats.org/officeDocument/2006/relationships/customXmlProps" Target="itemProps2359.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60.xml.rels><?xml version="1.0" encoding="UTF-8" standalone="yes"?>
<Relationships xmlns="http://schemas.openxmlformats.org/package/2006/relationships"><Relationship Id="rId1" Type="http://schemas.openxmlformats.org/officeDocument/2006/relationships/customXmlProps" Target="itemProps2360.xml"/></Relationships>
</file>

<file path=customXml/_rels/item2361.xml.rels><?xml version="1.0" encoding="UTF-8" standalone="yes"?>
<Relationships xmlns="http://schemas.openxmlformats.org/package/2006/relationships"><Relationship Id="rId1" Type="http://schemas.openxmlformats.org/officeDocument/2006/relationships/customXmlProps" Target="itemProps2361.xml"/></Relationships>
</file>

<file path=customXml/_rels/item2362.xml.rels><?xml version="1.0" encoding="UTF-8" standalone="yes"?>
<Relationships xmlns="http://schemas.openxmlformats.org/package/2006/relationships"><Relationship Id="rId1" Type="http://schemas.openxmlformats.org/officeDocument/2006/relationships/customXmlProps" Target="itemProps2362.xml"/></Relationships>
</file>

<file path=customXml/_rels/item2363.xml.rels><?xml version="1.0" encoding="UTF-8" standalone="yes"?>
<Relationships xmlns="http://schemas.openxmlformats.org/package/2006/relationships"><Relationship Id="rId1" Type="http://schemas.openxmlformats.org/officeDocument/2006/relationships/customXmlProps" Target="itemProps2363.xml"/></Relationships>
</file>

<file path=customXml/_rels/item2364.xml.rels><?xml version="1.0" encoding="UTF-8" standalone="yes"?>
<Relationships xmlns="http://schemas.openxmlformats.org/package/2006/relationships"><Relationship Id="rId1" Type="http://schemas.openxmlformats.org/officeDocument/2006/relationships/customXmlProps" Target="itemProps2364.xml"/></Relationships>
</file>

<file path=customXml/_rels/item2365.xml.rels><?xml version="1.0" encoding="UTF-8" standalone="yes"?>
<Relationships xmlns="http://schemas.openxmlformats.org/package/2006/relationships"><Relationship Id="rId1" Type="http://schemas.openxmlformats.org/officeDocument/2006/relationships/customXmlProps" Target="itemProps2365.xml"/></Relationships>
</file>

<file path=customXml/_rels/item2366.xml.rels><?xml version="1.0" encoding="UTF-8" standalone="yes"?>
<Relationships xmlns="http://schemas.openxmlformats.org/package/2006/relationships"><Relationship Id="rId1" Type="http://schemas.openxmlformats.org/officeDocument/2006/relationships/customXmlProps" Target="itemProps2366.xml"/></Relationships>
</file>

<file path=customXml/_rels/item2367.xml.rels><?xml version="1.0" encoding="UTF-8" standalone="yes"?>
<Relationships xmlns="http://schemas.openxmlformats.org/package/2006/relationships"><Relationship Id="rId1" Type="http://schemas.openxmlformats.org/officeDocument/2006/relationships/customXmlProps" Target="itemProps2367.xml"/></Relationships>
</file>

<file path=customXml/_rels/item2368.xml.rels><?xml version="1.0" encoding="UTF-8" standalone="yes"?>
<Relationships xmlns="http://schemas.openxmlformats.org/package/2006/relationships"><Relationship Id="rId1" Type="http://schemas.openxmlformats.org/officeDocument/2006/relationships/customXmlProps" Target="itemProps2368.xml"/></Relationships>
</file>

<file path=customXml/_rels/item2369.xml.rels><?xml version="1.0" encoding="UTF-8" standalone="yes"?>
<Relationships xmlns="http://schemas.openxmlformats.org/package/2006/relationships"><Relationship Id="rId1" Type="http://schemas.openxmlformats.org/officeDocument/2006/relationships/customXmlProps" Target="itemProps2369.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70.xml.rels><?xml version="1.0" encoding="UTF-8" standalone="yes"?>
<Relationships xmlns="http://schemas.openxmlformats.org/package/2006/relationships"><Relationship Id="rId1" Type="http://schemas.openxmlformats.org/officeDocument/2006/relationships/customXmlProps" Target="itemProps2370.xml"/></Relationships>
</file>

<file path=customXml/_rels/item2371.xml.rels><?xml version="1.0" encoding="UTF-8" standalone="yes"?>
<Relationships xmlns="http://schemas.openxmlformats.org/package/2006/relationships"><Relationship Id="rId1" Type="http://schemas.openxmlformats.org/officeDocument/2006/relationships/customXmlProps" Target="itemProps2371.xml"/></Relationships>
</file>

<file path=customXml/_rels/item2372.xml.rels><?xml version="1.0" encoding="UTF-8" standalone="yes"?>
<Relationships xmlns="http://schemas.openxmlformats.org/package/2006/relationships"><Relationship Id="rId1" Type="http://schemas.openxmlformats.org/officeDocument/2006/relationships/customXmlProps" Target="itemProps2372.xml"/></Relationships>
</file>

<file path=customXml/_rels/item2373.xml.rels><?xml version="1.0" encoding="UTF-8" standalone="yes"?>
<Relationships xmlns="http://schemas.openxmlformats.org/package/2006/relationships"><Relationship Id="rId1" Type="http://schemas.openxmlformats.org/officeDocument/2006/relationships/customXmlProps" Target="itemProps2373.xml"/></Relationships>
</file>

<file path=customXml/_rels/item2374.xml.rels><?xml version="1.0" encoding="UTF-8" standalone="yes"?>
<Relationships xmlns="http://schemas.openxmlformats.org/package/2006/relationships"><Relationship Id="rId1" Type="http://schemas.openxmlformats.org/officeDocument/2006/relationships/customXmlProps" Target="itemProps2374.xml"/></Relationships>
</file>

<file path=customXml/_rels/item2375.xml.rels><?xml version="1.0" encoding="UTF-8" standalone="yes"?>
<Relationships xmlns="http://schemas.openxmlformats.org/package/2006/relationships"><Relationship Id="rId1" Type="http://schemas.openxmlformats.org/officeDocument/2006/relationships/customXmlProps" Target="itemProps2375.xml"/></Relationships>
</file>

<file path=customXml/_rels/item2376.xml.rels><?xml version="1.0" encoding="UTF-8" standalone="yes"?>
<Relationships xmlns="http://schemas.openxmlformats.org/package/2006/relationships"><Relationship Id="rId1" Type="http://schemas.openxmlformats.org/officeDocument/2006/relationships/customXmlProps" Target="itemProps2376.xml"/></Relationships>
</file>

<file path=customXml/_rels/item2377.xml.rels><?xml version="1.0" encoding="UTF-8" standalone="yes"?>
<Relationships xmlns="http://schemas.openxmlformats.org/package/2006/relationships"><Relationship Id="rId1" Type="http://schemas.openxmlformats.org/officeDocument/2006/relationships/customXmlProps" Target="itemProps2377.xml"/></Relationships>
</file>

<file path=customXml/_rels/item2378.xml.rels><?xml version="1.0" encoding="UTF-8" standalone="yes"?>
<Relationships xmlns="http://schemas.openxmlformats.org/package/2006/relationships"><Relationship Id="rId1" Type="http://schemas.openxmlformats.org/officeDocument/2006/relationships/customXmlProps" Target="itemProps2378.xml"/></Relationships>
</file>

<file path=customXml/_rels/item2379.xml.rels><?xml version="1.0" encoding="UTF-8" standalone="yes"?>
<Relationships xmlns="http://schemas.openxmlformats.org/package/2006/relationships"><Relationship Id="rId1" Type="http://schemas.openxmlformats.org/officeDocument/2006/relationships/customXmlProps" Target="itemProps2379.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80.xml.rels><?xml version="1.0" encoding="UTF-8" standalone="yes"?>
<Relationships xmlns="http://schemas.openxmlformats.org/package/2006/relationships"><Relationship Id="rId1" Type="http://schemas.openxmlformats.org/officeDocument/2006/relationships/customXmlProps" Target="itemProps2380.xml"/></Relationships>
</file>

<file path=customXml/_rels/item2381.xml.rels><?xml version="1.0" encoding="UTF-8" standalone="yes"?>
<Relationships xmlns="http://schemas.openxmlformats.org/package/2006/relationships"><Relationship Id="rId1" Type="http://schemas.openxmlformats.org/officeDocument/2006/relationships/customXmlProps" Target="itemProps2381.xml"/></Relationships>
</file>

<file path=customXml/_rels/item2382.xml.rels><?xml version="1.0" encoding="UTF-8" standalone="yes"?>
<Relationships xmlns="http://schemas.openxmlformats.org/package/2006/relationships"><Relationship Id="rId1" Type="http://schemas.openxmlformats.org/officeDocument/2006/relationships/customXmlProps" Target="itemProps2382.xml"/></Relationships>
</file>

<file path=customXml/_rels/item2383.xml.rels><?xml version="1.0" encoding="UTF-8" standalone="yes"?>
<Relationships xmlns="http://schemas.openxmlformats.org/package/2006/relationships"><Relationship Id="rId1" Type="http://schemas.openxmlformats.org/officeDocument/2006/relationships/customXmlProps" Target="itemProps2383.xml"/></Relationships>
</file>

<file path=customXml/_rels/item2384.xml.rels><?xml version="1.0" encoding="UTF-8" standalone="yes"?>
<Relationships xmlns="http://schemas.openxmlformats.org/package/2006/relationships"><Relationship Id="rId1" Type="http://schemas.openxmlformats.org/officeDocument/2006/relationships/customXmlProps" Target="itemProps2384.xml"/></Relationships>
</file>

<file path=customXml/_rels/item2385.xml.rels><?xml version="1.0" encoding="UTF-8" standalone="yes"?>
<Relationships xmlns="http://schemas.openxmlformats.org/package/2006/relationships"><Relationship Id="rId1" Type="http://schemas.openxmlformats.org/officeDocument/2006/relationships/customXmlProps" Target="itemProps2385.xml"/></Relationships>
</file>

<file path=customXml/_rels/item2386.xml.rels><?xml version="1.0" encoding="UTF-8" standalone="yes"?>
<Relationships xmlns="http://schemas.openxmlformats.org/package/2006/relationships"><Relationship Id="rId1" Type="http://schemas.openxmlformats.org/officeDocument/2006/relationships/customXmlProps" Target="itemProps2386.xml"/></Relationships>
</file>

<file path=customXml/_rels/item2387.xml.rels><?xml version="1.0" encoding="UTF-8" standalone="yes"?>
<Relationships xmlns="http://schemas.openxmlformats.org/package/2006/relationships"><Relationship Id="rId1" Type="http://schemas.openxmlformats.org/officeDocument/2006/relationships/customXmlProps" Target="itemProps2387.xml"/></Relationships>
</file>

<file path=customXml/_rels/item2388.xml.rels><?xml version="1.0" encoding="UTF-8" standalone="yes"?>
<Relationships xmlns="http://schemas.openxmlformats.org/package/2006/relationships"><Relationship Id="rId1" Type="http://schemas.openxmlformats.org/officeDocument/2006/relationships/customXmlProps" Target="itemProps2388.xml"/></Relationships>
</file>

<file path=customXml/_rels/item2389.xml.rels><?xml version="1.0" encoding="UTF-8" standalone="yes"?>
<Relationships xmlns="http://schemas.openxmlformats.org/package/2006/relationships"><Relationship Id="rId1" Type="http://schemas.openxmlformats.org/officeDocument/2006/relationships/customXmlProps" Target="itemProps2389.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390.xml.rels><?xml version="1.0" encoding="UTF-8" standalone="yes"?>
<Relationships xmlns="http://schemas.openxmlformats.org/package/2006/relationships"><Relationship Id="rId1" Type="http://schemas.openxmlformats.org/officeDocument/2006/relationships/customXmlProps" Target="itemProps2390.xml"/></Relationships>
</file>

<file path=customXml/_rels/item2391.xml.rels><?xml version="1.0" encoding="UTF-8" standalone="yes"?>
<Relationships xmlns="http://schemas.openxmlformats.org/package/2006/relationships"><Relationship Id="rId1" Type="http://schemas.openxmlformats.org/officeDocument/2006/relationships/customXmlProps" Target="itemProps2391.xml"/></Relationships>
</file>

<file path=customXml/_rels/item2392.xml.rels><?xml version="1.0" encoding="UTF-8" standalone="yes"?>
<Relationships xmlns="http://schemas.openxmlformats.org/package/2006/relationships"><Relationship Id="rId1" Type="http://schemas.openxmlformats.org/officeDocument/2006/relationships/customXmlProps" Target="itemProps2392.xml"/></Relationships>
</file>

<file path=customXml/_rels/item2393.xml.rels><?xml version="1.0" encoding="UTF-8" standalone="yes"?>
<Relationships xmlns="http://schemas.openxmlformats.org/package/2006/relationships"><Relationship Id="rId1" Type="http://schemas.openxmlformats.org/officeDocument/2006/relationships/customXmlProps" Target="itemProps2393.xml"/></Relationships>
</file>

<file path=customXml/_rels/item2394.xml.rels><?xml version="1.0" encoding="UTF-8" standalone="yes"?>
<Relationships xmlns="http://schemas.openxmlformats.org/package/2006/relationships"><Relationship Id="rId1" Type="http://schemas.openxmlformats.org/officeDocument/2006/relationships/customXmlProps" Target="itemProps2394.xml"/></Relationships>
</file>

<file path=customXml/_rels/item2395.xml.rels><?xml version="1.0" encoding="UTF-8" standalone="yes"?>
<Relationships xmlns="http://schemas.openxmlformats.org/package/2006/relationships"><Relationship Id="rId1" Type="http://schemas.openxmlformats.org/officeDocument/2006/relationships/customXmlProps" Target="itemProps2395.xml"/></Relationships>
</file>

<file path=customXml/_rels/item2396.xml.rels><?xml version="1.0" encoding="UTF-8" standalone="yes"?>
<Relationships xmlns="http://schemas.openxmlformats.org/package/2006/relationships"><Relationship Id="rId1" Type="http://schemas.openxmlformats.org/officeDocument/2006/relationships/customXmlProps" Target="itemProps2396.xml"/></Relationships>
</file>

<file path=customXml/_rels/item2397.xml.rels><?xml version="1.0" encoding="UTF-8" standalone="yes"?>
<Relationships xmlns="http://schemas.openxmlformats.org/package/2006/relationships"><Relationship Id="rId1" Type="http://schemas.openxmlformats.org/officeDocument/2006/relationships/customXmlProps" Target="itemProps2397.xml"/></Relationships>
</file>

<file path=customXml/_rels/item2398.xml.rels><?xml version="1.0" encoding="UTF-8" standalone="yes"?>
<Relationships xmlns="http://schemas.openxmlformats.org/package/2006/relationships"><Relationship Id="rId1" Type="http://schemas.openxmlformats.org/officeDocument/2006/relationships/customXmlProps" Target="itemProps2398.xml"/></Relationships>
</file>

<file path=customXml/_rels/item2399.xml.rels><?xml version="1.0" encoding="UTF-8" standalone="yes"?>
<Relationships xmlns="http://schemas.openxmlformats.org/package/2006/relationships"><Relationship Id="rId1" Type="http://schemas.openxmlformats.org/officeDocument/2006/relationships/customXmlProps" Target="itemProps239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00.xml.rels><?xml version="1.0" encoding="UTF-8" standalone="yes"?>
<Relationships xmlns="http://schemas.openxmlformats.org/package/2006/relationships"><Relationship Id="rId1" Type="http://schemas.openxmlformats.org/officeDocument/2006/relationships/customXmlProps" Target="itemProps2400.xml"/></Relationships>
</file>

<file path=customXml/_rels/item2401.xml.rels><?xml version="1.0" encoding="UTF-8" standalone="yes"?>
<Relationships xmlns="http://schemas.openxmlformats.org/package/2006/relationships"><Relationship Id="rId1" Type="http://schemas.openxmlformats.org/officeDocument/2006/relationships/customXmlProps" Target="itemProps2401.xml"/></Relationships>
</file>

<file path=customXml/_rels/item2402.xml.rels><?xml version="1.0" encoding="UTF-8" standalone="yes"?>
<Relationships xmlns="http://schemas.openxmlformats.org/package/2006/relationships"><Relationship Id="rId1" Type="http://schemas.openxmlformats.org/officeDocument/2006/relationships/customXmlProps" Target="itemProps2402.xml"/></Relationships>
</file>

<file path=customXml/_rels/item2403.xml.rels><?xml version="1.0" encoding="UTF-8" standalone="yes"?>
<Relationships xmlns="http://schemas.openxmlformats.org/package/2006/relationships"><Relationship Id="rId1" Type="http://schemas.openxmlformats.org/officeDocument/2006/relationships/customXmlProps" Target="itemProps2403.xml"/></Relationships>
</file>

<file path=customXml/_rels/item2404.xml.rels><?xml version="1.0" encoding="UTF-8" standalone="yes"?>
<Relationships xmlns="http://schemas.openxmlformats.org/package/2006/relationships"><Relationship Id="rId1" Type="http://schemas.openxmlformats.org/officeDocument/2006/relationships/customXmlProps" Target="itemProps2404.xml"/></Relationships>
</file>

<file path=customXml/_rels/item2405.xml.rels><?xml version="1.0" encoding="UTF-8" standalone="yes"?>
<Relationships xmlns="http://schemas.openxmlformats.org/package/2006/relationships"><Relationship Id="rId1" Type="http://schemas.openxmlformats.org/officeDocument/2006/relationships/customXmlProps" Target="itemProps2405.xml"/></Relationships>
</file>

<file path=customXml/_rels/item2406.xml.rels><?xml version="1.0" encoding="UTF-8" standalone="yes"?>
<Relationships xmlns="http://schemas.openxmlformats.org/package/2006/relationships"><Relationship Id="rId1" Type="http://schemas.openxmlformats.org/officeDocument/2006/relationships/customXmlProps" Target="itemProps2406.xml"/></Relationships>
</file>

<file path=customXml/_rels/item2407.xml.rels><?xml version="1.0" encoding="UTF-8" standalone="yes"?>
<Relationships xmlns="http://schemas.openxmlformats.org/package/2006/relationships"><Relationship Id="rId1" Type="http://schemas.openxmlformats.org/officeDocument/2006/relationships/customXmlProps" Target="itemProps2407.xml"/></Relationships>
</file>

<file path=customXml/_rels/item2408.xml.rels><?xml version="1.0" encoding="UTF-8" standalone="yes"?>
<Relationships xmlns="http://schemas.openxmlformats.org/package/2006/relationships"><Relationship Id="rId1" Type="http://schemas.openxmlformats.org/officeDocument/2006/relationships/customXmlProps" Target="itemProps2408.xml"/></Relationships>
</file>

<file path=customXml/_rels/item2409.xml.rels><?xml version="1.0" encoding="UTF-8" standalone="yes"?>
<Relationships xmlns="http://schemas.openxmlformats.org/package/2006/relationships"><Relationship Id="rId1" Type="http://schemas.openxmlformats.org/officeDocument/2006/relationships/customXmlProps" Target="itemProps2409.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10.xml.rels><?xml version="1.0" encoding="UTF-8" standalone="yes"?>
<Relationships xmlns="http://schemas.openxmlformats.org/package/2006/relationships"><Relationship Id="rId1" Type="http://schemas.openxmlformats.org/officeDocument/2006/relationships/customXmlProps" Target="itemProps2410.xml"/></Relationships>
</file>

<file path=customXml/_rels/item2411.xml.rels><?xml version="1.0" encoding="UTF-8" standalone="yes"?>
<Relationships xmlns="http://schemas.openxmlformats.org/package/2006/relationships"><Relationship Id="rId1" Type="http://schemas.openxmlformats.org/officeDocument/2006/relationships/customXmlProps" Target="itemProps2411.xml"/></Relationships>
</file>

<file path=customXml/_rels/item2412.xml.rels><?xml version="1.0" encoding="UTF-8" standalone="yes"?>
<Relationships xmlns="http://schemas.openxmlformats.org/package/2006/relationships"><Relationship Id="rId1" Type="http://schemas.openxmlformats.org/officeDocument/2006/relationships/customXmlProps" Target="itemProps2412.xml"/></Relationships>
</file>

<file path=customXml/_rels/item2413.xml.rels><?xml version="1.0" encoding="UTF-8" standalone="yes"?>
<Relationships xmlns="http://schemas.openxmlformats.org/package/2006/relationships"><Relationship Id="rId1" Type="http://schemas.openxmlformats.org/officeDocument/2006/relationships/customXmlProps" Target="itemProps2413.xml"/></Relationships>
</file>

<file path=customXml/_rels/item2414.xml.rels><?xml version="1.0" encoding="UTF-8" standalone="yes"?>
<Relationships xmlns="http://schemas.openxmlformats.org/package/2006/relationships"><Relationship Id="rId1" Type="http://schemas.openxmlformats.org/officeDocument/2006/relationships/customXmlProps" Target="itemProps2414.xml"/></Relationships>
</file>

<file path=customXml/_rels/item2415.xml.rels><?xml version="1.0" encoding="UTF-8" standalone="yes"?>
<Relationships xmlns="http://schemas.openxmlformats.org/package/2006/relationships"><Relationship Id="rId1" Type="http://schemas.openxmlformats.org/officeDocument/2006/relationships/customXmlProps" Target="itemProps2415.xml"/></Relationships>
</file>

<file path=customXml/_rels/item2416.xml.rels><?xml version="1.0" encoding="UTF-8" standalone="yes"?>
<Relationships xmlns="http://schemas.openxmlformats.org/package/2006/relationships"><Relationship Id="rId1" Type="http://schemas.openxmlformats.org/officeDocument/2006/relationships/customXmlProps" Target="itemProps2416.xml"/></Relationships>
</file>

<file path=customXml/_rels/item2417.xml.rels><?xml version="1.0" encoding="UTF-8" standalone="yes"?>
<Relationships xmlns="http://schemas.openxmlformats.org/package/2006/relationships"><Relationship Id="rId1" Type="http://schemas.openxmlformats.org/officeDocument/2006/relationships/customXmlProps" Target="itemProps2417.xml"/></Relationships>
</file>

<file path=customXml/_rels/item2418.xml.rels><?xml version="1.0" encoding="UTF-8" standalone="yes"?>
<Relationships xmlns="http://schemas.openxmlformats.org/package/2006/relationships"><Relationship Id="rId1" Type="http://schemas.openxmlformats.org/officeDocument/2006/relationships/customXmlProps" Target="itemProps2418.xml"/></Relationships>
</file>

<file path=customXml/_rels/item2419.xml.rels><?xml version="1.0" encoding="UTF-8" standalone="yes"?>
<Relationships xmlns="http://schemas.openxmlformats.org/package/2006/relationships"><Relationship Id="rId1" Type="http://schemas.openxmlformats.org/officeDocument/2006/relationships/customXmlProps" Target="itemProps2419.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20.xml.rels><?xml version="1.0" encoding="UTF-8" standalone="yes"?>
<Relationships xmlns="http://schemas.openxmlformats.org/package/2006/relationships"><Relationship Id="rId1" Type="http://schemas.openxmlformats.org/officeDocument/2006/relationships/customXmlProps" Target="itemProps2420.xml"/></Relationships>
</file>

<file path=customXml/_rels/item2421.xml.rels><?xml version="1.0" encoding="UTF-8" standalone="yes"?>
<Relationships xmlns="http://schemas.openxmlformats.org/package/2006/relationships"><Relationship Id="rId1" Type="http://schemas.openxmlformats.org/officeDocument/2006/relationships/customXmlProps" Target="itemProps2421.xml"/></Relationships>
</file>

<file path=customXml/_rels/item2422.xml.rels><?xml version="1.0" encoding="UTF-8" standalone="yes"?>
<Relationships xmlns="http://schemas.openxmlformats.org/package/2006/relationships"><Relationship Id="rId1" Type="http://schemas.openxmlformats.org/officeDocument/2006/relationships/customXmlProps" Target="itemProps2422.xml"/></Relationships>
</file>

<file path=customXml/_rels/item2423.xml.rels><?xml version="1.0" encoding="UTF-8" standalone="yes"?>
<Relationships xmlns="http://schemas.openxmlformats.org/package/2006/relationships"><Relationship Id="rId1" Type="http://schemas.openxmlformats.org/officeDocument/2006/relationships/customXmlProps" Target="itemProps2423.xml"/></Relationships>
</file>

<file path=customXml/_rels/item2424.xml.rels><?xml version="1.0" encoding="UTF-8" standalone="yes"?>
<Relationships xmlns="http://schemas.openxmlformats.org/package/2006/relationships"><Relationship Id="rId1" Type="http://schemas.openxmlformats.org/officeDocument/2006/relationships/customXmlProps" Target="itemProps2424.xml"/></Relationships>
</file>

<file path=customXml/_rels/item2425.xml.rels><?xml version="1.0" encoding="UTF-8" standalone="yes"?>
<Relationships xmlns="http://schemas.openxmlformats.org/package/2006/relationships"><Relationship Id="rId1" Type="http://schemas.openxmlformats.org/officeDocument/2006/relationships/customXmlProps" Target="itemProps2425.xml"/></Relationships>
</file>

<file path=customXml/_rels/item2426.xml.rels><?xml version="1.0" encoding="UTF-8" standalone="yes"?>
<Relationships xmlns="http://schemas.openxmlformats.org/package/2006/relationships"><Relationship Id="rId1" Type="http://schemas.openxmlformats.org/officeDocument/2006/relationships/customXmlProps" Target="itemProps2426.xml"/></Relationships>
</file>

<file path=customXml/_rels/item2427.xml.rels><?xml version="1.0" encoding="UTF-8" standalone="yes"?>
<Relationships xmlns="http://schemas.openxmlformats.org/package/2006/relationships"><Relationship Id="rId1" Type="http://schemas.openxmlformats.org/officeDocument/2006/relationships/customXmlProps" Target="itemProps2427.xml"/></Relationships>
</file>

<file path=customXml/_rels/item2428.xml.rels><?xml version="1.0" encoding="UTF-8" standalone="yes"?>
<Relationships xmlns="http://schemas.openxmlformats.org/package/2006/relationships"><Relationship Id="rId1" Type="http://schemas.openxmlformats.org/officeDocument/2006/relationships/customXmlProps" Target="itemProps2428.xml"/></Relationships>
</file>

<file path=customXml/_rels/item2429.xml.rels><?xml version="1.0" encoding="UTF-8" standalone="yes"?>
<Relationships xmlns="http://schemas.openxmlformats.org/package/2006/relationships"><Relationship Id="rId1" Type="http://schemas.openxmlformats.org/officeDocument/2006/relationships/customXmlProps" Target="itemProps2429.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30.xml.rels><?xml version="1.0" encoding="UTF-8" standalone="yes"?>
<Relationships xmlns="http://schemas.openxmlformats.org/package/2006/relationships"><Relationship Id="rId1" Type="http://schemas.openxmlformats.org/officeDocument/2006/relationships/customXmlProps" Target="itemProps2430.xml"/></Relationships>
</file>

<file path=customXml/_rels/item2431.xml.rels><?xml version="1.0" encoding="UTF-8" standalone="yes"?>
<Relationships xmlns="http://schemas.openxmlformats.org/package/2006/relationships"><Relationship Id="rId1" Type="http://schemas.openxmlformats.org/officeDocument/2006/relationships/customXmlProps" Target="itemProps2431.xml"/></Relationships>
</file>

<file path=customXml/_rels/item2432.xml.rels><?xml version="1.0" encoding="UTF-8" standalone="yes"?>
<Relationships xmlns="http://schemas.openxmlformats.org/package/2006/relationships"><Relationship Id="rId1" Type="http://schemas.openxmlformats.org/officeDocument/2006/relationships/customXmlProps" Target="itemProps2432.xml"/></Relationships>
</file>

<file path=customXml/_rels/item2433.xml.rels><?xml version="1.0" encoding="UTF-8" standalone="yes"?>
<Relationships xmlns="http://schemas.openxmlformats.org/package/2006/relationships"><Relationship Id="rId1" Type="http://schemas.openxmlformats.org/officeDocument/2006/relationships/customXmlProps" Target="itemProps2433.xml"/></Relationships>
</file>

<file path=customXml/_rels/item2434.xml.rels><?xml version="1.0" encoding="UTF-8" standalone="yes"?>
<Relationships xmlns="http://schemas.openxmlformats.org/package/2006/relationships"><Relationship Id="rId1" Type="http://schemas.openxmlformats.org/officeDocument/2006/relationships/customXmlProps" Target="itemProps2434.xml"/></Relationships>
</file>

<file path=customXml/_rels/item2435.xml.rels><?xml version="1.0" encoding="UTF-8" standalone="yes"?>
<Relationships xmlns="http://schemas.openxmlformats.org/package/2006/relationships"><Relationship Id="rId1" Type="http://schemas.openxmlformats.org/officeDocument/2006/relationships/customXmlProps" Target="itemProps2435.xml"/></Relationships>
</file>

<file path=customXml/_rels/item2436.xml.rels><?xml version="1.0" encoding="UTF-8" standalone="yes"?>
<Relationships xmlns="http://schemas.openxmlformats.org/package/2006/relationships"><Relationship Id="rId1" Type="http://schemas.openxmlformats.org/officeDocument/2006/relationships/customXmlProps" Target="itemProps2436.xml"/></Relationships>
</file>

<file path=customXml/_rels/item2437.xml.rels><?xml version="1.0" encoding="UTF-8" standalone="yes"?>
<Relationships xmlns="http://schemas.openxmlformats.org/package/2006/relationships"><Relationship Id="rId1" Type="http://schemas.openxmlformats.org/officeDocument/2006/relationships/customXmlProps" Target="itemProps2437.xml"/></Relationships>
</file>

<file path=customXml/_rels/item2438.xml.rels><?xml version="1.0" encoding="UTF-8" standalone="yes"?>
<Relationships xmlns="http://schemas.openxmlformats.org/package/2006/relationships"><Relationship Id="rId1" Type="http://schemas.openxmlformats.org/officeDocument/2006/relationships/customXmlProps" Target="itemProps2438.xml"/></Relationships>
</file>

<file path=customXml/_rels/item2439.xml.rels><?xml version="1.0" encoding="UTF-8" standalone="yes"?>
<Relationships xmlns="http://schemas.openxmlformats.org/package/2006/relationships"><Relationship Id="rId1" Type="http://schemas.openxmlformats.org/officeDocument/2006/relationships/customXmlProps" Target="itemProps2439.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40.xml.rels><?xml version="1.0" encoding="UTF-8" standalone="yes"?>
<Relationships xmlns="http://schemas.openxmlformats.org/package/2006/relationships"><Relationship Id="rId1" Type="http://schemas.openxmlformats.org/officeDocument/2006/relationships/customXmlProps" Target="itemProps2440.xml"/></Relationships>
</file>

<file path=customXml/_rels/item2441.xml.rels><?xml version="1.0" encoding="UTF-8" standalone="yes"?>
<Relationships xmlns="http://schemas.openxmlformats.org/package/2006/relationships"><Relationship Id="rId1" Type="http://schemas.openxmlformats.org/officeDocument/2006/relationships/customXmlProps" Target="itemProps2441.xml"/></Relationships>
</file>

<file path=customXml/_rels/item2442.xml.rels><?xml version="1.0" encoding="UTF-8" standalone="yes"?>
<Relationships xmlns="http://schemas.openxmlformats.org/package/2006/relationships"><Relationship Id="rId1" Type="http://schemas.openxmlformats.org/officeDocument/2006/relationships/customXmlProps" Target="itemProps2442.xml"/></Relationships>
</file>

<file path=customXml/_rels/item2443.xml.rels><?xml version="1.0" encoding="UTF-8" standalone="yes"?>
<Relationships xmlns="http://schemas.openxmlformats.org/package/2006/relationships"><Relationship Id="rId1" Type="http://schemas.openxmlformats.org/officeDocument/2006/relationships/customXmlProps" Target="itemProps2443.xml"/></Relationships>
</file>

<file path=customXml/_rels/item2444.xml.rels><?xml version="1.0" encoding="UTF-8" standalone="yes"?>
<Relationships xmlns="http://schemas.openxmlformats.org/package/2006/relationships"><Relationship Id="rId1" Type="http://schemas.openxmlformats.org/officeDocument/2006/relationships/customXmlProps" Target="itemProps2444.xml"/></Relationships>
</file>

<file path=customXml/_rels/item2445.xml.rels><?xml version="1.0" encoding="UTF-8" standalone="yes"?>
<Relationships xmlns="http://schemas.openxmlformats.org/package/2006/relationships"><Relationship Id="rId1" Type="http://schemas.openxmlformats.org/officeDocument/2006/relationships/customXmlProps" Target="itemProps2445.xml"/></Relationships>
</file>

<file path=customXml/_rels/item2446.xml.rels><?xml version="1.0" encoding="UTF-8" standalone="yes"?>
<Relationships xmlns="http://schemas.openxmlformats.org/package/2006/relationships"><Relationship Id="rId1" Type="http://schemas.openxmlformats.org/officeDocument/2006/relationships/customXmlProps" Target="itemProps2446.xml"/></Relationships>
</file>

<file path=customXml/_rels/item2447.xml.rels><?xml version="1.0" encoding="UTF-8" standalone="yes"?>
<Relationships xmlns="http://schemas.openxmlformats.org/package/2006/relationships"><Relationship Id="rId1" Type="http://schemas.openxmlformats.org/officeDocument/2006/relationships/customXmlProps" Target="itemProps2447.xml"/></Relationships>
</file>

<file path=customXml/_rels/item2448.xml.rels><?xml version="1.0" encoding="UTF-8" standalone="yes"?>
<Relationships xmlns="http://schemas.openxmlformats.org/package/2006/relationships"><Relationship Id="rId1" Type="http://schemas.openxmlformats.org/officeDocument/2006/relationships/customXmlProps" Target="itemProps2448.xml"/></Relationships>
</file>

<file path=customXml/_rels/item2449.xml.rels><?xml version="1.0" encoding="UTF-8" standalone="yes"?>
<Relationships xmlns="http://schemas.openxmlformats.org/package/2006/relationships"><Relationship Id="rId1" Type="http://schemas.openxmlformats.org/officeDocument/2006/relationships/customXmlProps" Target="itemProps2449.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50.xml.rels><?xml version="1.0" encoding="UTF-8" standalone="yes"?>
<Relationships xmlns="http://schemas.openxmlformats.org/package/2006/relationships"><Relationship Id="rId1" Type="http://schemas.openxmlformats.org/officeDocument/2006/relationships/customXmlProps" Target="itemProps2450.xml"/></Relationships>
</file>

<file path=customXml/_rels/item2451.xml.rels><?xml version="1.0" encoding="UTF-8" standalone="yes"?>
<Relationships xmlns="http://schemas.openxmlformats.org/package/2006/relationships"><Relationship Id="rId1" Type="http://schemas.openxmlformats.org/officeDocument/2006/relationships/customXmlProps" Target="itemProps2451.xml"/></Relationships>
</file>

<file path=customXml/_rels/item2452.xml.rels><?xml version="1.0" encoding="UTF-8" standalone="yes"?>
<Relationships xmlns="http://schemas.openxmlformats.org/package/2006/relationships"><Relationship Id="rId1" Type="http://schemas.openxmlformats.org/officeDocument/2006/relationships/customXmlProps" Target="itemProps2452.xml"/></Relationships>
</file>

<file path=customXml/_rels/item2453.xml.rels><?xml version="1.0" encoding="UTF-8" standalone="yes"?>
<Relationships xmlns="http://schemas.openxmlformats.org/package/2006/relationships"><Relationship Id="rId1" Type="http://schemas.openxmlformats.org/officeDocument/2006/relationships/customXmlProps" Target="itemProps2453.xml"/></Relationships>
</file>

<file path=customXml/_rels/item2454.xml.rels><?xml version="1.0" encoding="UTF-8" standalone="yes"?>
<Relationships xmlns="http://schemas.openxmlformats.org/package/2006/relationships"><Relationship Id="rId1" Type="http://schemas.openxmlformats.org/officeDocument/2006/relationships/customXmlProps" Target="itemProps2454.xml"/></Relationships>
</file>

<file path=customXml/_rels/item2455.xml.rels><?xml version="1.0" encoding="UTF-8" standalone="yes"?>
<Relationships xmlns="http://schemas.openxmlformats.org/package/2006/relationships"><Relationship Id="rId1" Type="http://schemas.openxmlformats.org/officeDocument/2006/relationships/customXmlProps" Target="itemProps2455.xml"/></Relationships>
</file>

<file path=customXml/_rels/item2456.xml.rels><?xml version="1.0" encoding="UTF-8" standalone="yes"?>
<Relationships xmlns="http://schemas.openxmlformats.org/package/2006/relationships"><Relationship Id="rId1" Type="http://schemas.openxmlformats.org/officeDocument/2006/relationships/customXmlProps" Target="itemProps2456.xml"/></Relationships>
</file>

<file path=customXml/_rels/item2457.xml.rels><?xml version="1.0" encoding="UTF-8" standalone="yes"?>
<Relationships xmlns="http://schemas.openxmlformats.org/package/2006/relationships"><Relationship Id="rId1" Type="http://schemas.openxmlformats.org/officeDocument/2006/relationships/customXmlProps" Target="itemProps2457.xml"/></Relationships>
</file>

<file path=customXml/_rels/item2458.xml.rels><?xml version="1.0" encoding="UTF-8" standalone="yes"?>
<Relationships xmlns="http://schemas.openxmlformats.org/package/2006/relationships"><Relationship Id="rId1" Type="http://schemas.openxmlformats.org/officeDocument/2006/relationships/customXmlProps" Target="itemProps2458.xml"/></Relationships>
</file>

<file path=customXml/_rels/item2459.xml.rels><?xml version="1.0" encoding="UTF-8" standalone="yes"?>
<Relationships xmlns="http://schemas.openxmlformats.org/package/2006/relationships"><Relationship Id="rId1" Type="http://schemas.openxmlformats.org/officeDocument/2006/relationships/customXmlProps" Target="itemProps2459.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60.xml.rels><?xml version="1.0" encoding="UTF-8" standalone="yes"?>
<Relationships xmlns="http://schemas.openxmlformats.org/package/2006/relationships"><Relationship Id="rId1" Type="http://schemas.openxmlformats.org/officeDocument/2006/relationships/customXmlProps" Target="itemProps2460.xml"/></Relationships>
</file>

<file path=customXml/_rels/item2461.xml.rels><?xml version="1.0" encoding="UTF-8" standalone="yes"?>
<Relationships xmlns="http://schemas.openxmlformats.org/package/2006/relationships"><Relationship Id="rId1" Type="http://schemas.openxmlformats.org/officeDocument/2006/relationships/customXmlProps" Target="itemProps2461.xml"/></Relationships>
</file>

<file path=customXml/_rels/item2462.xml.rels><?xml version="1.0" encoding="UTF-8" standalone="yes"?>
<Relationships xmlns="http://schemas.openxmlformats.org/package/2006/relationships"><Relationship Id="rId1" Type="http://schemas.openxmlformats.org/officeDocument/2006/relationships/customXmlProps" Target="itemProps2462.xml"/></Relationships>
</file>

<file path=customXml/_rels/item2463.xml.rels><?xml version="1.0" encoding="UTF-8" standalone="yes"?>
<Relationships xmlns="http://schemas.openxmlformats.org/package/2006/relationships"><Relationship Id="rId1" Type="http://schemas.openxmlformats.org/officeDocument/2006/relationships/customXmlProps" Target="itemProps2463.xml"/></Relationships>
</file>

<file path=customXml/_rels/item2464.xml.rels><?xml version="1.0" encoding="UTF-8" standalone="yes"?>
<Relationships xmlns="http://schemas.openxmlformats.org/package/2006/relationships"><Relationship Id="rId1" Type="http://schemas.openxmlformats.org/officeDocument/2006/relationships/customXmlProps" Target="itemProps2464.xml"/></Relationships>
</file>

<file path=customXml/_rels/item2465.xml.rels><?xml version="1.0" encoding="UTF-8" standalone="yes"?>
<Relationships xmlns="http://schemas.openxmlformats.org/package/2006/relationships"><Relationship Id="rId1" Type="http://schemas.openxmlformats.org/officeDocument/2006/relationships/customXmlProps" Target="itemProps2465.xml"/></Relationships>
</file>

<file path=customXml/_rels/item2466.xml.rels><?xml version="1.0" encoding="UTF-8" standalone="yes"?>
<Relationships xmlns="http://schemas.openxmlformats.org/package/2006/relationships"><Relationship Id="rId1" Type="http://schemas.openxmlformats.org/officeDocument/2006/relationships/customXmlProps" Target="itemProps2466.xml"/></Relationships>
</file>

<file path=customXml/_rels/item2467.xml.rels><?xml version="1.0" encoding="UTF-8" standalone="yes"?>
<Relationships xmlns="http://schemas.openxmlformats.org/package/2006/relationships"><Relationship Id="rId1" Type="http://schemas.openxmlformats.org/officeDocument/2006/relationships/customXmlProps" Target="itemProps2467.xml"/></Relationships>
</file>

<file path=customXml/_rels/item2468.xml.rels><?xml version="1.0" encoding="UTF-8" standalone="yes"?>
<Relationships xmlns="http://schemas.openxmlformats.org/package/2006/relationships"><Relationship Id="rId1" Type="http://schemas.openxmlformats.org/officeDocument/2006/relationships/customXmlProps" Target="itemProps2468.xml"/></Relationships>
</file>

<file path=customXml/_rels/item2469.xml.rels><?xml version="1.0" encoding="UTF-8" standalone="yes"?>
<Relationships xmlns="http://schemas.openxmlformats.org/package/2006/relationships"><Relationship Id="rId1" Type="http://schemas.openxmlformats.org/officeDocument/2006/relationships/customXmlProps" Target="itemProps2469.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70.xml.rels><?xml version="1.0" encoding="UTF-8" standalone="yes"?>
<Relationships xmlns="http://schemas.openxmlformats.org/package/2006/relationships"><Relationship Id="rId1" Type="http://schemas.openxmlformats.org/officeDocument/2006/relationships/customXmlProps" Target="itemProps2470.xml"/></Relationships>
</file>

<file path=customXml/_rels/item2471.xml.rels><?xml version="1.0" encoding="UTF-8" standalone="yes"?>
<Relationships xmlns="http://schemas.openxmlformats.org/package/2006/relationships"><Relationship Id="rId1" Type="http://schemas.openxmlformats.org/officeDocument/2006/relationships/customXmlProps" Target="itemProps2471.xml"/></Relationships>
</file>

<file path=customXml/_rels/item2472.xml.rels><?xml version="1.0" encoding="UTF-8" standalone="yes"?>
<Relationships xmlns="http://schemas.openxmlformats.org/package/2006/relationships"><Relationship Id="rId1" Type="http://schemas.openxmlformats.org/officeDocument/2006/relationships/customXmlProps" Target="itemProps2472.xml"/></Relationships>
</file>

<file path=customXml/_rels/item2473.xml.rels><?xml version="1.0" encoding="UTF-8" standalone="yes"?>
<Relationships xmlns="http://schemas.openxmlformats.org/package/2006/relationships"><Relationship Id="rId1" Type="http://schemas.openxmlformats.org/officeDocument/2006/relationships/customXmlProps" Target="itemProps2473.xml"/></Relationships>
</file>

<file path=customXml/_rels/item2474.xml.rels><?xml version="1.0" encoding="UTF-8" standalone="yes"?>
<Relationships xmlns="http://schemas.openxmlformats.org/package/2006/relationships"><Relationship Id="rId1" Type="http://schemas.openxmlformats.org/officeDocument/2006/relationships/customXmlProps" Target="itemProps2474.xml"/></Relationships>
</file>

<file path=customXml/_rels/item2475.xml.rels><?xml version="1.0" encoding="UTF-8" standalone="yes"?>
<Relationships xmlns="http://schemas.openxmlformats.org/package/2006/relationships"><Relationship Id="rId1" Type="http://schemas.openxmlformats.org/officeDocument/2006/relationships/customXmlProps" Target="itemProps2475.xml"/></Relationships>
</file>

<file path=customXml/_rels/item2476.xml.rels><?xml version="1.0" encoding="UTF-8" standalone="yes"?>
<Relationships xmlns="http://schemas.openxmlformats.org/package/2006/relationships"><Relationship Id="rId1" Type="http://schemas.openxmlformats.org/officeDocument/2006/relationships/customXmlProps" Target="itemProps2476.xml"/></Relationships>
</file>

<file path=customXml/_rels/item2477.xml.rels><?xml version="1.0" encoding="UTF-8" standalone="yes"?>
<Relationships xmlns="http://schemas.openxmlformats.org/package/2006/relationships"><Relationship Id="rId1" Type="http://schemas.openxmlformats.org/officeDocument/2006/relationships/customXmlProps" Target="itemProps2477.xml"/></Relationships>
</file>

<file path=customXml/_rels/item2478.xml.rels><?xml version="1.0" encoding="UTF-8" standalone="yes"?>
<Relationships xmlns="http://schemas.openxmlformats.org/package/2006/relationships"><Relationship Id="rId1" Type="http://schemas.openxmlformats.org/officeDocument/2006/relationships/customXmlProps" Target="itemProps2478.xml"/></Relationships>
</file>

<file path=customXml/_rels/item2479.xml.rels><?xml version="1.0" encoding="UTF-8" standalone="yes"?>
<Relationships xmlns="http://schemas.openxmlformats.org/package/2006/relationships"><Relationship Id="rId1" Type="http://schemas.openxmlformats.org/officeDocument/2006/relationships/customXmlProps" Target="itemProps2479.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80.xml.rels><?xml version="1.0" encoding="UTF-8" standalone="yes"?>
<Relationships xmlns="http://schemas.openxmlformats.org/package/2006/relationships"><Relationship Id="rId1" Type="http://schemas.openxmlformats.org/officeDocument/2006/relationships/customXmlProps" Target="itemProps2480.xml"/></Relationships>
</file>

<file path=customXml/_rels/item2481.xml.rels><?xml version="1.0" encoding="UTF-8" standalone="yes"?>
<Relationships xmlns="http://schemas.openxmlformats.org/package/2006/relationships"><Relationship Id="rId1" Type="http://schemas.openxmlformats.org/officeDocument/2006/relationships/customXmlProps" Target="itemProps2481.xml"/></Relationships>
</file>

<file path=customXml/_rels/item2482.xml.rels><?xml version="1.0" encoding="UTF-8" standalone="yes"?>
<Relationships xmlns="http://schemas.openxmlformats.org/package/2006/relationships"><Relationship Id="rId1" Type="http://schemas.openxmlformats.org/officeDocument/2006/relationships/customXmlProps" Target="itemProps2482.xml"/></Relationships>
</file>

<file path=customXml/_rels/item2483.xml.rels><?xml version="1.0" encoding="UTF-8" standalone="yes"?>
<Relationships xmlns="http://schemas.openxmlformats.org/package/2006/relationships"><Relationship Id="rId1" Type="http://schemas.openxmlformats.org/officeDocument/2006/relationships/customXmlProps" Target="itemProps2483.xml"/></Relationships>
</file>

<file path=customXml/_rels/item2484.xml.rels><?xml version="1.0" encoding="UTF-8" standalone="yes"?>
<Relationships xmlns="http://schemas.openxmlformats.org/package/2006/relationships"><Relationship Id="rId1" Type="http://schemas.openxmlformats.org/officeDocument/2006/relationships/customXmlProps" Target="itemProps2484.xml"/></Relationships>
</file>

<file path=customXml/_rels/item2485.xml.rels><?xml version="1.0" encoding="UTF-8" standalone="yes"?>
<Relationships xmlns="http://schemas.openxmlformats.org/package/2006/relationships"><Relationship Id="rId1" Type="http://schemas.openxmlformats.org/officeDocument/2006/relationships/customXmlProps" Target="itemProps2485.xml"/></Relationships>
</file>

<file path=customXml/_rels/item2486.xml.rels><?xml version="1.0" encoding="UTF-8" standalone="yes"?>
<Relationships xmlns="http://schemas.openxmlformats.org/package/2006/relationships"><Relationship Id="rId1" Type="http://schemas.openxmlformats.org/officeDocument/2006/relationships/customXmlProps" Target="itemProps2486.xml"/></Relationships>
</file>

<file path=customXml/_rels/item2487.xml.rels><?xml version="1.0" encoding="UTF-8" standalone="yes"?>
<Relationships xmlns="http://schemas.openxmlformats.org/package/2006/relationships"><Relationship Id="rId1" Type="http://schemas.openxmlformats.org/officeDocument/2006/relationships/customXmlProps" Target="itemProps2487.xml"/></Relationships>
</file>

<file path=customXml/_rels/item2488.xml.rels><?xml version="1.0" encoding="UTF-8" standalone="yes"?>
<Relationships xmlns="http://schemas.openxmlformats.org/package/2006/relationships"><Relationship Id="rId1" Type="http://schemas.openxmlformats.org/officeDocument/2006/relationships/customXmlProps" Target="itemProps2488.xml"/></Relationships>
</file>

<file path=customXml/_rels/item2489.xml.rels><?xml version="1.0" encoding="UTF-8" standalone="yes"?>
<Relationships xmlns="http://schemas.openxmlformats.org/package/2006/relationships"><Relationship Id="rId1" Type="http://schemas.openxmlformats.org/officeDocument/2006/relationships/customXmlProps" Target="itemProps2489.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490.xml.rels><?xml version="1.0" encoding="UTF-8" standalone="yes"?>
<Relationships xmlns="http://schemas.openxmlformats.org/package/2006/relationships"><Relationship Id="rId1" Type="http://schemas.openxmlformats.org/officeDocument/2006/relationships/customXmlProps" Target="itemProps2490.xml"/></Relationships>
</file>

<file path=customXml/_rels/item2491.xml.rels><?xml version="1.0" encoding="UTF-8" standalone="yes"?>
<Relationships xmlns="http://schemas.openxmlformats.org/package/2006/relationships"><Relationship Id="rId1" Type="http://schemas.openxmlformats.org/officeDocument/2006/relationships/customXmlProps" Target="itemProps2491.xml"/></Relationships>
</file>

<file path=customXml/_rels/item2492.xml.rels><?xml version="1.0" encoding="UTF-8" standalone="yes"?>
<Relationships xmlns="http://schemas.openxmlformats.org/package/2006/relationships"><Relationship Id="rId1" Type="http://schemas.openxmlformats.org/officeDocument/2006/relationships/customXmlProps" Target="itemProps2492.xml"/></Relationships>
</file>

<file path=customXml/_rels/item2493.xml.rels><?xml version="1.0" encoding="UTF-8" standalone="yes"?>
<Relationships xmlns="http://schemas.openxmlformats.org/package/2006/relationships"><Relationship Id="rId1" Type="http://schemas.openxmlformats.org/officeDocument/2006/relationships/customXmlProps" Target="itemProps2493.xml"/></Relationships>
</file>

<file path=customXml/_rels/item2494.xml.rels><?xml version="1.0" encoding="UTF-8" standalone="yes"?>
<Relationships xmlns="http://schemas.openxmlformats.org/package/2006/relationships"><Relationship Id="rId1" Type="http://schemas.openxmlformats.org/officeDocument/2006/relationships/customXmlProps" Target="itemProps2494.xml"/></Relationships>
</file>

<file path=customXml/_rels/item2495.xml.rels><?xml version="1.0" encoding="UTF-8" standalone="yes"?>
<Relationships xmlns="http://schemas.openxmlformats.org/package/2006/relationships"><Relationship Id="rId1" Type="http://schemas.openxmlformats.org/officeDocument/2006/relationships/customXmlProps" Target="itemProps2495.xml"/></Relationships>
</file>

<file path=customXml/_rels/item2496.xml.rels><?xml version="1.0" encoding="UTF-8" standalone="yes"?>
<Relationships xmlns="http://schemas.openxmlformats.org/package/2006/relationships"><Relationship Id="rId1" Type="http://schemas.openxmlformats.org/officeDocument/2006/relationships/customXmlProps" Target="itemProps2496.xml"/></Relationships>
</file>

<file path=customXml/_rels/item2497.xml.rels><?xml version="1.0" encoding="UTF-8" standalone="yes"?>
<Relationships xmlns="http://schemas.openxmlformats.org/package/2006/relationships"><Relationship Id="rId1" Type="http://schemas.openxmlformats.org/officeDocument/2006/relationships/customXmlProps" Target="itemProps2497.xml"/></Relationships>
</file>

<file path=customXml/_rels/item2498.xml.rels><?xml version="1.0" encoding="UTF-8" standalone="yes"?>
<Relationships xmlns="http://schemas.openxmlformats.org/package/2006/relationships"><Relationship Id="rId1" Type="http://schemas.openxmlformats.org/officeDocument/2006/relationships/customXmlProps" Target="itemProps2498.xml"/></Relationships>
</file>

<file path=customXml/_rels/item2499.xml.rels><?xml version="1.0" encoding="UTF-8" standalone="yes"?>
<Relationships xmlns="http://schemas.openxmlformats.org/package/2006/relationships"><Relationship Id="rId1" Type="http://schemas.openxmlformats.org/officeDocument/2006/relationships/customXmlProps" Target="itemProps249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00.xml.rels><?xml version="1.0" encoding="UTF-8" standalone="yes"?>
<Relationships xmlns="http://schemas.openxmlformats.org/package/2006/relationships"><Relationship Id="rId1" Type="http://schemas.openxmlformats.org/officeDocument/2006/relationships/customXmlProps" Target="itemProps2500.xml"/></Relationships>
</file>

<file path=customXml/_rels/item2501.xml.rels><?xml version="1.0" encoding="UTF-8" standalone="yes"?>
<Relationships xmlns="http://schemas.openxmlformats.org/package/2006/relationships"><Relationship Id="rId1" Type="http://schemas.openxmlformats.org/officeDocument/2006/relationships/customXmlProps" Target="itemProps2501.xml"/></Relationships>
</file>

<file path=customXml/_rels/item2502.xml.rels><?xml version="1.0" encoding="UTF-8" standalone="yes"?>
<Relationships xmlns="http://schemas.openxmlformats.org/package/2006/relationships"><Relationship Id="rId1" Type="http://schemas.openxmlformats.org/officeDocument/2006/relationships/customXmlProps" Target="itemProps2502.xml"/></Relationships>
</file>

<file path=customXml/_rels/item2503.xml.rels><?xml version="1.0" encoding="UTF-8" standalone="yes"?>
<Relationships xmlns="http://schemas.openxmlformats.org/package/2006/relationships"><Relationship Id="rId1" Type="http://schemas.openxmlformats.org/officeDocument/2006/relationships/customXmlProps" Target="itemProps2503.xml"/></Relationships>
</file>

<file path=customXml/_rels/item2504.xml.rels><?xml version="1.0" encoding="UTF-8" standalone="yes"?>
<Relationships xmlns="http://schemas.openxmlformats.org/package/2006/relationships"><Relationship Id="rId1" Type="http://schemas.openxmlformats.org/officeDocument/2006/relationships/customXmlProps" Target="itemProps2504.xml"/></Relationships>
</file>

<file path=customXml/_rels/item2505.xml.rels><?xml version="1.0" encoding="UTF-8" standalone="yes"?>
<Relationships xmlns="http://schemas.openxmlformats.org/package/2006/relationships"><Relationship Id="rId1" Type="http://schemas.openxmlformats.org/officeDocument/2006/relationships/customXmlProps" Target="itemProps2505.xml"/></Relationships>
</file>

<file path=customXml/_rels/item2506.xml.rels><?xml version="1.0" encoding="UTF-8" standalone="yes"?>
<Relationships xmlns="http://schemas.openxmlformats.org/package/2006/relationships"><Relationship Id="rId1" Type="http://schemas.openxmlformats.org/officeDocument/2006/relationships/customXmlProps" Target="itemProps2506.xml"/></Relationships>
</file>

<file path=customXml/_rels/item2507.xml.rels><?xml version="1.0" encoding="UTF-8" standalone="yes"?>
<Relationships xmlns="http://schemas.openxmlformats.org/package/2006/relationships"><Relationship Id="rId1" Type="http://schemas.openxmlformats.org/officeDocument/2006/relationships/customXmlProps" Target="itemProps2507.xml"/></Relationships>
</file>

<file path=customXml/_rels/item2508.xml.rels><?xml version="1.0" encoding="UTF-8" standalone="yes"?>
<Relationships xmlns="http://schemas.openxmlformats.org/package/2006/relationships"><Relationship Id="rId1" Type="http://schemas.openxmlformats.org/officeDocument/2006/relationships/customXmlProps" Target="itemProps2508.xml"/></Relationships>
</file>

<file path=customXml/_rels/item2509.xml.rels><?xml version="1.0" encoding="UTF-8" standalone="yes"?>
<Relationships xmlns="http://schemas.openxmlformats.org/package/2006/relationships"><Relationship Id="rId1" Type="http://schemas.openxmlformats.org/officeDocument/2006/relationships/customXmlProps" Target="itemProps2509.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10.xml.rels><?xml version="1.0" encoding="UTF-8" standalone="yes"?>
<Relationships xmlns="http://schemas.openxmlformats.org/package/2006/relationships"><Relationship Id="rId1" Type="http://schemas.openxmlformats.org/officeDocument/2006/relationships/customXmlProps" Target="itemProps2510.xml"/></Relationships>
</file>

<file path=customXml/_rels/item2511.xml.rels><?xml version="1.0" encoding="UTF-8" standalone="yes"?>
<Relationships xmlns="http://schemas.openxmlformats.org/package/2006/relationships"><Relationship Id="rId1" Type="http://schemas.openxmlformats.org/officeDocument/2006/relationships/customXmlProps" Target="itemProps2511.xml"/></Relationships>
</file>

<file path=customXml/_rels/item2512.xml.rels><?xml version="1.0" encoding="UTF-8" standalone="yes"?>
<Relationships xmlns="http://schemas.openxmlformats.org/package/2006/relationships"><Relationship Id="rId1" Type="http://schemas.openxmlformats.org/officeDocument/2006/relationships/customXmlProps" Target="itemProps2512.xml"/></Relationships>
</file>

<file path=customXml/_rels/item2513.xml.rels><?xml version="1.0" encoding="UTF-8" standalone="yes"?>
<Relationships xmlns="http://schemas.openxmlformats.org/package/2006/relationships"><Relationship Id="rId1" Type="http://schemas.openxmlformats.org/officeDocument/2006/relationships/customXmlProps" Target="itemProps2513.xml"/></Relationships>
</file>

<file path=customXml/_rels/item2514.xml.rels><?xml version="1.0" encoding="UTF-8" standalone="yes"?>
<Relationships xmlns="http://schemas.openxmlformats.org/package/2006/relationships"><Relationship Id="rId1" Type="http://schemas.openxmlformats.org/officeDocument/2006/relationships/customXmlProps" Target="itemProps2514.xml"/></Relationships>
</file>

<file path=customXml/_rels/item2515.xml.rels><?xml version="1.0" encoding="UTF-8" standalone="yes"?>
<Relationships xmlns="http://schemas.openxmlformats.org/package/2006/relationships"><Relationship Id="rId1" Type="http://schemas.openxmlformats.org/officeDocument/2006/relationships/customXmlProps" Target="itemProps2515.xml"/></Relationships>
</file>

<file path=customXml/_rels/item2516.xml.rels><?xml version="1.0" encoding="UTF-8" standalone="yes"?>
<Relationships xmlns="http://schemas.openxmlformats.org/package/2006/relationships"><Relationship Id="rId1" Type="http://schemas.openxmlformats.org/officeDocument/2006/relationships/customXmlProps" Target="itemProps2516.xml"/></Relationships>
</file>

<file path=customXml/_rels/item2517.xml.rels><?xml version="1.0" encoding="UTF-8" standalone="yes"?>
<Relationships xmlns="http://schemas.openxmlformats.org/package/2006/relationships"><Relationship Id="rId1" Type="http://schemas.openxmlformats.org/officeDocument/2006/relationships/customXmlProps" Target="itemProps2517.xml"/></Relationships>
</file>

<file path=customXml/_rels/item2518.xml.rels><?xml version="1.0" encoding="UTF-8" standalone="yes"?>
<Relationships xmlns="http://schemas.openxmlformats.org/package/2006/relationships"><Relationship Id="rId1" Type="http://schemas.openxmlformats.org/officeDocument/2006/relationships/customXmlProps" Target="itemProps2518.xml"/></Relationships>
</file>

<file path=customXml/_rels/item2519.xml.rels><?xml version="1.0" encoding="UTF-8" standalone="yes"?>
<Relationships xmlns="http://schemas.openxmlformats.org/package/2006/relationships"><Relationship Id="rId1" Type="http://schemas.openxmlformats.org/officeDocument/2006/relationships/customXmlProps" Target="itemProps2519.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20.xml.rels><?xml version="1.0" encoding="UTF-8" standalone="yes"?>
<Relationships xmlns="http://schemas.openxmlformats.org/package/2006/relationships"><Relationship Id="rId1" Type="http://schemas.openxmlformats.org/officeDocument/2006/relationships/customXmlProps" Target="itemProps2520.xml"/></Relationships>
</file>

<file path=customXml/_rels/item2521.xml.rels><?xml version="1.0" encoding="UTF-8" standalone="yes"?>
<Relationships xmlns="http://schemas.openxmlformats.org/package/2006/relationships"><Relationship Id="rId1" Type="http://schemas.openxmlformats.org/officeDocument/2006/relationships/customXmlProps" Target="itemProps2521.xml"/></Relationships>
</file>

<file path=customXml/_rels/item2522.xml.rels><?xml version="1.0" encoding="UTF-8" standalone="yes"?>
<Relationships xmlns="http://schemas.openxmlformats.org/package/2006/relationships"><Relationship Id="rId1" Type="http://schemas.openxmlformats.org/officeDocument/2006/relationships/customXmlProps" Target="itemProps2522.xml"/></Relationships>
</file>

<file path=customXml/_rels/item2523.xml.rels><?xml version="1.0" encoding="UTF-8" standalone="yes"?>
<Relationships xmlns="http://schemas.openxmlformats.org/package/2006/relationships"><Relationship Id="rId1" Type="http://schemas.openxmlformats.org/officeDocument/2006/relationships/customXmlProps" Target="itemProps2523.xml"/></Relationships>
</file>

<file path=customXml/_rels/item2524.xml.rels><?xml version="1.0" encoding="UTF-8" standalone="yes"?>
<Relationships xmlns="http://schemas.openxmlformats.org/package/2006/relationships"><Relationship Id="rId1" Type="http://schemas.openxmlformats.org/officeDocument/2006/relationships/customXmlProps" Target="itemProps2524.xml"/></Relationships>
</file>

<file path=customXml/_rels/item2525.xml.rels><?xml version="1.0" encoding="UTF-8" standalone="yes"?>
<Relationships xmlns="http://schemas.openxmlformats.org/package/2006/relationships"><Relationship Id="rId1" Type="http://schemas.openxmlformats.org/officeDocument/2006/relationships/customXmlProps" Target="itemProps2525.xml"/></Relationships>
</file>

<file path=customXml/_rels/item2526.xml.rels><?xml version="1.0" encoding="UTF-8" standalone="yes"?>
<Relationships xmlns="http://schemas.openxmlformats.org/package/2006/relationships"><Relationship Id="rId1" Type="http://schemas.openxmlformats.org/officeDocument/2006/relationships/customXmlProps" Target="itemProps2526.xml"/></Relationships>
</file>

<file path=customXml/_rels/item2527.xml.rels><?xml version="1.0" encoding="UTF-8" standalone="yes"?>
<Relationships xmlns="http://schemas.openxmlformats.org/package/2006/relationships"><Relationship Id="rId1" Type="http://schemas.openxmlformats.org/officeDocument/2006/relationships/customXmlProps" Target="itemProps2527.xml"/></Relationships>
</file>

<file path=customXml/_rels/item2528.xml.rels><?xml version="1.0" encoding="UTF-8" standalone="yes"?>
<Relationships xmlns="http://schemas.openxmlformats.org/package/2006/relationships"><Relationship Id="rId1" Type="http://schemas.openxmlformats.org/officeDocument/2006/relationships/customXmlProps" Target="itemProps2528.xml"/></Relationships>
</file>

<file path=customXml/_rels/item2529.xml.rels><?xml version="1.0" encoding="UTF-8" standalone="yes"?>
<Relationships xmlns="http://schemas.openxmlformats.org/package/2006/relationships"><Relationship Id="rId1" Type="http://schemas.openxmlformats.org/officeDocument/2006/relationships/customXmlProps" Target="itemProps2529.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30.xml.rels><?xml version="1.0" encoding="UTF-8" standalone="yes"?>
<Relationships xmlns="http://schemas.openxmlformats.org/package/2006/relationships"><Relationship Id="rId1" Type="http://schemas.openxmlformats.org/officeDocument/2006/relationships/customXmlProps" Target="itemProps2530.xml"/></Relationships>
</file>

<file path=customXml/_rels/item2531.xml.rels><?xml version="1.0" encoding="UTF-8" standalone="yes"?>
<Relationships xmlns="http://schemas.openxmlformats.org/package/2006/relationships"><Relationship Id="rId1" Type="http://schemas.openxmlformats.org/officeDocument/2006/relationships/customXmlProps" Target="itemProps2531.xml"/></Relationships>
</file>

<file path=customXml/_rels/item2532.xml.rels><?xml version="1.0" encoding="UTF-8" standalone="yes"?>
<Relationships xmlns="http://schemas.openxmlformats.org/package/2006/relationships"><Relationship Id="rId1" Type="http://schemas.openxmlformats.org/officeDocument/2006/relationships/customXmlProps" Target="itemProps2532.xml"/></Relationships>
</file>

<file path=customXml/_rels/item2533.xml.rels><?xml version="1.0" encoding="UTF-8" standalone="yes"?>
<Relationships xmlns="http://schemas.openxmlformats.org/package/2006/relationships"><Relationship Id="rId1" Type="http://schemas.openxmlformats.org/officeDocument/2006/relationships/customXmlProps" Target="itemProps2533.xml"/></Relationships>
</file>

<file path=customXml/_rels/item2534.xml.rels><?xml version="1.0" encoding="UTF-8" standalone="yes"?>
<Relationships xmlns="http://schemas.openxmlformats.org/package/2006/relationships"><Relationship Id="rId1" Type="http://schemas.openxmlformats.org/officeDocument/2006/relationships/customXmlProps" Target="itemProps2534.xml"/></Relationships>
</file>

<file path=customXml/_rels/item2535.xml.rels><?xml version="1.0" encoding="UTF-8" standalone="yes"?>
<Relationships xmlns="http://schemas.openxmlformats.org/package/2006/relationships"><Relationship Id="rId1" Type="http://schemas.openxmlformats.org/officeDocument/2006/relationships/customXmlProps" Target="itemProps2535.xml"/></Relationships>
</file>

<file path=customXml/_rels/item2536.xml.rels><?xml version="1.0" encoding="UTF-8" standalone="yes"?>
<Relationships xmlns="http://schemas.openxmlformats.org/package/2006/relationships"><Relationship Id="rId1" Type="http://schemas.openxmlformats.org/officeDocument/2006/relationships/customXmlProps" Target="itemProps2536.xml"/></Relationships>
</file>

<file path=customXml/_rels/item2537.xml.rels><?xml version="1.0" encoding="UTF-8" standalone="yes"?>
<Relationships xmlns="http://schemas.openxmlformats.org/package/2006/relationships"><Relationship Id="rId1" Type="http://schemas.openxmlformats.org/officeDocument/2006/relationships/customXmlProps" Target="itemProps2537.xml"/></Relationships>
</file>

<file path=customXml/_rels/item2538.xml.rels><?xml version="1.0" encoding="UTF-8" standalone="yes"?>
<Relationships xmlns="http://schemas.openxmlformats.org/package/2006/relationships"><Relationship Id="rId1" Type="http://schemas.openxmlformats.org/officeDocument/2006/relationships/customXmlProps" Target="itemProps2538.xml"/></Relationships>
</file>

<file path=customXml/_rels/item2539.xml.rels><?xml version="1.0" encoding="UTF-8" standalone="yes"?>
<Relationships xmlns="http://schemas.openxmlformats.org/package/2006/relationships"><Relationship Id="rId1" Type="http://schemas.openxmlformats.org/officeDocument/2006/relationships/customXmlProps" Target="itemProps2539.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40.xml.rels><?xml version="1.0" encoding="UTF-8" standalone="yes"?>
<Relationships xmlns="http://schemas.openxmlformats.org/package/2006/relationships"><Relationship Id="rId1" Type="http://schemas.openxmlformats.org/officeDocument/2006/relationships/customXmlProps" Target="itemProps2540.xml"/></Relationships>
</file>

<file path=customXml/_rels/item2541.xml.rels><?xml version="1.0" encoding="UTF-8" standalone="yes"?>
<Relationships xmlns="http://schemas.openxmlformats.org/package/2006/relationships"><Relationship Id="rId1" Type="http://schemas.openxmlformats.org/officeDocument/2006/relationships/customXmlProps" Target="itemProps2541.xml"/></Relationships>
</file>

<file path=customXml/_rels/item2542.xml.rels><?xml version="1.0" encoding="UTF-8" standalone="yes"?>
<Relationships xmlns="http://schemas.openxmlformats.org/package/2006/relationships"><Relationship Id="rId1" Type="http://schemas.openxmlformats.org/officeDocument/2006/relationships/customXmlProps" Target="itemProps2542.xml"/></Relationships>
</file>

<file path=customXml/_rels/item2543.xml.rels><?xml version="1.0" encoding="UTF-8" standalone="yes"?>
<Relationships xmlns="http://schemas.openxmlformats.org/package/2006/relationships"><Relationship Id="rId1" Type="http://schemas.openxmlformats.org/officeDocument/2006/relationships/customXmlProps" Target="itemProps2543.xml"/></Relationships>
</file>

<file path=customXml/_rels/item2544.xml.rels><?xml version="1.0" encoding="UTF-8" standalone="yes"?>
<Relationships xmlns="http://schemas.openxmlformats.org/package/2006/relationships"><Relationship Id="rId1" Type="http://schemas.openxmlformats.org/officeDocument/2006/relationships/customXmlProps" Target="itemProps2544.xml"/></Relationships>
</file>

<file path=customXml/_rels/item2545.xml.rels><?xml version="1.0" encoding="UTF-8" standalone="yes"?>
<Relationships xmlns="http://schemas.openxmlformats.org/package/2006/relationships"><Relationship Id="rId1" Type="http://schemas.openxmlformats.org/officeDocument/2006/relationships/customXmlProps" Target="itemProps2545.xml"/></Relationships>
</file>

<file path=customXml/_rels/item2546.xml.rels><?xml version="1.0" encoding="UTF-8" standalone="yes"?>
<Relationships xmlns="http://schemas.openxmlformats.org/package/2006/relationships"><Relationship Id="rId1" Type="http://schemas.openxmlformats.org/officeDocument/2006/relationships/customXmlProps" Target="itemProps2546.xml"/></Relationships>
</file>

<file path=customXml/_rels/item2547.xml.rels><?xml version="1.0" encoding="UTF-8" standalone="yes"?>
<Relationships xmlns="http://schemas.openxmlformats.org/package/2006/relationships"><Relationship Id="rId1" Type="http://schemas.openxmlformats.org/officeDocument/2006/relationships/customXmlProps" Target="itemProps2547.xml"/></Relationships>
</file>

<file path=customXml/_rels/item2548.xml.rels><?xml version="1.0" encoding="UTF-8" standalone="yes"?>
<Relationships xmlns="http://schemas.openxmlformats.org/package/2006/relationships"><Relationship Id="rId1" Type="http://schemas.openxmlformats.org/officeDocument/2006/relationships/customXmlProps" Target="itemProps2548.xml"/></Relationships>
</file>

<file path=customXml/_rels/item2549.xml.rels><?xml version="1.0" encoding="UTF-8" standalone="yes"?>
<Relationships xmlns="http://schemas.openxmlformats.org/package/2006/relationships"><Relationship Id="rId1" Type="http://schemas.openxmlformats.org/officeDocument/2006/relationships/customXmlProps" Target="itemProps2549.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50.xml.rels><?xml version="1.0" encoding="UTF-8" standalone="yes"?>
<Relationships xmlns="http://schemas.openxmlformats.org/package/2006/relationships"><Relationship Id="rId1" Type="http://schemas.openxmlformats.org/officeDocument/2006/relationships/customXmlProps" Target="itemProps2550.xml"/></Relationships>
</file>

<file path=customXml/_rels/item2551.xml.rels><?xml version="1.0" encoding="UTF-8" standalone="yes"?>
<Relationships xmlns="http://schemas.openxmlformats.org/package/2006/relationships"><Relationship Id="rId1" Type="http://schemas.openxmlformats.org/officeDocument/2006/relationships/customXmlProps" Target="itemProps2551.xml"/></Relationships>
</file>

<file path=customXml/_rels/item2552.xml.rels><?xml version="1.0" encoding="UTF-8" standalone="yes"?>
<Relationships xmlns="http://schemas.openxmlformats.org/package/2006/relationships"><Relationship Id="rId1" Type="http://schemas.openxmlformats.org/officeDocument/2006/relationships/customXmlProps" Target="itemProps2552.xml"/></Relationships>
</file>

<file path=customXml/_rels/item2553.xml.rels><?xml version="1.0" encoding="UTF-8" standalone="yes"?>
<Relationships xmlns="http://schemas.openxmlformats.org/package/2006/relationships"><Relationship Id="rId1" Type="http://schemas.openxmlformats.org/officeDocument/2006/relationships/customXmlProps" Target="itemProps2553.xml"/></Relationships>
</file>

<file path=customXml/_rels/item2554.xml.rels><?xml version="1.0" encoding="UTF-8" standalone="yes"?>
<Relationships xmlns="http://schemas.openxmlformats.org/package/2006/relationships"><Relationship Id="rId1" Type="http://schemas.openxmlformats.org/officeDocument/2006/relationships/customXmlProps" Target="itemProps2554.xml"/></Relationships>
</file>

<file path=customXml/_rels/item2555.xml.rels><?xml version="1.0" encoding="UTF-8" standalone="yes"?>
<Relationships xmlns="http://schemas.openxmlformats.org/package/2006/relationships"><Relationship Id="rId1" Type="http://schemas.openxmlformats.org/officeDocument/2006/relationships/customXmlProps" Target="itemProps2555.xml"/></Relationships>
</file>

<file path=customXml/_rels/item2556.xml.rels><?xml version="1.0" encoding="UTF-8" standalone="yes"?>
<Relationships xmlns="http://schemas.openxmlformats.org/package/2006/relationships"><Relationship Id="rId1" Type="http://schemas.openxmlformats.org/officeDocument/2006/relationships/customXmlProps" Target="itemProps2556.xml"/></Relationships>
</file>

<file path=customXml/_rels/item2557.xml.rels><?xml version="1.0" encoding="UTF-8" standalone="yes"?>
<Relationships xmlns="http://schemas.openxmlformats.org/package/2006/relationships"><Relationship Id="rId1" Type="http://schemas.openxmlformats.org/officeDocument/2006/relationships/customXmlProps" Target="itemProps2557.xml"/></Relationships>
</file>

<file path=customXml/_rels/item2558.xml.rels><?xml version="1.0" encoding="UTF-8" standalone="yes"?>
<Relationships xmlns="http://schemas.openxmlformats.org/package/2006/relationships"><Relationship Id="rId1" Type="http://schemas.openxmlformats.org/officeDocument/2006/relationships/customXmlProps" Target="itemProps2558.xml"/></Relationships>
</file>

<file path=customXml/_rels/item2559.xml.rels><?xml version="1.0" encoding="UTF-8" standalone="yes"?>
<Relationships xmlns="http://schemas.openxmlformats.org/package/2006/relationships"><Relationship Id="rId1" Type="http://schemas.openxmlformats.org/officeDocument/2006/relationships/customXmlProps" Target="itemProps2559.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60.xml.rels><?xml version="1.0" encoding="UTF-8" standalone="yes"?>
<Relationships xmlns="http://schemas.openxmlformats.org/package/2006/relationships"><Relationship Id="rId1" Type="http://schemas.openxmlformats.org/officeDocument/2006/relationships/customXmlProps" Target="itemProps2560.xml"/></Relationships>
</file>

<file path=customXml/_rels/item2561.xml.rels><?xml version="1.0" encoding="UTF-8" standalone="yes"?>
<Relationships xmlns="http://schemas.openxmlformats.org/package/2006/relationships"><Relationship Id="rId1" Type="http://schemas.openxmlformats.org/officeDocument/2006/relationships/customXmlProps" Target="itemProps2561.xml"/></Relationships>
</file>

<file path=customXml/_rels/item2562.xml.rels><?xml version="1.0" encoding="UTF-8" standalone="yes"?>
<Relationships xmlns="http://schemas.openxmlformats.org/package/2006/relationships"><Relationship Id="rId1" Type="http://schemas.openxmlformats.org/officeDocument/2006/relationships/customXmlProps" Target="itemProps2562.xml"/></Relationships>
</file>

<file path=customXml/_rels/item2563.xml.rels><?xml version="1.0" encoding="UTF-8" standalone="yes"?>
<Relationships xmlns="http://schemas.openxmlformats.org/package/2006/relationships"><Relationship Id="rId1" Type="http://schemas.openxmlformats.org/officeDocument/2006/relationships/customXmlProps" Target="itemProps2563.xml"/></Relationships>
</file>

<file path=customXml/_rels/item2564.xml.rels><?xml version="1.0" encoding="UTF-8" standalone="yes"?>
<Relationships xmlns="http://schemas.openxmlformats.org/package/2006/relationships"><Relationship Id="rId1" Type="http://schemas.openxmlformats.org/officeDocument/2006/relationships/customXmlProps" Target="itemProps2564.xml"/></Relationships>
</file>

<file path=customXml/_rels/item2565.xml.rels><?xml version="1.0" encoding="UTF-8" standalone="yes"?>
<Relationships xmlns="http://schemas.openxmlformats.org/package/2006/relationships"><Relationship Id="rId1" Type="http://schemas.openxmlformats.org/officeDocument/2006/relationships/customXmlProps" Target="itemProps2565.xml"/></Relationships>
</file>

<file path=customXml/_rels/item2566.xml.rels><?xml version="1.0" encoding="UTF-8" standalone="yes"?>
<Relationships xmlns="http://schemas.openxmlformats.org/package/2006/relationships"><Relationship Id="rId1" Type="http://schemas.openxmlformats.org/officeDocument/2006/relationships/customXmlProps" Target="itemProps2566.xml"/></Relationships>
</file>

<file path=customXml/_rels/item2567.xml.rels><?xml version="1.0" encoding="UTF-8" standalone="yes"?>
<Relationships xmlns="http://schemas.openxmlformats.org/package/2006/relationships"><Relationship Id="rId1" Type="http://schemas.openxmlformats.org/officeDocument/2006/relationships/customXmlProps" Target="itemProps2567.xml"/></Relationships>
</file>

<file path=customXml/_rels/item2568.xml.rels><?xml version="1.0" encoding="UTF-8" standalone="yes"?>
<Relationships xmlns="http://schemas.openxmlformats.org/package/2006/relationships"><Relationship Id="rId1" Type="http://schemas.openxmlformats.org/officeDocument/2006/relationships/customXmlProps" Target="itemProps2568.xml"/></Relationships>
</file>

<file path=customXml/_rels/item2569.xml.rels><?xml version="1.0" encoding="UTF-8" standalone="yes"?>
<Relationships xmlns="http://schemas.openxmlformats.org/package/2006/relationships"><Relationship Id="rId1" Type="http://schemas.openxmlformats.org/officeDocument/2006/relationships/customXmlProps" Target="itemProps2569.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70.xml.rels><?xml version="1.0" encoding="UTF-8" standalone="yes"?>
<Relationships xmlns="http://schemas.openxmlformats.org/package/2006/relationships"><Relationship Id="rId1" Type="http://schemas.openxmlformats.org/officeDocument/2006/relationships/customXmlProps" Target="itemProps2570.xml"/></Relationships>
</file>

<file path=customXml/_rels/item2571.xml.rels><?xml version="1.0" encoding="UTF-8" standalone="yes"?>
<Relationships xmlns="http://schemas.openxmlformats.org/package/2006/relationships"><Relationship Id="rId1" Type="http://schemas.openxmlformats.org/officeDocument/2006/relationships/customXmlProps" Target="itemProps2571.xml"/></Relationships>
</file>

<file path=customXml/_rels/item2572.xml.rels><?xml version="1.0" encoding="UTF-8" standalone="yes"?>
<Relationships xmlns="http://schemas.openxmlformats.org/package/2006/relationships"><Relationship Id="rId1" Type="http://schemas.openxmlformats.org/officeDocument/2006/relationships/customXmlProps" Target="itemProps2572.xml"/></Relationships>
</file>

<file path=customXml/_rels/item2573.xml.rels><?xml version="1.0" encoding="UTF-8" standalone="yes"?>
<Relationships xmlns="http://schemas.openxmlformats.org/package/2006/relationships"><Relationship Id="rId1" Type="http://schemas.openxmlformats.org/officeDocument/2006/relationships/customXmlProps" Target="itemProps2573.xml"/></Relationships>
</file>

<file path=customXml/_rels/item2574.xml.rels><?xml version="1.0" encoding="UTF-8" standalone="yes"?>
<Relationships xmlns="http://schemas.openxmlformats.org/package/2006/relationships"><Relationship Id="rId1" Type="http://schemas.openxmlformats.org/officeDocument/2006/relationships/customXmlProps" Target="itemProps2574.xml"/></Relationships>
</file>

<file path=customXml/_rels/item2575.xml.rels><?xml version="1.0" encoding="UTF-8" standalone="yes"?>
<Relationships xmlns="http://schemas.openxmlformats.org/package/2006/relationships"><Relationship Id="rId1" Type="http://schemas.openxmlformats.org/officeDocument/2006/relationships/customXmlProps" Target="itemProps2575.xml"/></Relationships>
</file>

<file path=customXml/_rels/item2576.xml.rels><?xml version="1.0" encoding="UTF-8" standalone="yes"?>
<Relationships xmlns="http://schemas.openxmlformats.org/package/2006/relationships"><Relationship Id="rId1" Type="http://schemas.openxmlformats.org/officeDocument/2006/relationships/customXmlProps" Target="itemProps2576.xml"/></Relationships>
</file>

<file path=customXml/_rels/item2577.xml.rels><?xml version="1.0" encoding="UTF-8" standalone="yes"?>
<Relationships xmlns="http://schemas.openxmlformats.org/package/2006/relationships"><Relationship Id="rId1" Type="http://schemas.openxmlformats.org/officeDocument/2006/relationships/customXmlProps" Target="itemProps2577.xml"/></Relationships>
</file>

<file path=customXml/_rels/item2578.xml.rels><?xml version="1.0" encoding="UTF-8" standalone="yes"?>
<Relationships xmlns="http://schemas.openxmlformats.org/package/2006/relationships"><Relationship Id="rId1" Type="http://schemas.openxmlformats.org/officeDocument/2006/relationships/customXmlProps" Target="itemProps2578.xml"/></Relationships>
</file>

<file path=customXml/_rels/item2579.xml.rels><?xml version="1.0" encoding="UTF-8" standalone="yes"?>
<Relationships xmlns="http://schemas.openxmlformats.org/package/2006/relationships"><Relationship Id="rId1" Type="http://schemas.openxmlformats.org/officeDocument/2006/relationships/customXmlProps" Target="itemProps2579.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80.xml.rels><?xml version="1.0" encoding="UTF-8" standalone="yes"?>
<Relationships xmlns="http://schemas.openxmlformats.org/package/2006/relationships"><Relationship Id="rId1" Type="http://schemas.openxmlformats.org/officeDocument/2006/relationships/customXmlProps" Target="itemProps2580.xml"/></Relationships>
</file>

<file path=customXml/_rels/item2581.xml.rels><?xml version="1.0" encoding="UTF-8" standalone="yes"?>
<Relationships xmlns="http://schemas.openxmlformats.org/package/2006/relationships"><Relationship Id="rId1" Type="http://schemas.openxmlformats.org/officeDocument/2006/relationships/customXmlProps" Target="itemProps2581.xml"/></Relationships>
</file>

<file path=customXml/_rels/item2582.xml.rels><?xml version="1.0" encoding="UTF-8" standalone="yes"?>
<Relationships xmlns="http://schemas.openxmlformats.org/package/2006/relationships"><Relationship Id="rId1" Type="http://schemas.openxmlformats.org/officeDocument/2006/relationships/customXmlProps" Target="itemProps2582.xml"/></Relationships>
</file>

<file path=customXml/_rels/item2583.xml.rels><?xml version="1.0" encoding="UTF-8" standalone="yes"?>
<Relationships xmlns="http://schemas.openxmlformats.org/package/2006/relationships"><Relationship Id="rId1" Type="http://schemas.openxmlformats.org/officeDocument/2006/relationships/customXmlProps" Target="itemProps2583.xml"/></Relationships>
</file>

<file path=customXml/_rels/item2584.xml.rels><?xml version="1.0" encoding="UTF-8" standalone="yes"?>
<Relationships xmlns="http://schemas.openxmlformats.org/package/2006/relationships"><Relationship Id="rId1" Type="http://schemas.openxmlformats.org/officeDocument/2006/relationships/customXmlProps" Target="itemProps2584.xml"/></Relationships>
</file>

<file path=customXml/_rels/item2585.xml.rels><?xml version="1.0" encoding="UTF-8" standalone="yes"?>
<Relationships xmlns="http://schemas.openxmlformats.org/package/2006/relationships"><Relationship Id="rId1" Type="http://schemas.openxmlformats.org/officeDocument/2006/relationships/customXmlProps" Target="itemProps2585.xml"/></Relationships>
</file>

<file path=customXml/_rels/item2586.xml.rels><?xml version="1.0" encoding="UTF-8" standalone="yes"?>
<Relationships xmlns="http://schemas.openxmlformats.org/package/2006/relationships"><Relationship Id="rId1" Type="http://schemas.openxmlformats.org/officeDocument/2006/relationships/customXmlProps" Target="itemProps2586.xml"/></Relationships>
</file>

<file path=customXml/_rels/item2587.xml.rels><?xml version="1.0" encoding="UTF-8" standalone="yes"?>
<Relationships xmlns="http://schemas.openxmlformats.org/package/2006/relationships"><Relationship Id="rId1" Type="http://schemas.openxmlformats.org/officeDocument/2006/relationships/customXmlProps" Target="itemProps2587.xml"/></Relationships>
</file>

<file path=customXml/_rels/item2588.xml.rels><?xml version="1.0" encoding="UTF-8" standalone="yes"?>
<Relationships xmlns="http://schemas.openxmlformats.org/package/2006/relationships"><Relationship Id="rId1" Type="http://schemas.openxmlformats.org/officeDocument/2006/relationships/customXmlProps" Target="itemProps2588.xml"/></Relationships>
</file>

<file path=customXml/_rels/item2589.xml.rels><?xml version="1.0" encoding="UTF-8" standalone="yes"?>
<Relationships xmlns="http://schemas.openxmlformats.org/package/2006/relationships"><Relationship Id="rId1" Type="http://schemas.openxmlformats.org/officeDocument/2006/relationships/customXmlProps" Target="itemProps2589.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590.xml.rels><?xml version="1.0" encoding="UTF-8" standalone="yes"?>
<Relationships xmlns="http://schemas.openxmlformats.org/package/2006/relationships"><Relationship Id="rId1" Type="http://schemas.openxmlformats.org/officeDocument/2006/relationships/customXmlProps" Target="itemProps2590.xml"/></Relationships>
</file>

<file path=customXml/_rels/item2591.xml.rels><?xml version="1.0" encoding="UTF-8" standalone="yes"?>
<Relationships xmlns="http://schemas.openxmlformats.org/package/2006/relationships"><Relationship Id="rId1" Type="http://schemas.openxmlformats.org/officeDocument/2006/relationships/customXmlProps" Target="itemProps2591.xml"/></Relationships>
</file>

<file path=customXml/_rels/item2592.xml.rels><?xml version="1.0" encoding="UTF-8" standalone="yes"?>
<Relationships xmlns="http://schemas.openxmlformats.org/package/2006/relationships"><Relationship Id="rId1" Type="http://schemas.openxmlformats.org/officeDocument/2006/relationships/customXmlProps" Target="itemProps2592.xml"/></Relationships>
</file>

<file path=customXml/_rels/item2593.xml.rels><?xml version="1.0" encoding="UTF-8" standalone="yes"?>
<Relationships xmlns="http://schemas.openxmlformats.org/package/2006/relationships"><Relationship Id="rId1" Type="http://schemas.openxmlformats.org/officeDocument/2006/relationships/customXmlProps" Target="itemProps2593.xml"/></Relationships>
</file>

<file path=customXml/_rels/item2594.xml.rels><?xml version="1.0" encoding="UTF-8" standalone="yes"?>
<Relationships xmlns="http://schemas.openxmlformats.org/package/2006/relationships"><Relationship Id="rId1" Type="http://schemas.openxmlformats.org/officeDocument/2006/relationships/customXmlProps" Target="itemProps2594.xml"/></Relationships>
</file>

<file path=customXml/_rels/item2595.xml.rels><?xml version="1.0" encoding="UTF-8" standalone="yes"?>
<Relationships xmlns="http://schemas.openxmlformats.org/package/2006/relationships"><Relationship Id="rId1" Type="http://schemas.openxmlformats.org/officeDocument/2006/relationships/customXmlProps" Target="itemProps2595.xml"/></Relationships>
</file>

<file path=customXml/_rels/item2596.xml.rels><?xml version="1.0" encoding="UTF-8" standalone="yes"?>
<Relationships xmlns="http://schemas.openxmlformats.org/package/2006/relationships"><Relationship Id="rId1" Type="http://schemas.openxmlformats.org/officeDocument/2006/relationships/customXmlProps" Target="itemProps2596.xml"/></Relationships>
</file>

<file path=customXml/_rels/item2597.xml.rels><?xml version="1.0" encoding="UTF-8" standalone="yes"?>
<Relationships xmlns="http://schemas.openxmlformats.org/package/2006/relationships"><Relationship Id="rId1" Type="http://schemas.openxmlformats.org/officeDocument/2006/relationships/customXmlProps" Target="itemProps2597.xml"/></Relationships>
</file>

<file path=customXml/_rels/item2598.xml.rels><?xml version="1.0" encoding="UTF-8" standalone="yes"?>
<Relationships xmlns="http://schemas.openxmlformats.org/package/2006/relationships"><Relationship Id="rId1" Type="http://schemas.openxmlformats.org/officeDocument/2006/relationships/customXmlProps" Target="itemProps2598.xml"/></Relationships>
</file>

<file path=customXml/_rels/item2599.xml.rels><?xml version="1.0" encoding="UTF-8" standalone="yes"?>
<Relationships xmlns="http://schemas.openxmlformats.org/package/2006/relationships"><Relationship Id="rId1" Type="http://schemas.openxmlformats.org/officeDocument/2006/relationships/customXmlProps" Target="itemProps259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00.xml.rels><?xml version="1.0" encoding="UTF-8" standalone="yes"?>
<Relationships xmlns="http://schemas.openxmlformats.org/package/2006/relationships"><Relationship Id="rId1" Type="http://schemas.openxmlformats.org/officeDocument/2006/relationships/customXmlProps" Target="itemProps2600.xml"/></Relationships>
</file>

<file path=customXml/_rels/item2601.xml.rels><?xml version="1.0" encoding="UTF-8" standalone="yes"?>
<Relationships xmlns="http://schemas.openxmlformats.org/package/2006/relationships"><Relationship Id="rId1" Type="http://schemas.openxmlformats.org/officeDocument/2006/relationships/customXmlProps" Target="itemProps2601.xml"/></Relationships>
</file>

<file path=customXml/_rels/item2602.xml.rels><?xml version="1.0" encoding="UTF-8" standalone="yes"?>
<Relationships xmlns="http://schemas.openxmlformats.org/package/2006/relationships"><Relationship Id="rId1" Type="http://schemas.openxmlformats.org/officeDocument/2006/relationships/customXmlProps" Target="itemProps2602.xml"/></Relationships>
</file>

<file path=customXml/_rels/item2603.xml.rels><?xml version="1.0" encoding="UTF-8" standalone="yes"?>
<Relationships xmlns="http://schemas.openxmlformats.org/package/2006/relationships"><Relationship Id="rId1" Type="http://schemas.openxmlformats.org/officeDocument/2006/relationships/customXmlProps" Target="itemProps2603.xml"/></Relationships>
</file>

<file path=customXml/_rels/item2604.xml.rels><?xml version="1.0" encoding="UTF-8" standalone="yes"?>
<Relationships xmlns="http://schemas.openxmlformats.org/package/2006/relationships"><Relationship Id="rId1" Type="http://schemas.openxmlformats.org/officeDocument/2006/relationships/customXmlProps" Target="itemProps2604.xml"/></Relationships>
</file>

<file path=customXml/_rels/item2605.xml.rels><?xml version="1.0" encoding="UTF-8" standalone="yes"?>
<Relationships xmlns="http://schemas.openxmlformats.org/package/2006/relationships"><Relationship Id="rId1" Type="http://schemas.openxmlformats.org/officeDocument/2006/relationships/customXmlProps" Target="itemProps2605.xml"/></Relationships>
</file>

<file path=customXml/_rels/item2606.xml.rels><?xml version="1.0" encoding="UTF-8" standalone="yes"?>
<Relationships xmlns="http://schemas.openxmlformats.org/package/2006/relationships"><Relationship Id="rId1" Type="http://schemas.openxmlformats.org/officeDocument/2006/relationships/customXmlProps" Target="itemProps2606.xml"/></Relationships>
</file>

<file path=customXml/_rels/item2607.xml.rels><?xml version="1.0" encoding="UTF-8" standalone="yes"?>
<Relationships xmlns="http://schemas.openxmlformats.org/package/2006/relationships"><Relationship Id="rId1" Type="http://schemas.openxmlformats.org/officeDocument/2006/relationships/customXmlProps" Target="itemProps2607.xml"/></Relationships>
</file>

<file path=customXml/_rels/item2608.xml.rels><?xml version="1.0" encoding="UTF-8" standalone="yes"?>
<Relationships xmlns="http://schemas.openxmlformats.org/package/2006/relationships"><Relationship Id="rId1" Type="http://schemas.openxmlformats.org/officeDocument/2006/relationships/customXmlProps" Target="itemProps2608.xml"/></Relationships>
</file>

<file path=customXml/_rels/item2609.xml.rels><?xml version="1.0" encoding="UTF-8" standalone="yes"?>
<Relationships xmlns="http://schemas.openxmlformats.org/package/2006/relationships"><Relationship Id="rId1" Type="http://schemas.openxmlformats.org/officeDocument/2006/relationships/customXmlProps" Target="itemProps2609.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10.xml.rels><?xml version="1.0" encoding="UTF-8" standalone="yes"?>
<Relationships xmlns="http://schemas.openxmlformats.org/package/2006/relationships"><Relationship Id="rId1" Type="http://schemas.openxmlformats.org/officeDocument/2006/relationships/customXmlProps" Target="itemProps2610.xml"/></Relationships>
</file>

<file path=customXml/_rels/item2611.xml.rels><?xml version="1.0" encoding="UTF-8" standalone="yes"?>
<Relationships xmlns="http://schemas.openxmlformats.org/package/2006/relationships"><Relationship Id="rId1" Type="http://schemas.openxmlformats.org/officeDocument/2006/relationships/customXmlProps" Target="itemProps2611.xml"/></Relationships>
</file>

<file path=customXml/_rels/item2612.xml.rels><?xml version="1.0" encoding="UTF-8" standalone="yes"?>
<Relationships xmlns="http://schemas.openxmlformats.org/package/2006/relationships"><Relationship Id="rId1" Type="http://schemas.openxmlformats.org/officeDocument/2006/relationships/customXmlProps" Target="itemProps2612.xml"/></Relationships>
</file>

<file path=customXml/_rels/item2613.xml.rels><?xml version="1.0" encoding="UTF-8" standalone="yes"?>
<Relationships xmlns="http://schemas.openxmlformats.org/package/2006/relationships"><Relationship Id="rId1" Type="http://schemas.openxmlformats.org/officeDocument/2006/relationships/customXmlProps" Target="itemProps2613.xml"/></Relationships>
</file>

<file path=customXml/_rels/item2614.xml.rels><?xml version="1.0" encoding="UTF-8" standalone="yes"?>
<Relationships xmlns="http://schemas.openxmlformats.org/package/2006/relationships"><Relationship Id="rId1" Type="http://schemas.openxmlformats.org/officeDocument/2006/relationships/customXmlProps" Target="itemProps2614.xml"/></Relationships>
</file>

<file path=customXml/_rels/item2615.xml.rels><?xml version="1.0" encoding="UTF-8" standalone="yes"?>
<Relationships xmlns="http://schemas.openxmlformats.org/package/2006/relationships"><Relationship Id="rId1" Type="http://schemas.openxmlformats.org/officeDocument/2006/relationships/customXmlProps" Target="itemProps2615.xml"/></Relationships>
</file>

<file path=customXml/_rels/item2616.xml.rels><?xml version="1.0" encoding="UTF-8" standalone="yes"?>
<Relationships xmlns="http://schemas.openxmlformats.org/package/2006/relationships"><Relationship Id="rId1" Type="http://schemas.openxmlformats.org/officeDocument/2006/relationships/customXmlProps" Target="itemProps2616.xml"/></Relationships>
</file>

<file path=customXml/_rels/item2617.xml.rels><?xml version="1.0" encoding="UTF-8" standalone="yes"?>
<Relationships xmlns="http://schemas.openxmlformats.org/package/2006/relationships"><Relationship Id="rId1" Type="http://schemas.openxmlformats.org/officeDocument/2006/relationships/customXmlProps" Target="itemProps2617.xml"/></Relationships>
</file>

<file path=customXml/_rels/item2618.xml.rels><?xml version="1.0" encoding="UTF-8" standalone="yes"?>
<Relationships xmlns="http://schemas.openxmlformats.org/package/2006/relationships"><Relationship Id="rId1" Type="http://schemas.openxmlformats.org/officeDocument/2006/relationships/customXmlProps" Target="itemProps2618.xml"/></Relationships>
</file>

<file path=customXml/_rels/item2619.xml.rels><?xml version="1.0" encoding="UTF-8" standalone="yes"?>
<Relationships xmlns="http://schemas.openxmlformats.org/package/2006/relationships"><Relationship Id="rId1" Type="http://schemas.openxmlformats.org/officeDocument/2006/relationships/customXmlProps" Target="itemProps2619.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20.xml.rels><?xml version="1.0" encoding="UTF-8" standalone="yes"?>
<Relationships xmlns="http://schemas.openxmlformats.org/package/2006/relationships"><Relationship Id="rId1" Type="http://schemas.openxmlformats.org/officeDocument/2006/relationships/customXmlProps" Target="itemProps2620.xml"/></Relationships>
</file>

<file path=customXml/_rels/item2621.xml.rels><?xml version="1.0" encoding="UTF-8" standalone="yes"?>
<Relationships xmlns="http://schemas.openxmlformats.org/package/2006/relationships"><Relationship Id="rId1" Type="http://schemas.openxmlformats.org/officeDocument/2006/relationships/customXmlProps" Target="itemProps2621.xml"/></Relationships>
</file>

<file path=customXml/_rels/item2622.xml.rels><?xml version="1.0" encoding="UTF-8" standalone="yes"?>
<Relationships xmlns="http://schemas.openxmlformats.org/package/2006/relationships"><Relationship Id="rId1" Type="http://schemas.openxmlformats.org/officeDocument/2006/relationships/customXmlProps" Target="itemProps2622.xml"/></Relationships>
</file>

<file path=customXml/_rels/item2623.xml.rels><?xml version="1.0" encoding="UTF-8" standalone="yes"?>
<Relationships xmlns="http://schemas.openxmlformats.org/package/2006/relationships"><Relationship Id="rId1" Type="http://schemas.openxmlformats.org/officeDocument/2006/relationships/customXmlProps" Target="itemProps2623.xml"/></Relationships>
</file>

<file path=customXml/_rels/item2624.xml.rels><?xml version="1.0" encoding="UTF-8" standalone="yes"?>
<Relationships xmlns="http://schemas.openxmlformats.org/package/2006/relationships"><Relationship Id="rId1" Type="http://schemas.openxmlformats.org/officeDocument/2006/relationships/customXmlProps" Target="itemProps2624.xml"/></Relationships>
</file>

<file path=customXml/_rels/item2625.xml.rels><?xml version="1.0" encoding="UTF-8" standalone="yes"?>
<Relationships xmlns="http://schemas.openxmlformats.org/package/2006/relationships"><Relationship Id="rId1" Type="http://schemas.openxmlformats.org/officeDocument/2006/relationships/customXmlProps" Target="itemProps2625.xml"/></Relationships>
</file>

<file path=customXml/_rels/item2626.xml.rels><?xml version="1.0" encoding="UTF-8" standalone="yes"?>
<Relationships xmlns="http://schemas.openxmlformats.org/package/2006/relationships"><Relationship Id="rId1" Type="http://schemas.openxmlformats.org/officeDocument/2006/relationships/customXmlProps" Target="itemProps2626.xml"/></Relationships>
</file>

<file path=customXml/_rels/item2627.xml.rels><?xml version="1.0" encoding="UTF-8" standalone="yes"?>
<Relationships xmlns="http://schemas.openxmlformats.org/package/2006/relationships"><Relationship Id="rId1" Type="http://schemas.openxmlformats.org/officeDocument/2006/relationships/customXmlProps" Target="itemProps2627.xml"/></Relationships>
</file>

<file path=customXml/_rels/item2628.xml.rels><?xml version="1.0" encoding="UTF-8" standalone="yes"?>
<Relationships xmlns="http://schemas.openxmlformats.org/package/2006/relationships"><Relationship Id="rId1" Type="http://schemas.openxmlformats.org/officeDocument/2006/relationships/customXmlProps" Target="itemProps2628.xml"/></Relationships>
</file>

<file path=customXml/_rels/item2629.xml.rels><?xml version="1.0" encoding="UTF-8" standalone="yes"?>
<Relationships xmlns="http://schemas.openxmlformats.org/package/2006/relationships"><Relationship Id="rId1" Type="http://schemas.openxmlformats.org/officeDocument/2006/relationships/customXmlProps" Target="itemProps2629.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30.xml.rels><?xml version="1.0" encoding="UTF-8" standalone="yes"?>
<Relationships xmlns="http://schemas.openxmlformats.org/package/2006/relationships"><Relationship Id="rId1" Type="http://schemas.openxmlformats.org/officeDocument/2006/relationships/customXmlProps" Target="itemProps2630.xml"/></Relationships>
</file>

<file path=customXml/_rels/item2631.xml.rels><?xml version="1.0" encoding="UTF-8" standalone="yes"?>
<Relationships xmlns="http://schemas.openxmlformats.org/package/2006/relationships"><Relationship Id="rId1" Type="http://schemas.openxmlformats.org/officeDocument/2006/relationships/customXmlProps" Target="itemProps2631.xml"/></Relationships>
</file>

<file path=customXml/_rels/item2632.xml.rels><?xml version="1.0" encoding="UTF-8" standalone="yes"?>
<Relationships xmlns="http://schemas.openxmlformats.org/package/2006/relationships"><Relationship Id="rId1" Type="http://schemas.openxmlformats.org/officeDocument/2006/relationships/customXmlProps" Target="itemProps2632.xml"/></Relationships>
</file>

<file path=customXml/_rels/item2633.xml.rels><?xml version="1.0" encoding="UTF-8" standalone="yes"?>
<Relationships xmlns="http://schemas.openxmlformats.org/package/2006/relationships"><Relationship Id="rId1" Type="http://schemas.openxmlformats.org/officeDocument/2006/relationships/customXmlProps" Target="itemProps2633.xml"/></Relationships>
</file>

<file path=customXml/_rels/item2634.xml.rels><?xml version="1.0" encoding="UTF-8" standalone="yes"?>
<Relationships xmlns="http://schemas.openxmlformats.org/package/2006/relationships"><Relationship Id="rId1" Type="http://schemas.openxmlformats.org/officeDocument/2006/relationships/customXmlProps" Target="itemProps2634.xml"/></Relationships>
</file>

<file path=customXml/_rels/item2635.xml.rels><?xml version="1.0" encoding="UTF-8" standalone="yes"?>
<Relationships xmlns="http://schemas.openxmlformats.org/package/2006/relationships"><Relationship Id="rId1" Type="http://schemas.openxmlformats.org/officeDocument/2006/relationships/customXmlProps" Target="itemProps2635.xml"/></Relationships>
</file>

<file path=customXml/_rels/item2636.xml.rels><?xml version="1.0" encoding="UTF-8" standalone="yes"?>
<Relationships xmlns="http://schemas.openxmlformats.org/package/2006/relationships"><Relationship Id="rId1" Type="http://schemas.openxmlformats.org/officeDocument/2006/relationships/customXmlProps" Target="itemProps2636.xml"/></Relationships>
</file>

<file path=customXml/_rels/item2637.xml.rels><?xml version="1.0" encoding="UTF-8" standalone="yes"?>
<Relationships xmlns="http://schemas.openxmlformats.org/package/2006/relationships"><Relationship Id="rId1" Type="http://schemas.openxmlformats.org/officeDocument/2006/relationships/customXmlProps" Target="itemProps2637.xml"/></Relationships>
</file>

<file path=customXml/_rels/item2638.xml.rels><?xml version="1.0" encoding="UTF-8" standalone="yes"?>
<Relationships xmlns="http://schemas.openxmlformats.org/package/2006/relationships"><Relationship Id="rId1" Type="http://schemas.openxmlformats.org/officeDocument/2006/relationships/customXmlProps" Target="itemProps2638.xml"/></Relationships>
</file>

<file path=customXml/_rels/item2639.xml.rels><?xml version="1.0" encoding="UTF-8" standalone="yes"?>
<Relationships xmlns="http://schemas.openxmlformats.org/package/2006/relationships"><Relationship Id="rId1" Type="http://schemas.openxmlformats.org/officeDocument/2006/relationships/customXmlProps" Target="itemProps2639.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40.xml.rels><?xml version="1.0" encoding="UTF-8" standalone="yes"?>
<Relationships xmlns="http://schemas.openxmlformats.org/package/2006/relationships"><Relationship Id="rId1" Type="http://schemas.openxmlformats.org/officeDocument/2006/relationships/customXmlProps" Target="itemProps2640.xml"/></Relationships>
</file>

<file path=customXml/_rels/item2641.xml.rels><?xml version="1.0" encoding="UTF-8" standalone="yes"?>
<Relationships xmlns="http://schemas.openxmlformats.org/package/2006/relationships"><Relationship Id="rId1" Type="http://schemas.openxmlformats.org/officeDocument/2006/relationships/customXmlProps" Target="itemProps2641.xml"/></Relationships>
</file>

<file path=customXml/_rels/item2642.xml.rels><?xml version="1.0" encoding="UTF-8" standalone="yes"?>
<Relationships xmlns="http://schemas.openxmlformats.org/package/2006/relationships"><Relationship Id="rId1" Type="http://schemas.openxmlformats.org/officeDocument/2006/relationships/customXmlProps" Target="itemProps2642.xml"/></Relationships>
</file>

<file path=customXml/_rels/item2643.xml.rels><?xml version="1.0" encoding="UTF-8" standalone="yes"?>
<Relationships xmlns="http://schemas.openxmlformats.org/package/2006/relationships"><Relationship Id="rId1" Type="http://schemas.openxmlformats.org/officeDocument/2006/relationships/customXmlProps" Target="itemProps2643.xml"/></Relationships>
</file>

<file path=customXml/_rels/item2644.xml.rels><?xml version="1.0" encoding="UTF-8" standalone="yes"?>
<Relationships xmlns="http://schemas.openxmlformats.org/package/2006/relationships"><Relationship Id="rId1" Type="http://schemas.openxmlformats.org/officeDocument/2006/relationships/customXmlProps" Target="itemProps2644.xml"/></Relationships>
</file>

<file path=customXml/_rels/item2645.xml.rels><?xml version="1.0" encoding="UTF-8" standalone="yes"?>
<Relationships xmlns="http://schemas.openxmlformats.org/package/2006/relationships"><Relationship Id="rId1" Type="http://schemas.openxmlformats.org/officeDocument/2006/relationships/customXmlProps" Target="itemProps2645.xml"/></Relationships>
</file>

<file path=customXml/_rels/item2646.xml.rels><?xml version="1.0" encoding="UTF-8" standalone="yes"?>
<Relationships xmlns="http://schemas.openxmlformats.org/package/2006/relationships"><Relationship Id="rId1" Type="http://schemas.openxmlformats.org/officeDocument/2006/relationships/customXmlProps" Target="itemProps2646.xml"/></Relationships>
</file>

<file path=customXml/_rels/item2647.xml.rels><?xml version="1.0" encoding="UTF-8" standalone="yes"?>
<Relationships xmlns="http://schemas.openxmlformats.org/package/2006/relationships"><Relationship Id="rId1" Type="http://schemas.openxmlformats.org/officeDocument/2006/relationships/customXmlProps" Target="itemProps2647.xml"/></Relationships>
</file>

<file path=customXml/_rels/item2648.xml.rels><?xml version="1.0" encoding="UTF-8" standalone="yes"?>
<Relationships xmlns="http://schemas.openxmlformats.org/package/2006/relationships"><Relationship Id="rId1" Type="http://schemas.openxmlformats.org/officeDocument/2006/relationships/customXmlProps" Target="itemProps2648.xml"/></Relationships>
</file>

<file path=customXml/_rels/item2649.xml.rels><?xml version="1.0" encoding="UTF-8" standalone="yes"?>
<Relationships xmlns="http://schemas.openxmlformats.org/package/2006/relationships"><Relationship Id="rId1" Type="http://schemas.openxmlformats.org/officeDocument/2006/relationships/customXmlProps" Target="itemProps2649.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50.xml.rels><?xml version="1.0" encoding="UTF-8" standalone="yes"?>
<Relationships xmlns="http://schemas.openxmlformats.org/package/2006/relationships"><Relationship Id="rId1" Type="http://schemas.openxmlformats.org/officeDocument/2006/relationships/customXmlProps" Target="itemProps2650.xml"/></Relationships>
</file>

<file path=customXml/_rels/item2651.xml.rels><?xml version="1.0" encoding="UTF-8" standalone="yes"?>
<Relationships xmlns="http://schemas.openxmlformats.org/package/2006/relationships"><Relationship Id="rId1" Type="http://schemas.openxmlformats.org/officeDocument/2006/relationships/customXmlProps" Target="itemProps2651.xml"/></Relationships>
</file>

<file path=customXml/_rels/item2652.xml.rels><?xml version="1.0" encoding="UTF-8" standalone="yes"?>
<Relationships xmlns="http://schemas.openxmlformats.org/package/2006/relationships"><Relationship Id="rId1" Type="http://schemas.openxmlformats.org/officeDocument/2006/relationships/customXmlProps" Target="itemProps2652.xml"/></Relationships>
</file>

<file path=customXml/_rels/item2653.xml.rels><?xml version="1.0" encoding="UTF-8" standalone="yes"?>
<Relationships xmlns="http://schemas.openxmlformats.org/package/2006/relationships"><Relationship Id="rId1" Type="http://schemas.openxmlformats.org/officeDocument/2006/relationships/customXmlProps" Target="itemProps2653.xml"/></Relationships>
</file>

<file path=customXml/_rels/item2654.xml.rels><?xml version="1.0" encoding="UTF-8" standalone="yes"?>
<Relationships xmlns="http://schemas.openxmlformats.org/package/2006/relationships"><Relationship Id="rId1" Type="http://schemas.openxmlformats.org/officeDocument/2006/relationships/customXmlProps" Target="itemProps2654.xml"/></Relationships>
</file>

<file path=customXml/_rels/item2655.xml.rels><?xml version="1.0" encoding="UTF-8" standalone="yes"?>
<Relationships xmlns="http://schemas.openxmlformats.org/package/2006/relationships"><Relationship Id="rId1" Type="http://schemas.openxmlformats.org/officeDocument/2006/relationships/customXmlProps" Target="itemProps2655.xml"/></Relationships>
</file>

<file path=customXml/_rels/item2656.xml.rels><?xml version="1.0" encoding="UTF-8" standalone="yes"?>
<Relationships xmlns="http://schemas.openxmlformats.org/package/2006/relationships"><Relationship Id="rId1" Type="http://schemas.openxmlformats.org/officeDocument/2006/relationships/customXmlProps" Target="itemProps2656.xml"/></Relationships>
</file>

<file path=customXml/_rels/item2657.xml.rels><?xml version="1.0" encoding="UTF-8" standalone="yes"?>
<Relationships xmlns="http://schemas.openxmlformats.org/package/2006/relationships"><Relationship Id="rId1" Type="http://schemas.openxmlformats.org/officeDocument/2006/relationships/customXmlProps" Target="itemProps2657.xml"/></Relationships>
</file>

<file path=customXml/_rels/item2658.xml.rels><?xml version="1.0" encoding="UTF-8" standalone="yes"?>
<Relationships xmlns="http://schemas.openxmlformats.org/package/2006/relationships"><Relationship Id="rId1" Type="http://schemas.openxmlformats.org/officeDocument/2006/relationships/customXmlProps" Target="itemProps2658.xml"/></Relationships>
</file>

<file path=customXml/_rels/item2659.xml.rels><?xml version="1.0" encoding="UTF-8" standalone="yes"?>
<Relationships xmlns="http://schemas.openxmlformats.org/package/2006/relationships"><Relationship Id="rId1" Type="http://schemas.openxmlformats.org/officeDocument/2006/relationships/customXmlProps" Target="itemProps2659.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60.xml.rels><?xml version="1.0" encoding="UTF-8" standalone="yes"?>
<Relationships xmlns="http://schemas.openxmlformats.org/package/2006/relationships"><Relationship Id="rId1" Type="http://schemas.openxmlformats.org/officeDocument/2006/relationships/customXmlProps" Target="itemProps2660.xml"/></Relationships>
</file>

<file path=customXml/_rels/item2661.xml.rels><?xml version="1.0" encoding="UTF-8" standalone="yes"?>
<Relationships xmlns="http://schemas.openxmlformats.org/package/2006/relationships"><Relationship Id="rId1" Type="http://schemas.openxmlformats.org/officeDocument/2006/relationships/customXmlProps" Target="itemProps2661.xml"/></Relationships>
</file>

<file path=customXml/_rels/item2662.xml.rels><?xml version="1.0" encoding="UTF-8" standalone="yes"?>
<Relationships xmlns="http://schemas.openxmlformats.org/package/2006/relationships"><Relationship Id="rId1" Type="http://schemas.openxmlformats.org/officeDocument/2006/relationships/customXmlProps" Target="itemProps2662.xml"/></Relationships>
</file>

<file path=customXml/_rels/item2663.xml.rels><?xml version="1.0" encoding="UTF-8" standalone="yes"?>
<Relationships xmlns="http://schemas.openxmlformats.org/package/2006/relationships"><Relationship Id="rId1" Type="http://schemas.openxmlformats.org/officeDocument/2006/relationships/customXmlProps" Target="itemProps2663.xml"/></Relationships>
</file>

<file path=customXml/_rels/item2664.xml.rels><?xml version="1.0" encoding="UTF-8" standalone="yes"?>
<Relationships xmlns="http://schemas.openxmlformats.org/package/2006/relationships"><Relationship Id="rId1" Type="http://schemas.openxmlformats.org/officeDocument/2006/relationships/customXmlProps" Target="itemProps2664.xml"/></Relationships>
</file>

<file path=customXml/_rels/item2665.xml.rels><?xml version="1.0" encoding="UTF-8" standalone="yes"?>
<Relationships xmlns="http://schemas.openxmlformats.org/package/2006/relationships"><Relationship Id="rId1" Type="http://schemas.openxmlformats.org/officeDocument/2006/relationships/customXmlProps" Target="itemProps2665.xml"/></Relationships>
</file>

<file path=customXml/_rels/item2666.xml.rels><?xml version="1.0" encoding="UTF-8" standalone="yes"?>
<Relationships xmlns="http://schemas.openxmlformats.org/package/2006/relationships"><Relationship Id="rId1" Type="http://schemas.openxmlformats.org/officeDocument/2006/relationships/customXmlProps" Target="itemProps2666.xml"/></Relationships>
</file>

<file path=customXml/_rels/item2667.xml.rels><?xml version="1.0" encoding="UTF-8" standalone="yes"?>
<Relationships xmlns="http://schemas.openxmlformats.org/package/2006/relationships"><Relationship Id="rId1" Type="http://schemas.openxmlformats.org/officeDocument/2006/relationships/customXmlProps" Target="itemProps2667.xml"/></Relationships>
</file>

<file path=customXml/_rels/item2668.xml.rels><?xml version="1.0" encoding="UTF-8" standalone="yes"?>
<Relationships xmlns="http://schemas.openxmlformats.org/package/2006/relationships"><Relationship Id="rId1" Type="http://schemas.openxmlformats.org/officeDocument/2006/relationships/customXmlProps" Target="itemProps2668.xml"/></Relationships>
</file>

<file path=customXml/_rels/item2669.xml.rels><?xml version="1.0" encoding="UTF-8" standalone="yes"?>
<Relationships xmlns="http://schemas.openxmlformats.org/package/2006/relationships"><Relationship Id="rId1" Type="http://schemas.openxmlformats.org/officeDocument/2006/relationships/customXmlProps" Target="itemProps2669.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70.xml.rels><?xml version="1.0" encoding="UTF-8" standalone="yes"?>
<Relationships xmlns="http://schemas.openxmlformats.org/package/2006/relationships"><Relationship Id="rId1" Type="http://schemas.openxmlformats.org/officeDocument/2006/relationships/customXmlProps" Target="itemProps2670.xml"/></Relationships>
</file>

<file path=customXml/_rels/item2671.xml.rels><?xml version="1.0" encoding="UTF-8" standalone="yes"?>
<Relationships xmlns="http://schemas.openxmlformats.org/package/2006/relationships"><Relationship Id="rId1" Type="http://schemas.openxmlformats.org/officeDocument/2006/relationships/customXmlProps" Target="itemProps2671.xml"/></Relationships>
</file>

<file path=customXml/_rels/item2672.xml.rels><?xml version="1.0" encoding="UTF-8" standalone="yes"?>
<Relationships xmlns="http://schemas.openxmlformats.org/package/2006/relationships"><Relationship Id="rId1" Type="http://schemas.openxmlformats.org/officeDocument/2006/relationships/customXmlProps" Target="itemProps2672.xml"/></Relationships>
</file>

<file path=customXml/_rels/item2673.xml.rels><?xml version="1.0" encoding="UTF-8" standalone="yes"?>
<Relationships xmlns="http://schemas.openxmlformats.org/package/2006/relationships"><Relationship Id="rId1" Type="http://schemas.openxmlformats.org/officeDocument/2006/relationships/customXmlProps" Target="itemProps2673.xml"/></Relationships>
</file>

<file path=customXml/_rels/item2674.xml.rels><?xml version="1.0" encoding="UTF-8" standalone="yes"?>
<Relationships xmlns="http://schemas.openxmlformats.org/package/2006/relationships"><Relationship Id="rId1" Type="http://schemas.openxmlformats.org/officeDocument/2006/relationships/customXmlProps" Target="itemProps2674.xml"/></Relationships>
</file>

<file path=customXml/_rels/item2675.xml.rels><?xml version="1.0" encoding="UTF-8" standalone="yes"?>
<Relationships xmlns="http://schemas.openxmlformats.org/package/2006/relationships"><Relationship Id="rId1" Type="http://schemas.openxmlformats.org/officeDocument/2006/relationships/customXmlProps" Target="itemProps2675.xml"/></Relationships>
</file>

<file path=customXml/_rels/item2676.xml.rels><?xml version="1.0" encoding="UTF-8" standalone="yes"?>
<Relationships xmlns="http://schemas.openxmlformats.org/package/2006/relationships"><Relationship Id="rId1" Type="http://schemas.openxmlformats.org/officeDocument/2006/relationships/customXmlProps" Target="itemProps2676.xml"/></Relationships>
</file>

<file path=customXml/_rels/item2677.xml.rels><?xml version="1.0" encoding="UTF-8" standalone="yes"?>
<Relationships xmlns="http://schemas.openxmlformats.org/package/2006/relationships"><Relationship Id="rId1" Type="http://schemas.openxmlformats.org/officeDocument/2006/relationships/customXmlProps" Target="itemProps2677.xml"/></Relationships>
</file>

<file path=customXml/_rels/item2678.xml.rels><?xml version="1.0" encoding="UTF-8" standalone="yes"?>
<Relationships xmlns="http://schemas.openxmlformats.org/package/2006/relationships"><Relationship Id="rId1" Type="http://schemas.openxmlformats.org/officeDocument/2006/relationships/customXmlProps" Target="itemProps2678.xml"/></Relationships>
</file>

<file path=customXml/_rels/item2679.xml.rels><?xml version="1.0" encoding="UTF-8" standalone="yes"?>
<Relationships xmlns="http://schemas.openxmlformats.org/package/2006/relationships"><Relationship Id="rId1" Type="http://schemas.openxmlformats.org/officeDocument/2006/relationships/customXmlProps" Target="itemProps2679.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80.xml.rels><?xml version="1.0" encoding="UTF-8" standalone="yes"?>
<Relationships xmlns="http://schemas.openxmlformats.org/package/2006/relationships"><Relationship Id="rId1" Type="http://schemas.openxmlformats.org/officeDocument/2006/relationships/customXmlProps" Target="itemProps2680.xml"/></Relationships>
</file>

<file path=customXml/_rels/item2681.xml.rels><?xml version="1.0" encoding="UTF-8" standalone="yes"?>
<Relationships xmlns="http://schemas.openxmlformats.org/package/2006/relationships"><Relationship Id="rId1" Type="http://schemas.openxmlformats.org/officeDocument/2006/relationships/customXmlProps" Target="itemProps2681.xml"/></Relationships>
</file>

<file path=customXml/_rels/item2682.xml.rels><?xml version="1.0" encoding="UTF-8" standalone="yes"?>
<Relationships xmlns="http://schemas.openxmlformats.org/package/2006/relationships"><Relationship Id="rId1" Type="http://schemas.openxmlformats.org/officeDocument/2006/relationships/customXmlProps" Target="itemProps2682.xml"/></Relationships>
</file>

<file path=customXml/_rels/item2683.xml.rels><?xml version="1.0" encoding="UTF-8" standalone="yes"?>
<Relationships xmlns="http://schemas.openxmlformats.org/package/2006/relationships"><Relationship Id="rId1" Type="http://schemas.openxmlformats.org/officeDocument/2006/relationships/customXmlProps" Target="itemProps2683.xml"/></Relationships>
</file>

<file path=customXml/_rels/item2684.xml.rels><?xml version="1.0" encoding="UTF-8" standalone="yes"?>
<Relationships xmlns="http://schemas.openxmlformats.org/package/2006/relationships"><Relationship Id="rId1" Type="http://schemas.openxmlformats.org/officeDocument/2006/relationships/customXmlProps" Target="itemProps2684.xml"/></Relationships>
</file>

<file path=customXml/_rels/item2685.xml.rels><?xml version="1.0" encoding="UTF-8" standalone="yes"?>
<Relationships xmlns="http://schemas.openxmlformats.org/package/2006/relationships"><Relationship Id="rId1" Type="http://schemas.openxmlformats.org/officeDocument/2006/relationships/customXmlProps" Target="itemProps2685.xml"/></Relationships>
</file>

<file path=customXml/_rels/item2686.xml.rels><?xml version="1.0" encoding="UTF-8" standalone="yes"?>
<Relationships xmlns="http://schemas.openxmlformats.org/package/2006/relationships"><Relationship Id="rId1" Type="http://schemas.openxmlformats.org/officeDocument/2006/relationships/customXmlProps" Target="itemProps2686.xml"/></Relationships>
</file>

<file path=customXml/_rels/item2687.xml.rels><?xml version="1.0" encoding="UTF-8" standalone="yes"?>
<Relationships xmlns="http://schemas.openxmlformats.org/package/2006/relationships"><Relationship Id="rId1" Type="http://schemas.openxmlformats.org/officeDocument/2006/relationships/customXmlProps" Target="itemProps2687.xml"/></Relationships>
</file>

<file path=customXml/_rels/item2688.xml.rels><?xml version="1.0" encoding="UTF-8" standalone="yes"?>
<Relationships xmlns="http://schemas.openxmlformats.org/package/2006/relationships"><Relationship Id="rId1" Type="http://schemas.openxmlformats.org/officeDocument/2006/relationships/customXmlProps" Target="itemProps2688.xml"/></Relationships>
</file>

<file path=customXml/_rels/item2689.xml.rels><?xml version="1.0" encoding="UTF-8" standalone="yes"?>
<Relationships xmlns="http://schemas.openxmlformats.org/package/2006/relationships"><Relationship Id="rId1" Type="http://schemas.openxmlformats.org/officeDocument/2006/relationships/customXmlProps" Target="itemProps2689.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690.xml.rels><?xml version="1.0" encoding="UTF-8" standalone="yes"?>
<Relationships xmlns="http://schemas.openxmlformats.org/package/2006/relationships"><Relationship Id="rId1" Type="http://schemas.openxmlformats.org/officeDocument/2006/relationships/customXmlProps" Target="itemProps2690.xml"/></Relationships>
</file>

<file path=customXml/_rels/item2691.xml.rels><?xml version="1.0" encoding="UTF-8" standalone="yes"?>
<Relationships xmlns="http://schemas.openxmlformats.org/package/2006/relationships"><Relationship Id="rId1" Type="http://schemas.openxmlformats.org/officeDocument/2006/relationships/customXmlProps" Target="itemProps2691.xml"/></Relationships>
</file>

<file path=customXml/_rels/item2692.xml.rels><?xml version="1.0" encoding="UTF-8" standalone="yes"?>
<Relationships xmlns="http://schemas.openxmlformats.org/package/2006/relationships"><Relationship Id="rId1" Type="http://schemas.openxmlformats.org/officeDocument/2006/relationships/customXmlProps" Target="itemProps2692.xml"/></Relationships>
</file>

<file path=customXml/_rels/item2693.xml.rels><?xml version="1.0" encoding="UTF-8" standalone="yes"?>
<Relationships xmlns="http://schemas.openxmlformats.org/package/2006/relationships"><Relationship Id="rId1" Type="http://schemas.openxmlformats.org/officeDocument/2006/relationships/customXmlProps" Target="itemProps2693.xml"/></Relationships>
</file>

<file path=customXml/_rels/item2694.xml.rels><?xml version="1.0" encoding="UTF-8" standalone="yes"?>
<Relationships xmlns="http://schemas.openxmlformats.org/package/2006/relationships"><Relationship Id="rId1" Type="http://schemas.openxmlformats.org/officeDocument/2006/relationships/customXmlProps" Target="itemProps2694.xml"/></Relationships>
</file>

<file path=customXml/_rels/item2695.xml.rels><?xml version="1.0" encoding="UTF-8" standalone="yes"?>
<Relationships xmlns="http://schemas.openxmlformats.org/package/2006/relationships"><Relationship Id="rId1" Type="http://schemas.openxmlformats.org/officeDocument/2006/relationships/customXmlProps" Target="itemProps2695.xml"/></Relationships>
</file>

<file path=customXml/_rels/item2696.xml.rels><?xml version="1.0" encoding="UTF-8" standalone="yes"?>
<Relationships xmlns="http://schemas.openxmlformats.org/package/2006/relationships"><Relationship Id="rId1" Type="http://schemas.openxmlformats.org/officeDocument/2006/relationships/customXmlProps" Target="itemProps2696.xml"/></Relationships>
</file>

<file path=customXml/_rels/item2697.xml.rels><?xml version="1.0" encoding="UTF-8" standalone="yes"?>
<Relationships xmlns="http://schemas.openxmlformats.org/package/2006/relationships"><Relationship Id="rId1" Type="http://schemas.openxmlformats.org/officeDocument/2006/relationships/customXmlProps" Target="itemProps2697.xml"/></Relationships>
</file>

<file path=customXml/_rels/item2698.xml.rels><?xml version="1.0" encoding="UTF-8" standalone="yes"?>
<Relationships xmlns="http://schemas.openxmlformats.org/package/2006/relationships"><Relationship Id="rId1" Type="http://schemas.openxmlformats.org/officeDocument/2006/relationships/customXmlProps" Target="itemProps2698.xml"/></Relationships>
</file>

<file path=customXml/_rels/item2699.xml.rels><?xml version="1.0" encoding="UTF-8" standalone="yes"?>
<Relationships xmlns="http://schemas.openxmlformats.org/package/2006/relationships"><Relationship Id="rId1" Type="http://schemas.openxmlformats.org/officeDocument/2006/relationships/customXmlProps" Target="itemProps269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00.xml.rels><?xml version="1.0" encoding="UTF-8" standalone="yes"?>
<Relationships xmlns="http://schemas.openxmlformats.org/package/2006/relationships"><Relationship Id="rId1" Type="http://schemas.openxmlformats.org/officeDocument/2006/relationships/customXmlProps" Target="itemProps2700.xml"/></Relationships>
</file>

<file path=customXml/_rels/item2701.xml.rels><?xml version="1.0" encoding="UTF-8" standalone="yes"?>
<Relationships xmlns="http://schemas.openxmlformats.org/package/2006/relationships"><Relationship Id="rId1" Type="http://schemas.openxmlformats.org/officeDocument/2006/relationships/customXmlProps" Target="itemProps2701.xml"/></Relationships>
</file>

<file path=customXml/_rels/item2702.xml.rels><?xml version="1.0" encoding="UTF-8" standalone="yes"?>
<Relationships xmlns="http://schemas.openxmlformats.org/package/2006/relationships"><Relationship Id="rId1" Type="http://schemas.openxmlformats.org/officeDocument/2006/relationships/customXmlProps" Target="itemProps2702.xml"/></Relationships>
</file>

<file path=customXml/_rels/item2703.xml.rels><?xml version="1.0" encoding="UTF-8" standalone="yes"?>
<Relationships xmlns="http://schemas.openxmlformats.org/package/2006/relationships"><Relationship Id="rId1" Type="http://schemas.openxmlformats.org/officeDocument/2006/relationships/customXmlProps" Target="itemProps2703.xml"/></Relationships>
</file>

<file path=customXml/_rels/item2704.xml.rels><?xml version="1.0" encoding="UTF-8" standalone="yes"?>
<Relationships xmlns="http://schemas.openxmlformats.org/package/2006/relationships"><Relationship Id="rId1" Type="http://schemas.openxmlformats.org/officeDocument/2006/relationships/customXmlProps" Target="itemProps2704.xml"/></Relationships>
</file>

<file path=customXml/_rels/item2705.xml.rels><?xml version="1.0" encoding="UTF-8" standalone="yes"?>
<Relationships xmlns="http://schemas.openxmlformats.org/package/2006/relationships"><Relationship Id="rId1" Type="http://schemas.openxmlformats.org/officeDocument/2006/relationships/customXmlProps" Target="itemProps2705.xml"/></Relationships>
</file>

<file path=customXml/_rels/item2706.xml.rels><?xml version="1.0" encoding="UTF-8" standalone="yes"?>
<Relationships xmlns="http://schemas.openxmlformats.org/package/2006/relationships"><Relationship Id="rId1" Type="http://schemas.openxmlformats.org/officeDocument/2006/relationships/customXmlProps" Target="itemProps2706.xml"/></Relationships>
</file>

<file path=customXml/_rels/item2707.xml.rels><?xml version="1.0" encoding="UTF-8" standalone="yes"?>
<Relationships xmlns="http://schemas.openxmlformats.org/package/2006/relationships"><Relationship Id="rId1" Type="http://schemas.openxmlformats.org/officeDocument/2006/relationships/customXmlProps" Target="itemProps2707.xml"/></Relationships>
</file>

<file path=customXml/_rels/item2708.xml.rels><?xml version="1.0" encoding="UTF-8" standalone="yes"?>
<Relationships xmlns="http://schemas.openxmlformats.org/package/2006/relationships"><Relationship Id="rId1" Type="http://schemas.openxmlformats.org/officeDocument/2006/relationships/customXmlProps" Target="itemProps2708.xml"/></Relationships>
</file>

<file path=customXml/_rels/item2709.xml.rels><?xml version="1.0" encoding="UTF-8" standalone="yes"?>
<Relationships xmlns="http://schemas.openxmlformats.org/package/2006/relationships"><Relationship Id="rId1" Type="http://schemas.openxmlformats.org/officeDocument/2006/relationships/customXmlProps" Target="itemProps2709.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10.xml.rels><?xml version="1.0" encoding="UTF-8" standalone="yes"?>
<Relationships xmlns="http://schemas.openxmlformats.org/package/2006/relationships"><Relationship Id="rId1" Type="http://schemas.openxmlformats.org/officeDocument/2006/relationships/customXmlProps" Target="itemProps2710.xml"/></Relationships>
</file>

<file path=customXml/_rels/item2711.xml.rels><?xml version="1.0" encoding="UTF-8" standalone="yes"?>
<Relationships xmlns="http://schemas.openxmlformats.org/package/2006/relationships"><Relationship Id="rId1" Type="http://schemas.openxmlformats.org/officeDocument/2006/relationships/customXmlProps" Target="itemProps2711.xml"/></Relationships>
</file>

<file path=customXml/_rels/item2712.xml.rels><?xml version="1.0" encoding="UTF-8" standalone="yes"?>
<Relationships xmlns="http://schemas.openxmlformats.org/package/2006/relationships"><Relationship Id="rId1" Type="http://schemas.openxmlformats.org/officeDocument/2006/relationships/customXmlProps" Target="itemProps2712.xml"/></Relationships>
</file>

<file path=customXml/_rels/item2713.xml.rels><?xml version="1.0" encoding="UTF-8" standalone="yes"?>
<Relationships xmlns="http://schemas.openxmlformats.org/package/2006/relationships"><Relationship Id="rId1" Type="http://schemas.openxmlformats.org/officeDocument/2006/relationships/customXmlProps" Target="itemProps2713.xml"/></Relationships>
</file>

<file path=customXml/_rels/item2714.xml.rels><?xml version="1.0" encoding="UTF-8" standalone="yes"?>
<Relationships xmlns="http://schemas.openxmlformats.org/package/2006/relationships"><Relationship Id="rId1" Type="http://schemas.openxmlformats.org/officeDocument/2006/relationships/customXmlProps" Target="itemProps2714.xml"/></Relationships>
</file>

<file path=customXml/_rels/item2715.xml.rels><?xml version="1.0" encoding="UTF-8" standalone="yes"?>
<Relationships xmlns="http://schemas.openxmlformats.org/package/2006/relationships"><Relationship Id="rId1" Type="http://schemas.openxmlformats.org/officeDocument/2006/relationships/customXmlProps" Target="itemProps2715.xml"/></Relationships>
</file>

<file path=customXml/_rels/item2716.xml.rels><?xml version="1.0" encoding="UTF-8" standalone="yes"?>
<Relationships xmlns="http://schemas.openxmlformats.org/package/2006/relationships"><Relationship Id="rId1" Type="http://schemas.openxmlformats.org/officeDocument/2006/relationships/customXmlProps" Target="itemProps2716.xml"/></Relationships>
</file>

<file path=customXml/_rels/item2717.xml.rels><?xml version="1.0" encoding="UTF-8" standalone="yes"?>
<Relationships xmlns="http://schemas.openxmlformats.org/package/2006/relationships"><Relationship Id="rId1" Type="http://schemas.openxmlformats.org/officeDocument/2006/relationships/customXmlProps" Target="itemProps2717.xml"/></Relationships>
</file>

<file path=customXml/_rels/item2718.xml.rels><?xml version="1.0" encoding="UTF-8" standalone="yes"?>
<Relationships xmlns="http://schemas.openxmlformats.org/package/2006/relationships"><Relationship Id="rId1" Type="http://schemas.openxmlformats.org/officeDocument/2006/relationships/customXmlProps" Target="itemProps2718.xml"/></Relationships>
</file>

<file path=customXml/_rels/item2719.xml.rels><?xml version="1.0" encoding="UTF-8" standalone="yes"?>
<Relationships xmlns="http://schemas.openxmlformats.org/package/2006/relationships"><Relationship Id="rId1" Type="http://schemas.openxmlformats.org/officeDocument/2006/relationships/customXmlProps" Target="itemProps2719.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20.xml.rels><?xml version="1.0" encoding="UTF-8" standalone="yes"?>
<Relationships xmlns="http://schemas.openxmlformats.org/package/2006/relationships"><Relationship Id="rId1" Type="http://schemas.openxmlformats.org/officeDocument/2006/relationships/customXmlProps" Target="itemProps2720.xml"/></Relationships>
</file>

<file path=customXml/_rels/item2721.xml.rels><?xml version="1.0" encoding="UTF-8" standalone="yes"?>
<Relationships xmlns="http://schemas.openxmlformats.org/package/2006/relationships"><Relationship Id="rId1" Type="http://schemas.openxmlformats.org/officeDocument/2006/relationships/customXmlProps" Target="itemProps2721.xml"/></Relationships>
</file>

<file path=customXml/_rels/item2722.xml.rels><?xml version="1.0" encoding="UTF-8" standalone="yes"?>
<Relationships xmlns="http://schemas.openxmlformats.org/package/2006/relationships"><Relationship Id="rId1" Type="http://schemas.openxmlformats.org/officeDocument/2006/relationships/customXmlProps" Target="itemProps2722.xml"/></Relationships>
</file>

<file path=customXml/_rels/item2723.xml.rels><?xml version="1.0" encoding="UTF-8" standalone="yes"?>
<Relationships xmlns="http://schemas.openxmlformats.org/package/2006/relationships"><Relationship Id="rId1" Type="http://schemas.openxmlformats.org/officeDocument/2006/relationships/customXmlProps" Target="itemProps2723.xml"/></Relationships>
</file>

<file path=customXml/_rels/item2724.xml.rels><?xml version="1.0" encoding="UTF-8" standalone="yes"?>
<Relationships xmlns="http://schemas.openxmlformats.org/package/2006/relationships"><Relationship Id="rId1" Type="http://schemas.openxmlformats.org/officeDocument/2006/relationships/customXmlProps" Target="itemProps2724.xml"/></Relationships>
</file>

<file path=customXml/_rels/item2725.xml.rels><?xml version="1.0" encoding="UTF-8" standalone="yes"?>
<Relationships xmlns="http://schemas.openxmlformats.org/package/2006/relationships"><Relationship Id="rId1" Type="http://schemas.openxmlformats.org/officeDocument/2006/relationships/customXmlProps" Target="itemProps2725.xml"/></Relationships>
</file>

<file path=customXml/_rels/item2726.xml.rels><?xml version="1.0" encoding="UTF-8" standalone="yes"?>
<Relationships xmlns="http://schemas.openxmlformats.org/package/2006/relationships"><Relationship Id="rId1" Type="http://schemas.openxmlformats.org/officeDocument/2006/relationships/customXmlProps" Target="itemProps2726.xml"/></Relationships>
</file>

<file path=customXml/_rels/item2727.xml.rels><?xml version="1.0" encoding="UTF-8" standalone="yes"?>
<Relationships xmlns="http://schemas.openxmlformats.org/package/2006/relationships"><Relationship Id="rId1" Type="http://schemas.openxmlformats.org/officeDocument/2006/relationships/customXmlProps" Target="itemProps2727.xml"/></Relationships>
</file>

<file path=customXml/_rels/item2728.xml.rels><?xml version="1.0" encoding="UTF-8" standalone="yes"?>
<Relationships xmlns="http://schemas.openxmlformats.org/package/2006/relationships"><Relationship Id="rId1" Type="http://schemas.openxmlformats.org/officeDocument/2006/relationships/customXmlProps" Target="itemProps2728.xml"/></Relationships>
</file>

<file path=customXml/_rels/item2729.xml.rels><?xml version="1.0" encoding="UTF-8" standalone="yes"?>
<Relationships xmlns="http://schemas.openxmlformats.org/package/2006/relationships"><Relationship Id="rId1" Type="http://schemas.openxmlformats.org/officeDocument/2006/relationships/customXmlProps" Target="itemProps2729.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30.xml.rels><?xml version="1.0" encoding="UTF-8" standalone="yes"?>
<Relationships xmlns="http://schemas.openxmlformats.org/package/2006/relationships"><Relationship Id="rId1" Type="http://schemas.openxmlformats.org/officeDocument/2006/relationships/customXmlProps" Target="itemProps2730.xml"/></Relationships>
</file>

<file path=customXml/_rels/item2731.xml.rels><?xml version="1.0" encoding="UTF-8" standalone="yes"?>
<Relationships xmlns="http://schemas.openxmlformats.org/package/2006/relationships"><Relationship Id="rId1" Type="http://schemas.openxmlformats.org/officeDocument/2006/relationships/customXmlProps" Target="itemProps2731.xml"/></Relationships>
</file>

<file path=customXml/_rels/item2732.xml.rels><?xml version="1.0" encoding="UTF-8" standalone="yes"?>
<Relationships xmlns="http://schemas.openxmlformats.org/package/2006/relationships"><Relationship Id="rId1" Type="http://schemas.openxmlformats.org/officeDocument/2006/relationships/customXmlProps" Target="itemProps2732.xml"/></Relationships>
</file>

<file path=customXml/_rels/item2733.xml.rels><?xml version="1.0" encoding="UTF-8" standalone="yes"?>
<Relationships xmlns="http://schemas.openxmlformats.org/package/2006/relationships"><Relationship Id="rId1" Type="http://schemas.openxmlformats.org/officeDocument/2006/relationships/customXmlProps" Target="itemProps2733.xml"/></Relationships>
</file>

<file path=customXml/_rels/item2734.xml.rels><?xml version="1.0" encoding="UTF-8" standalone="yes"?>
<Relationships xmlns="http://schemas.openxmlformats.org/package/2006/relationships"><Relationship Id="rId1" Type="http://schemas.openxmlformats.org/officeDocument/2006/relationships/customXmlProps" Target="itemProps2734.xml"/></Relationships>
</file>

<file path=customXml/_rels/item2735.xml.rels><?xml version="1.0" encoding="UTF-8" standalone="yes"?>
<Relationships xmlns="http://schemas.openxmlformats.org/package/2006/relationships"><Relationship Id="rId1" Type="http://schemas.openxmlformats.org/officeDocument/2006/relationships/customXmlProps" Target="itemProps2735.xml"/></Relationships>
</file>

<file path=customXml/_rels/item2736.xml.rels><?xml version="1.0" encoding="UTF-8" standalone="yes"?>
<Relationships xmlns="http://schemas.openxmlformats.org/package/2006/relationships"><Relationship Id="rId1" Type="http://schemas.openxmlformats.org/officeDocument/2006/relationships/customXmlProps" Target="itemProps2736.xml"/></Relationships>
</file>

<file path=customXml/_rels/item2737.xml.rels><?xml version="1.0" encoding="UTF-8" standalone="yes"?>
<Relationships xmlns="http://schemas.openxmlformats.org/package/2006/relationships"><Relationship Id="rId1" Type="http://schemas.openxmlformats.org/officeDocument/2006/relationships/customXmlProps" Target="itemProps2737.xml"/></Relationships>
</file>

<file path=customXml/_rels/item2738.xml.rels><?xml version="1.0" encoding="UTF-8" standalone="yes"?>
<Relationships xmlns="http://schemas.openxmlformats.org/package/2006/relationships"><Relationship Id="rId1" Type="http://schemas.openxmlformats.org/officeDocument/2006/relationships/customXmlProps" Target="itemProps2738.xml"/></Relationships>
</file>

<file path=customXml/_rels/item2739.xml.rels><?xml version="1.0" encoding="UTF-8" standalone="yes"?>
<Relationships xmlns="http://schemas.openxmlformats.org/package/2006/relationships"><Relationship Id="rId1" Type="http://schemas.openxmlformats.org/officeDocument/2006/relationships/customXmlProps" Target="itemProps2739.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40.xml.rels><?xml version="1.0" encoding="UTF-8" standalone="yes"?>
<Relationships xmlns="http://schemas.openxmlformats.org/package/2006/relationships"><Relationship Id="rId1" Type="http://schemas.openxmlformats.org/officeDocument/2006/relationships/customXmlProps" Target="itemProps2740.xml"/></Relationships>
</file>

<file path=customXml/_rels/item2741.xml.rels><?xml version="1.0" encoding="UTF-8" standalone="yes"?>
<Relationships xmlns="http://schemas.openxmlformats.org/package/2006/relationships"><Relationship Id="rId1" Type="http://schemas.openxmlformats.org/officeDocument/2006/relationships/customXmlProps" Target="itemProps2741.xml"/></Relationships>
</file>

<file path=customXml/_rels/item2742.xml.rels><?xml version="1.0" encoding="UTF-8" standalone="yes"?>
<Relationships xmlns="http://schemas.openxmlformats.org/package/2006/relationships"><Relationship Id="rId1" Type="http://schemas.openxmlformats.org/officeDocument/2006/relationships/customXmlProps" Target="itemProps2742.xml"/></Relationships>
</file>

<file path=customXml/_rels/item2743.xml.rels><?xml version="1.0" encoding="UTF-8" standalone="yes"?>
<Relationships xmlns="http://schemas.openxmlformats.org/package/2006/relationships"><Relationship Id="rId1" Type="http://schemas.openxmlformats.org/officeDocument/2006/relationships/customXmlProps" Target="itemProps2743.xml"/></Relationships>
</file>

<file path=customXml/_rels/item2744.xml.rels><?xml version="1.0" encoding="UTF-8" standalone="yes"?>
<Relationships xmlns="http://schemas.openxmlformats.org/package/2006/relationships"><Relationship Id="rId1" Type="http://schemas.openxmlformats.org/officeDocument/2006/relationships/customXmlProps" Target="itemProps2744.xml"/></Relationships>
</file>

<file path=customXml/_rels/item2745.xml.rels><?xml version="1.0" encoding="UTF-8" standalone="yes"?>
<Relationships xmlns="http://schemas.openxmlformats.org/package/2006/relationships"><Relationship Id="rId1" Type="http://schemas.openxmlformats.org/officeDocument/2006/relationships/customXmlProps" Target="itemProps2745.xml"/></Relationships>
</file>

<file path=customXml/_rels/item2746.xml.rels><?xml version="1.0" encoding="UTF-8" standalone="yes"?>
<Relationships xmlns="http://schemas.openxmlformats.org/package/2006/relationships"><Relationship Id="rId1" Type="http://schemas.openxmlformats.org/officeDocument/2006/relationships/customXmlProps" Target="itemProps2746.xml"/></Relationships>
</file>

<file path=customXml/_rels/item2747.xml.rels><?xml version="1.0" encoding="UTF-8" standalone="yes"?>
<Relationships xmlns="http://schemas.openxmlformats.org/package/2006/relationships"><Relationship Id="rId1" Type="http://schemas.openxmlformats.org/officeDocument/2006/relationships/customXmlProps" Target="itemProps2747.xml"/></Relationships>
</file>

<file path=customXml/_rels/item2748.xml.rels><?xml version="1.0" encoding="UTF-8" standalone="yes"?>
<Relationships xmlns="http://schemas.openxmlformats.org/package/2006/relationships"><Relationship Id="rId1" Type="http://schemas.openxmlformats.org/officeDocument/2006/relationships/customXmlProps" Target="itemProps2748.xml"/></Relationships>
</file>

<file path=customXml/_rels/item2749.xml.rels><?xml version="1.0" encoding="UTF-8" standalone="yes"?>
<Relationships xmlns="http://schemas.openxmlformats.org/package/2006/relationships"><Relationship Id="rId1" Type="http://schemas.openxmlformats.org/officeDocument/2006/relationships/customXmlProps" Target="itemProps2749.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50.xml.rels><?xml version="1.0" encoding="UTF-8" standalone="yes"?>
<Relationships xmlns="http://schemas.openxmlformats.org/package/2006/relationships"><Relationship Id="rId1" Type="http://schemas.openxmlformats.org/officeDocument/2006/relationships/customXmlProps" Target="itemProps2750.xml"/></Relationships>
</file>

<file path=customXml/_rels/item2751.xml.rels><?xml version="1.0" encoding="UTF-8" standalone="yes"?>
<Relationships xmlns="http://schemas.openxmlformats.org/package/2006/relationships"><Relationship Id="rId1" Type="http://schemas.openxmlformats.org/officeDocument/2006/relationships/customXmlProps" Target="itemProps2751.xml"/></Relationships>
</file>

<file path=customXml/_rels/item2752.xml.rels><?xml version="1.0" encoding="UTF-8" standalone="yes"?>
<Relationships xmlns="http://schemas.openxmlformats.org/package/2006/relationships"><Relationship Id="rId1" Type="http://schemas.openxmlformats.org/officeDocument/2006/relationships/customXmlProps" Target="itemProps2752.xml"/></Relationships>
</file>

<file path=customXml/_rels/item2753.xml.rels><?xml version="1.0" encoding="UTF-8" standalone="yes"?>
<Relationships xmlns="http://schemas.openxmlformats.org/package/2006/relationships"><Relationship Id="rId1" Type="http://schemas.openxmlformats.org/officeDocument/2006/relationships/customXmlProps" Target="itemProps2753.xml"/></Relationships>
</file>

<file path=customXml/_rels/item2754.xml.rels><?xml version="1.0" encoding="UTF-8" standalone="yes"?>
<Relationships xmlns="http://schemas.openxmlformats.org/package/2006/relationships"><Relationship Id="rId1" Type="http://schemas.openxmlformats.org/officeDocument/2006/relationships/customXmlProps" Target="itemProps2754.xml"/></Relationships>
</file>

<file path=customXml/_rels/item2755.xml.rels><?xml version="1.0" encoding="UTF-8" standalone="yes"?>
<Relationships xmlns="http://schemas.openxmlformats.org/package/2006/relationships"><Relationship Id="rId1" Type="http://schemas.openxmlformats.org/officeDocument/2006/relationships/customXmlProps" Target="itemProps2755.xml"/></Relationships>
</file>

<file path=customXml/_rels/item2756.xml.rels><?xml version="1.0" encoding="UTF-8" standalone="yes"?>
<Relationships xmlns="http://schemas.openxmlformats.org/package/2006/relationships"><Relationship Id="rId1" Type="http://schemas.openxmlformats.org/officeDocument/2006/relationships/customXmlProps" Target="itemProps2756.xml"/></Relationships>
</file>

<file path=customXml/_rels/item2757.xml.rels><?xml version="1.0" encoding="UTF-8" standalone="yes"?>
<Relationships xmlns="http://schemas.openxmlformats.org/package/2006/relationships"><Relationship Id="rId1" Type="http://schemas.openxmlformats.org/officeDocument/2006/relationships/customXmlProps" Target="itemProps2757.xml"/></Relationships>
</file>

<file path=customXml/_rels/item2758.xml.rels><?xml version="1.0" encoding="UTF-8" standalone="yes"?>
<Relationships xmlns="http://schemas.openxmlformats.org/package/2006/relationships"><Relationship Id="rId1" Type="http://schemas.openxmlformats.org/officeDocument/2006/relationships/customXmlProps" Target="itemProps2758.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0eb6adba-f44f-478a-accc-2bc808ff9e71" Revision="1" Stencil="System.MyShapes" StencilVersion="1.0"/>
</Control>
</file>

<file path=customXml/item10.xml><?xml version="1.0" encoding="utf-8"?>
<Control xmlns="http://schemas.microsoft.com/VisualStudio/2011/storyboarding/control">
  <Id Name="System.Storyboarding.Common.Text" Revision="1" Stencil="System.Storyboarding.Common" StencilVersion="0.1"/>
</Control>
</file>

<file path=customXml/item100.xml><?xml version="1.0" encoding="utf-8"?>
<Control xmlns="http://schemas.microsoft.com/VisualStudio/2011/storyboarding/control">
  <Id Name="System.Storyboarding.Common.Text" Revision="1" Stencil="System.Storyboarding.Common" StencilVersion="0.1"/>
</Control>
</file>

<file path=customXml/item1000.xml><?xml version="1.0" encoding="utf-8"?>
<Control xmlns="http://schemas.microsoft.com/VisualStudio/2011/storyboarding/control">
  <Id Name="5d1b3dce-16e1-4d33-a649-35b231ab4c99" Revision="1" Stencil="System.MyShapes" StencilVersion="1.0"/>
</Control>
</file>

<file path=customXml/item1001.xml><?xml version="1.0" encoding="utf-8"?>
<Control xmlns="http://schemas.microsoft.com/VisualStudio/2011/storyboarding/control">
  <Id Name="System.Storyboarding.Common.Text" Revision="1" Stencil="System.Storyboarding.Common" StencilVersion="0.1"/>
</Control>
</file>

<file path=customXml/item1002.xml><?xml version="1.0" encoding="utf-8"?>
<Control xmlns="http://schemas.microsoft.com/VisualStudio/2011/storyboarding/control">
  <Id Name="2d0ec6f4-3d74-4898-a25c-e2cd29156f33" Revision="1" Stencil="System.MyShapes" StencilVersion="1.0"/>
</Control>
</file>

<file path=customXml/item1003.xml><?xml version="1.0" encoding="utf-8"?>
<Control xmlns="http://schemas.microsoft.com/VisualStudio/2011/storyboarding/control">
  <Id Name="System.Storyboarding.Common.Text" Revision="1" Stencil="System.Storyboarding.Common" StencilVersion="0.1"/>
</Control>
</file>

<file path=customXml/item1004.xml><?xml version="1.0" encoding="utf-8"?>
<Control xmlns="http://schemas.microsoft.com/VisualStudio/2011/storyboarding/control">
  <Id Name="System.Storyboarding.Common.Text" Revision="1" Stencil="System.Storyboarding.Common" StencilVersion="0.1"/>
</Control>
</file>

<file path=customXml/item1005.xml><?xml version="1.0" encoding="utf-8"?>
<Control xmlns="http://schemas.microsoft.com/VisualStudio/2011/storyboarding/control">
  <Id Name="System.Storyboarding.Common.Text" Revision="1" Stencil="System.Storyboarding.Common" StencilVersion="0.1"/>
</Control>
</file>

<file path=customXml/item1006.xml><?xml version="1.0" encoding="utf-8"?>
<Control xmlns="http://schemas.microsoft.com/VisualStudio/2011/storyboarding/control">
  <Id Name="System.Storyboarding.Common.Text" Revision="1" Stencil="System.Storyboarding.Common" StencilVersion="0.1"/>
</Control>
</file>

<file path=customXml/item1007.xml><?xml version="1.0" encoding="utf-8"?>
<Control xmlns="http://schemas.microsoft.com/VisualStudio/2011/storyboarding/control">
  <Id Name="System.Storyboarding.Common.Text" Revision="1" Stencil="System.Storyboarding.Common" StencilVersion="0.1"/>
</Control>
</file>

<file path=customXml/item1008.xml><?xml version="1.0" encoding="utf-8"?>
<Control xmlns="http://schemas.microsoft.com/VisualStudio/2011/storyboarding/control">
  <Id Name="System.Storyboarding.Common.Text" Revision="1" Stencil="System.Storyboarding.Common" StencilVersion="0.1"/>
</Control>
</file>

<file path=customXml/item1009.xml><?xml version="1.0" encoding="utf-8"?>
<Control xmlns="http://schemas.microsoft.com/VisualStudio/2011/storyboarding/control">
  <Id Name="2d0ec6f4-3d74-4898-a25c-e2cd29156f33" Revision="1" Stencil="System.MyShapes" StencilVersion="1.0"/>
</Control>
</file>

<file path=customXml/item101.xml><?xml version="1.0" encoding="utf-8"?>
<Control xmlns="http://schemas.microsoft.com/VisualStudio/2011/storyboarding/control">
  <Id Name="System.Storyboarding.Common.Text" Revision="1" Stencil="System.Storyboarding.Common" StencilVersion="0.1"/>
</Control>
</file>

<file path=customXml/item1010.xml><?xml version="1.0" encoding="utf-8"?>
<Control xmlns="http://schemas.microsoft.com/VisualStudio/2011/storyboarding/control">
  <Id Name="System.Storyboarding.Common.Text" Revision="1" Stencil="System.Storyboarding.Common" StencilVersion="0.1"/>
</Control>
</file>

<file path=customXml/item1011.xml><?xml version="1.0" encoding="utf-8"?>
<Control xmlns="http://schemas.microsoft.com/VisualStudio/2011/storyboarding/control">
  <Id Name="System.Storyboarding.Common.Text" Revision="1" Stencil="System.Storyboarding.Common" StencilVersion="0.1"/>
</Control>
</file>

<file path=customXml/item1012.xml><?xml version="1.0" encoding="utf-8"?>
<Control xmlns="http://schemas.microsoft.com/VisualStudio/2011/storyboarding/control">
  <Id Name="System.Storyboarding.Common.Text" Revision="1" Stencil="System.Storyboarding.Common" StencilVersion="0.1"/>
</Control>
</file>

<file path=customXml/item1013.xml><?xml version="1.0" encoding="utf-8"?>
<Control xmlns="http://schemas.microsoft.com/VisualStudio/2011/storyboarding/control">
  <Id Name="System.Storyboarding.Common.Text" Revision="1" Stencil="System.Storyboarding.Common" StencilVersion="0.1"/>
</Control>
</file>

<file path=customXml/item1014.xml><?xml version="1.0" encoding="utf-8"?>
<Control xmlns="http://schemas.microsoft.com/VisualStudio/2011/storyboarding/control">
  <Id Name="System.Storyboarding.Backgrounds.WebBrowser" Revision="1" Stencil="System.Storyboarding.Backgrounds" StencilVersion="0.1"/>
</Control>
</file>

<file path=customXml/item1015.xml><?xml version="1.0" encoding="utf-8"?>
<Control xmlns="http://schemas.microsoft.com/VisualStudio/2011/storyboarding/control">
  <Id Name="68a6efa7-0759-454d-829d-0dcf3dd35ea4" Revision="1" Stencil="System.MyShapes" StencilVersion="1.0"/>
</Control>
</file>

<file path=customXml/item1016.xml><?xml version="1.0" encoding="utf-8"?>
<Control xmlns="http://schemas.microsoft.com/VisualStudio/2011/storyboarding/control">
  <Id Name="System.Storyboarding.Common.Text" Revision="1" Stencil="System.Storyboarding.Common" StencilVersion="0.1"/>
</Control>
</file>

<file path=customXml/item1017.xml><?xml version="1.0" encoding="utf-8"?>
<Control xmlns="http://schemas.microsoft.com/VisualStudio/2011/storyboarding/control">
  <Id Name="System.Storyboarding.Common.Text" Revision="1" Stencil="System.Storyboarding.Common" StencilVersion="0.1"/>
</Control>
</file>

<file path=customXml/item1018.xml><?xml version="1.0" encoding="utf-8"?>
<Control xmlns="http://schemas.microsoft.com/VisualStudio/2011/storyboarding/control">
  <Id Name="System.Storyboarding.Common.Text" Revision="1" Stencil="System.Storyboarding.Common" StencilVersion="0.1"/>
</Control>
</file>

<file path=customXml/item1019.xml><?xml version="1.0" encoding="utf-8"?>
<Control xmlns="http://schemas.microsoft.com/VisualStudio/2011/storyboarding/control">
  <Id Name="f942614c-ea29-48b0-a0bf-39a188daa13c" Revision="1" Stencil="System.MyShapes" StencilVersion="1.0"/>
</Control>
</file>

<file path=customXml/item102.xml><?xml version="1.0" encoding="utf-8"?>
<Control xmlns="http://schemas.microsoft.com/VisualStudio/2011/storyboarding/control">
  <Id Name="System.Storyboarding.Common.Text" Revision="1" Stencil="System.Storyboarding.Common" StencilVersion="0.1"/>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System.Storyboarding.Common.Text" Revision="1" Stencil="System.Storyboarding.Common" StencilVersion="0.1"/>
</Control>
</file>

<file path=customXml/item1022.xml><?xml version="1.0" encoding="utf-8"?>
<Control xmlns="http://schemas.microsoft.com/VisualStudio/2011/storyboarding/control">
  <Id Name="System.Storyboarding.Common.Text" Revision="1" Stencil="System.Storyboarding.Common" StencilVersion="0.1"/>
</Control>
</file>

<file path=customXml/item1023.xml><?xml version="1.0" encoding="utf-8"?>
<Control xmlns="http://schemas.microsoft.com/VisualStudio/2011/storyboarding/control">
  <Id Name="System.Storyboarding.Common.Text" Revision="1" Stencil="System.Storyboarding.Common" StencilVersion="0.1"/>
</Control>
</file>

<file path=customXml/item1024.xml><?xml version="1.0" encoding="utf-8"?>
<Control xmlns="http://schemas.microsoft.com/VisualStudio/2011/storyboarding/control">
  <Id Name="System.Storyboarding.Common.Text" Revision="1" Stencil="System.Storyboarding.Common" StencilVersion="0.1"/>
</Control>
</file>

<file path=customXml/item1025.xml><?xml version="1.0" encoding="utf-8"?>
<Control xmlns="http://schemas.microsoft.com/VisualStudio/2011/storyboarding/control">
  <Id Name="System.Storyboarding.Common.Text" Revision="1" Stencil="System.Storyboarding.Common" StencilVersion="0.1"/>
</Control>
</file>

<file path=customXml/item1026.xml><?xml version="1.0" encoding="utf-8"?>
<Control xmlns="http://schemas.microsoft.com/VisualStudio/2011/storyboarding/control">
  <Id Name="System.Storyboarding.Common.Text" Revision="1" Stencil="System.Storyboarding.Common" StencilVersion="0.1"/>
</Control>
</file>

<file path=customXml/item1027.xml><?xml version="1.0" encoding="utf-8"?>
<Control xmlns="http://schemas.microsoft.com/VisualStudio/2011/storyboarding/control">
  <Id Name="System.Storyboarding.Common.Text" Revision="1" Stencil="System.Storyboarding.Common" StencilVersion="0.1"/>
</Control>
</file>

<file path=customXml/item1028.xml><?xml version="1.0" encoding="utf-8"?>
<Control xmlns="http://schemas.microsoft.com/VisualStudio/2011/storyboarding/control">
  <Id Name="f942614c-ea29-48b0-a0bf-39a188daa13c" Revision="1" Stencil="System.MyShapes" StencilVersion="1.0"/>
</Control>
</file>

<file path=customXml/item1029.xml><?xml version="1.0" encoding="utf-8"?>
<Control xmlns="http://schemas.microsoft.com/VisualStudio/2011/storyboarding/control">
  <Id Name="System.Storyboarding.Common.Text" Revision="1" Stencil="System.Storyboarding.Common" StencilVersion="0.1"/>
</Control>
</file>

<file path=customXml/item103.xml><?xml version="1.0" encoding="utf-8"?>
<Control xmlns="http://schemas.microsoft.com/VisualStudio/2011/storyboarding/control">
  <Id Name="System.Storyboarding.Common.Text" Revision="1" Stencil="System.Storyboarding.Common" StencilVersion="0.1"/>
</Control>
</file>

<file path=customXml/item1030.xml><?xml version="1.0" encoding="utf-8"?>
<Control xmlns="http://schemas.microsoft.com/VisualStudio/2011/storyboarding/control">
  <Id Name="System.Storyboarding.Common.Text" Revision="1" Stencil="System.Storyboarding.Common" StencilVersion="0.1"/>
</Control>
</file>

<file path=customXml/item1031.xml><?xml version="1.0" encoding="utf-8"?>
<Control xmlns="http://schemas.microsoft.com/VisualStudio/2011/storyboarding/control">
  <Id Name="System.Storyboarding.Common.Text" Revision="1" Stencil="System.Storyboarding.Common" StencilVersion="0.1"/>
</Control>
</file>

<file path=customXml/item1032.xml><?xml version="1.0" encoding="utf-8"?>
<Control xmlns="http://schemas.microsoft.com/VisualStudio/2011/storyboarding/control">
  <Id Name="System.Storyboarding.Common.Text" Revision="1" Stencil="System.Storyboarding.Common" StencilVersion="0.1"/>
</Control>
</file>

<file path=customXml/item1033.xml><?xml version="1.0" encoding="utf-8"?>
<Control xmlns="http://schemas.microsoft.com/VisualStudio/2011/storyboarding/control">
  <Id Name="2d0ec6f4-3d74-4898-a25c-e2cd29156f33" Revision="1" Stencil="System.MyShapes" StencilVersion="1.0"/>
</Control>
</file>

<file path=customXml/item1034.xml><?xml version="1.0" encoding="utf-8"?>
<Control xmlns="http://schemas.microsoft.com/VisualStudio/2011/storyboarding/control">
  <Id Name="System.Storyboarding.Common.Text" Revision="1" Stencil="System.Storyboarding.Common" StencilVersion="0.1"/>
</Control>
</file>

<file path=customXml/item1035.xml><?xml version="1.0" encoding="utf-8"?>
<Control xmlns="http://schemas.microsoft.com/VisualStudio/2011/storyboarding/control">
  <Id Name="System.Storyboarding.Common.Text" Revision="1" Stencil="System.Storyboarding.Common" StencilVersion="0.1"/>
</Control>
</file>

<file path=customXml/item1036.xml><?xml version="1.0" encoding="utf-8"?>
<Control xmlns="http://schemas.microsoft.com/VisualStudio/2011/storyboarding/control">
  <Id Name="System.Storyboarding.Common.Text" Revision="1" Stencil="System.Storyboarding.Common" StencilVersion="0.1"/>
</Control>
</file>

<file path=customXml/item1037.xml><?xml version="1.0" encoding="utf-8"?>
<Control xmlns="http://schemas.microsoft.com/VisualStudio/2011/storyboarding/control">
  <Id Name="System.Storyboarding.Common.Text" Revision="1" Stencil="System.Storyboarding.Common" StencilVersion="0.1"/>
</Control>
</file>

<file path=customXml/item1038.xml><?xml version="1.0" encoding="utf-8"?>
<Control xmlns="http://schemas.microsoft.com/VisualStudio/2011/storyboarding/control">
  <Id Name="System.Storyboarding.Common.Text" Revision="1" Stencil="System.Storyboarding.Common" StencilVersion="0.1"/>
</Control>
</file>

<file path=customXml/item1039.xml><?xml version="1.0" encoding="utf-8"?>
<Control xmlns="http://schemas.microsoft.com/VisualStudio/2011/storyboarding/control">
  <Id Name="System.Storyboarding.Common.Text" Revision="1" Stencil="System.Storyboarding.Common" StencilVersion="0.1"/>
</Control>
</file>

<file path=customXml/item104.xml><?xml version="1.0" encoding="utf-8"?>
<Control xmlns="http://schemas.microsoft.com/VisualStudio/2011/storyboarding/control">
  <Id Name="System.Storyboarding.Common.Text" Revision="1" Stencil="System.Storyboarding.Common" StencilVersion="0.1"/>
</Control>
</file>

<file path=customXml/item1040.xml><?xml version="1.0" encoding="utf-8"?>
<Control xmlns="http://schemas.microsoft.com/VisualStudio/2011/storyboarding/control">
  <Id Name="2d0ec6f4-3d74-4898-a25c-e2cd29156f33" Revision="1" Stencil="System.MyShapes" StencilVersion="1.0"/>
</Control>
</file>

<file path=customXml/item1041.xml><?xml version="1.0" encoding="utf-8"?>
<Control xmlns="http://schemas.microsoft.com/VisualStudio/2011/storyboarding/control">
  <Id Name="2d0ec6f4-3d74-4898-a25c-e2cd29156f33" Revision="1" Stencil="System.MyShapes" StencilVersion="1.0"/>
</Control>
</file>

<file path=customXml/item1042.xml><?xml version="1.0" encoding="utf-8"?>
<Control xmlns="http://schemas.microsoft.com/VisualStudio/2011/storyboarding/control">
  <Id Name="System.Storyboarding.Common.Text" Revision="1" Stencil="System.Storyboarding.Common" StencilVersion="0.1"/>
</Control>
</file>

<file path=customXml/item1043.xml><?xml version="1.0" encoding="utf-8"?>
<Control xmlns="http://schemas.microsoft.com/VisualStudio/2011/storyboarding/control">
  <Id Name="System.Storyboarding.Common.Text" Revision="1" Stencil="System.Storyboarding.Common" StencilVersion="0.1"/>
</Control>
</file>

<file path=customXml/item1044.xml><?xml version="1.0" encoding="utf-8"?>
<Control xmlns="http://schemas.microsoft.com/VisualStudio/2011/storyboarding/control">
  <Id Name="System.Storyboarding.Common.Text" Revision="1" Stencil="System.Storyboarding.Common" StencilVersion="0.1"/>
</Control>
</file>

<file path=customXml/item1045.xml><?xml version="1.0" encoding="utf-8"?>
<Control xmlns="http://schemas.microsoft.com/VisualStudio/2011/storyboarding/control">
  <Id Name="2d0ec6f4-3d74-4898-a25c-e2cd29156f33" Revision="1" Stencil="System.MyShapes" StencilVersion="1.0"/>
</Control>
</file>

<file path=customXml/item1046.xml><?xml version="1.0" encoding="utf-8"?>
<Control xmlns="http://schemas.microsoft.com/VisualStudio/2011/storyboarding/control">
  <Id Name="System.Storyboarding.Common.Text" Revision="1" Stencil="System.Storyboarding.Common" StencilVersion="0.1"/>
</Control>
</file>

<file path=customXml/item1047.xml><?xml version="1.0" encoding="utf-8"?>
<Control xmlns="http://schemas.microsoft.com/VisualStudio/2011/storyboarding/control">
  <Id Name="System.Storyboarding.Common.Text" Revision="1" Stencil="System.Storyboarding.Common" StencilVersion="0.1"/>
</Control>
</file>

<file path=customXml/item1048.xml><?xml version="1.0" encoding="utf-8"?>
<Control xmlns="http://schemas.microsoft.com/VisualStudio/2011/storyboarding/control">
  <Id Name="System.Storyboarding.Common.Text" Revision="1" Stencil="System.Storyboarding.Common" StencilVersion="0.1"/>
</Control>
</file>

<file path=customXml/item1049.xml><?xml version="1.0" encoding="utf-8"?>
<Control xmlns="http://schemas.microsoft.com/VisualStudio/2011/storyboarding/control">
  <Id Name="System.Storyboarding.Common.Text" Revision="1" Stencil="System.Storyboarding.Common" StencilVersion="0.1"/>
</Control>
</file>

<file path=customXml/item105.xml><?xml version="1.0" encoding="utf-8"?>
<Control xmlns="http://schemas.microsoft.com/VisualStudio/2011/storyboarding/control">
  <Id Name="System.Storyboarding.Common.Text" Revision="1" Stencil="System.Storyboarding.Common" StencilVersion="0.1"/>
</Control>
</file>

<file path=customXml/item1050.xml><?xml version="1.0" encoding="utf-8"?>
<Control xmlns="http://schemas.microsoft.com/VisualStudio/2011/storyboarding/control">
  <Id Name="System.Storyboarding.Common.Text" Revision="1" Stencil="System.Storyboarding.Common" StencilVersion="0.1"/>
</Control>
</file>

<file path=customXml/item1051.xml><?xml version="1.0" encoding="utf-8"?>
<Control xmlns="http://schemas.microsoft.com/VisualStudio/2011/storyboarding/control">
  <Id Name="System.Storyboarding.Common.Text" Revision="1" Stencil="System.Storyboarding.Common" StencilVersion="0.1"/>
</Control>
</file>

<file path=customXml/item1052.xml><?xml version="1.0" encoding="utf-8"?>
<Control xmlns="http://schemas.microsoft.com/VisualStudio/2011/storyboarding/control">
  <Id Name="System.Storyboarding.Common.Text" Revision="1" Stencil="System.Storyboarding.Common" StencilVersion="0.1"/>
</Control>
</file>

<file path=customXml/item1053.xml><?xml version="1.0" encoding="utf-8"?>
<Control xmlns="http://schemas.microsoft.com/VisualStudio/2011/storyboarding/control">
  <Id Name="System.Storyboarding.Common.Text" Revision="1" Stencil="System.Storyboarding.Common" StencilVersion="0.1"/>
</Control>
</file>

<file path=customXml/item1054.xml><?xml version="1.0" encoding="utf-8"?>
<Control xmlns="http://schemas.microsoft.com/VisualStudio/2011/storyboarding/control">
  <Id Name="System.Storyboarding.Common.Text" Revision="1" Stencil="System.Storyboarding.Common" StencilVersion="0.1"/>
</Control>
</file>

<file path=customXml/item1055.xml><?xml version="1.0" encoding="utf-8"?>
<Control xmlns="http://schemas.microsoft.com/VisualStudio/2011/storyboarding/control">
  <Id Name="System.Storyboarding.Common.Hyperlink" Revision="1" Stencil="System.Storyboarding.Common" StencilVersion="0.1"/>
</Control>
</file>

<file path=customXml/item1056.xml><?xml version="1.0" encoding="utf-8"?>
<Control xmlns="http://schemas.microsoft.com/VisualStudio/2011/storyboarding/control">
  <Id Name="System.Storyboarding.Common.Text" Revision="1" Stencil="System.Storyboarding.Common" StencilVersion="0.1"/>
</Control>
</file>

<file path=customXml/item1057.xml><?xml version="1.0" encoding="utf-8"?>
<Control xmlns="http://schemas.microsoft.com/VisualStudio/2011/storyboarding/control">
  <Id Name="f942614c-ea29-48b0-a0bf-39a188daa13c" Revision="1" Stencil="System.MyShapes" StencilVersion="1.0"/>
</Control>
</file>

<file path=customXml/item1058.xml><?xml version="1.0" encoding="utf-8"?>
<Control xmlns="http://schemas.microsoft.com/VisualStudio/2011/storyboarding/control">
  <Id Name="System.Storyboarding.Common.Text" Revision="1" Stencil="System.Storyboarding.Common" StencilVersion="0.1"/>
</Control>
</file>

<file path=customXml/item1059.xml><?xml version="1.0" encoding="utf-8"?>
<Control xmlns="http://schemas.microsoft.com/VisualStudio/2011/storyboarding/control">
  <Id Name="System.Storyboarding.Common.Text" Revision="1" Stencil="System.Storyboarding.Common" StencilVersion="0.1"/>
</Control>
</file>

<file path=customXml/item106.xml><?xml version="1.0" encoding="utf-8"?>
<Control xmlns="http://schemas.microsoft.com/VisualStudio/2011/storyboarding/control">
  <Id Name="System.Storyboarding.Common.Text" Revision="1" Stencil="System.Storyboarding.Common" StencilVersion="0.1"/>
</Control>
</file>

<file path=customXml/item1060.xml><?xml version="1.0" encoding="utf-8"?>
<Control xmlns="http://schemas.microsoft.com/VisualStudio/2011/storyboarding/control">
  <Id Name="System.Storyboarding.Common.Text" Revision="1" Stencil="System.Storyboarding.Common" StencilVersion="0.1"/>
</Control>
</file>

<file path=customXml/item1061.xml><?xml version="1.0" encoding="utf-8"?>
<Control xmlns="http://schemas.microsoft.com/VisualStudio/2011/storyboarding/control">
  <Id Name="System.Storyboarding.Common.Text" Revision="1" Stencil="System.Storyboarding.Common" StencilVersion="0.1"/>
</Control>
</file>

<file path=customXml/item1062.xml><?xml version="1.0" encoding="utf-8"?>
<Control xmlns="http://schemas.microsoft.com/VisualStudio/2011/storyboarding/control">
  <Id Name="System.Storyboarding.Common.Text" Revision="1" Stencil="System.Storyboarding.Common" StencilVersion="0.1"/>
</Control>
</file>

<file path=customXml/item1063.xml><?xml version="1.0" encoding="utf-8"?>
<Control xmlns="http://schemas.microsoft.com/VisualStudio/2011/storyboarding/control">
  <Id Name="System.Storyboarding.Common.Text" Revision="1" Stencil="System.Storyboarding.Common" StencilVersion="0.1"/>
</Control>
</file>

<file path=customXml/item1064.xml><?xml version="1.0" encoding="utf-8"?>
<Control xmlns="http://schemas.microsoft.com/VisualStudio/2011/storyboarding/control">
  <Id Name="System.Storyboarding.Common.Text" Revision="1" Stencil="System.Storyboarding.Common" StencilVersion="0.1"/>
</Control>
</file>

<file path=customXml/item1065.xml><?xml version="1.0" encoding="utf-8"?>
<Control xmlns="http://schemas.microsoft.com/VisualStudio/2011/storyboarding/control">
  <Id Name="f942614c-ea29-48b0-a0bf-39a188daa13c" Revision="1" Stencil="System.MyShapes" StencilVersion="1.0"/>
</Control>
</file>

<file path=customXml/item1066.xml><?xml version="1.0" encoding="utf-8"?>
<Control xmlns="http://schemas.microsoft.com/VisualStudio/2011/storyboarding/control">
  <Id Name="System.Storyboarding.Common.Text" Revision="1" Stencil="System.Storyboarding.Common" StencilVersion="0.1"/>
</Control>
</file>

<file path=customXml/item1067.xml><?xml version="1.0" encoding="utf-8"?>
<Control xmlns="http://schemas.microsoft.com/VisualStudio/2011/storyboarding/control">
  <Id Name="System.Storyboarding.Common.Text" Revision="1" Stencil="System.Storyboarding.Common" StencilVersion="0.1"/>
</Control>
</file>

<file path=customXml/item1068.xml><?xml version="1.0" encoding="utf-8"?>
<Control xmlns="http://schemas.microsoft.com/VisualStudio/2011/storyboarding/control">
  <Id Name="System.Storyboarding.Common.Text" Revision="1" Stencil="System.Storyboarding.Common" StencilVersion="0.1"/>
</Control>
</file>

<file path=customXml/item1069.xml><?xml version="1.0" encoding="utf-8"?>
<Control xmlns="http://schemas.microsoft.com/VisualStudio/2011/storyboarding/control">
  <Id Name="System.Storyboarding.Common.Text" Revision="1" Stencil="System.Storyboarding.Common" StencilVersion="0.1"/>
</Control>
</file>

<file path=customXml/item107.xml><?xml version="1.0" encoding="utf-8"?>
<Control xmlns="http://schemas.microsoft.com/VisualStudio/2011/storyboarding/control">
  <Id Name="System.Storyboarding.Common.Text" Revision="1" Stencil="System.Storyboarding.Common" StencilVersion="0.1"/>
</Control>
</file>

<file path=customXml/item1070.xml><?xml version="1.0" encoding="utf-8"?>
<Control xmlns="http://schemas.microsoft.com/VisualStudio/2011/storyboarding/control">
  <Id Name="System.Storyboarding.Common.Text" Revision="1" Stencil="System.Storyboarding.Common" StencilVersion="0.1"/>
</Control>
</file>

<file path=customXml/item1071.xml><?xml version="1.0" encoding="utf-8"?>
<Control xmlns="http://schemas.microsoft.com/VisualStudio/2011/storyboarding/control">
  <Id Name="2d0ec6f4-3d74-4898-a25c-e2cd29156f33" Revision="1" Stencil="System.MyShapes" StencilVersion="1.0"/>
</Control>
</file>

<file path=customXml/item1072.xml><?xml version="1.0" encoding="utf-8"?>
<Control xmlns="http://schemas.microsoft.com/VisualStudio/2011/storyboarding/control">
  <Id Name="System.Storyboarding.Common.Text" Revision="1" Stencil="System.Storyboarding.Common" StencilVersion="0.1"/>
</Control>
</file>

<file path=customXml/item1073.xml><?xml version="1.0" encoding="utf-8"?>
<Control xmlns="http://schemas.microsoft.com/VisualStudio/2011/storyboarding/control">
  <Id Name="System.Storyboarding.Common.Text" Revision="1" Stencil="System.Storyboarding.Common" StencilVersion="0.1"/>
</Control>
</file>

<file path=customXml/item1074.xml><?xml version="1.0" encoding="utf-8"?>
<Control xmlns="http://schemas.microsoft.com/VisualStudio/2011/storyboarding/control">
  <Id Name="System.Storyboarding.Common.Text" Revision="1" Stencil="System.Storyboarding.Common" StencilVersion="0.1"/>
</Control>
</file>

<file path=customXml/item1075.xml><?xml version="1.0" encoding="utf-8"?>
<Control xmlns="http://schemas.microsoft.com/VisualStudio/2011/storyboarding/control">
  <Id Name="5d1b3dce-16e1-4d33-a649-35b231ab4c99" Revision="1" Stencil="System.MyShapes" StencilVersion="1.0"/>
</Control>
</file>

<file path=customXml/item1076.xml><?xml version="1.0" encoding="utf-8"?>
<Control xmlns="http://schemas.microsoft.com/VisualStudio/2011/storyboarding/control">
  <Id Name="System.Storyboarding.Common.Text" Revision="1" Stencil="System.Storyboarding.Common" StencilVersion="0.1"/>
</Control>
</file>

<file path=customXml/item1077.xml><?xml version="1.0" encoding="utf-8"?>
<Control xmlns="http://schemas.microsoft.com/VisualStudio/2011/storyboarding/control">
  <Id Name="System.Storyboarding.Common.Text" Revision="1" Stencil="System.Storyboarding.Common" StencilVersion="0.1"/>
</Control>
</file>

<file path=customXml/item1078.xml><?xml version="1.0" encoding="utf-8"?>
<Control xmlns="http://schemas.microsoft.com/VisualStudio/2011/storyboarding/control">
  <Id Name="f942614c-ea29-48b0-a0bf-39a188daa13c" Revision="1" Stencil="System.MyShapes" StencilVersion="1.0"/>
</Control>
</file>

<file path=customXml/item1079.xml><?xml version="1.0" encoding="utf-8"?>
<Control xmlns="http://schemas.microsoft.com/VisualStudio/2011/storyboarding/control">
  <Id Name="System.Storyboarding.Common.Text" Revision="1" Stencil="System.Storyboarding.Common" StencilVersion="0.1"/>
</Control>
</file>

<file path=customXml/item108.xml><?xml version="1.0" encoding="utf-8"?>
<Control xmlns="http://schemas.microsoft.com/VisualStudio/2011/storyboarding/control">
  <Id Name="f942614c-ea29-48b0-a0bf-39a188daa13c" Revision="1" Stencil="System.MyShapes" StencilVersion="1.0"/>
</Control>
</file>

<file path=customXml/item1080.xml><?xml version="1.0" encoding="utf-8"?>
<Control xmlns="http://schemas.microsoft.com/VisualStudio/2011/storyboarding/control">
  <Id Name="System.Storyboarding.Common.Text" Revision="1" Stencil="System.Storyboarding.Common" StencilVersion="0.1"/>
</Control>
</file>

<file path=customXml/item1081.xml><?xml version="1.0" encoding="utf-8"?>
<Control xmlns="http://schemas.microsoft.com/VisualStudio/2011/storyboarding/control">
  <Id Name="System.Storyboarding.Common.Text" Revision="1" Stencil="System.Storyboarding.Common" StencilVersion="0.1"/>
</Control>
</file>

<file path=customXml/item1082.xml><?xml version="1.0" encoding="utf-8"?>
<Control xmlns="http://schemas.microsoft.com/VisualStudio/2011/storyboarding/control">
  <Id Name="System.Storyboarding.Common.Text" Revision="1" Stencil="System.Storyboarding.Common" StencilVersion="0.1"/>
</Control>
</file>

<file path=customXml/item1083.xml><?xml version="1.0" encoding="utf-8"?>
<Control xmlns="http://schemas.microsoft.com/VisualStudio/2011/storyboarding/control">
  <Id Name="System.Storyboarding.Common.Text" Revision="1" Stencil="System.Storyboarding.Common" StencilVersion="0.1"/>
</Control>
</file>

<file path=customXml/item1084.xml><?xml version="1.0" encoding="utf-8"?>
<Control xmlns="http://schemas.microsoft.com/VisualStudio/2011/storyboarding/control">
  <Id Name="System.Storyboarding.Common.Text" Revision="1" Stencil="System.Storyboarding.Common" StencilVersion="0.1"/>
</Control>
</file>

<file path=customXml/item1085.xml><?xml version="1.0" encoding="utf-8"?>
<Control xmlns="http://schemas.microsoft.com/VisualStudio/2011/storyboarding/control">
  <Id Name="System.Storyboarding.Common.Text" Revision="1" Stencil="System.Storyboarding.Common" StencilVersion="0.1"/>
</Control>
</file>

<file path=customXml/item1086.xml><?xml version="1.0" encoding="utf-8"?>
<Control xmlns="http://schemas.microsoft.com/VisualStudio/2011/storyboarding/control">
  <Id Name="System.Storyboarding.Common.Text" Revision="1" Stencil="System.Storyboarding.Common" StencilVersion="0.1"/>
</Control>
</file>

<file path=customXml/item1087.xml><?xml version="1.0" encoding="utf-8"?>
<Control xmlns="http://schemas.microsoft.com/VisualStudio/2011/storyboarding/control">
  <Id Name="126ea32c-c6f2-4e50-82f4-2b9687deaa14" Revision="1" Stencil="System.MyShapes" StencilVersion="1.0"/>
</Control>
</file>

<file path=customXml/item1088.xml><?xml version="1.0" encoding="utf-8"?>
<Control xmlns="http://schemas.microsoft.com/VisualStudio/2011/storyboarding/control">
  <Id Name="System.Storyboarding.Common.Text" Revision="1" Stencil="System.Storyboarding.Common" StencilVersion="0.1"/>
</Control>
</file>

<file path=customXml/item1089.xml><?xml version="1.0" encoding="utf-8"?>
<Control xmlns="http://schemas.microsoft.com/VisualStudio/2011/storyboarding/control">
  <Id Name="System.Storyboarding.Common.Text" Revision="1" Stencil="System.Storyboarding.Common" StencilVersion="0.1"/>
</Control>
</file>

<file path=customXml/item109.xml><?xml version="1.0" encoding="utf-8"?>
<Control xmlns="http://schemas.microsoft.com/VisualStudio/2011/storyboarding/control">
  <Id Name="System.Storyboarding.Common.Text" Revision="1" Stencil="System.Storyboarding.Common" StencilVersion="0.1"/>
</Control>
</file>

<file path=customXml/item1090.xml><?xml version="1.0" encoding="utf-8"?>
<Control xmlns="http://schemas.microsoft.com/VisualStudio/2011/storyboarding/control">
  <Id Name="3ee1eca6-89c0-43ce-ba58-ed47ec4ec8bf" Revision="1" Stencil="System.MyShapes" StencilVersion="1.0"/>
</Control>
</file>

<file path=customXml/item1091.xml><?xml version="1.0" encoding="utf-8"?>
<Control xmlns="http://schemas.microsoft.com/VisualStudio/2011/storyboarding/control">
  <Id Name="System.Storyboarding.Common.Text" Revision="1" Stencil="System.Storyboarding.Common" StencilVersion="0.1"/>
</Control>
</file>

<file path=customXml/item1092.xml><?xml version="1.0" encoding="utf-8"?>
<Control xmlns="http://schemas.microsoft.com/VisualStudio/2011/storyboarding/control">
  <Id Name="2d0ec6f4-3d74-4898-a25c-e2cd29156f33" Revision="1" Stencil="System.MyShapes" StencilVersion="1.0"/>
</Control>
</file>

<file path=customXml/item1093.xml><?xml version="1.0" encoding="utf-8"?>
<Control xmlns="http://schemas.microsoft.com/VisualStudio/2011/storyboarding/control">
  <Id Name="2d0ec6f4-3d74-4898-a25c-e2cd29156f33" Revision="1" Stencil="System.MyShapes" StencilVersion="1.0"/>
</Control>
</file>

<file path=customXml/item1094.xml><?xml version="1.0" encoding="utf-8"?>
<Control xmlns="http://schemas.microsoft.com/VisualStudio/2011/storyboarding/control">
  <Id Name="System.Storyboarding.Common.Text" Revision="1" Stencil="System.Storyboarding.Common" StencilVersion="0.1"/>
</Control>
</file>

<file path=customXml/item1095.xml><?xml version="1.0" encoding="utf-8"?>
<Control xmlns="http://schemas.microsoft.com/VisualStudio/2011/storyboarding/control">
  <Id Name="2d0ec6f4-3d74-4898-a25c-e2cd29156f33" Revision="1" Stencil="System.MyShapes" StencilVersion="1.0"/>
</Control>
</file>

<file path=customXml/item1096.xml><?xml version="1.0" encoding="utf-8"?>
<Control xmlns="http://schemas.microsoft.com/VisualStudio/2011/storyboarding/control">
  <Id Name="126ea32c-c6f2-4e50-82f4-2b9687deaa14" Revision="1" Stencil="System.MyShapes" StencilVersion="1.0"/>
</Control>
</file>

<file path=customXml/item1097.xml><?xml version="1.0" encoding="utf-8"?>
<Control xmlns="http://schemas.microsoft.com/VisualStudio/2011/storyboarding/control">
  <Id Name="System.Storyboarding.Common.Text" Revision="1" Stencil="System.Storyboarding.Common" StencilVersion="0.1"/>
</Control>
</file>

<file path=customXml/item1098.xml><?xml version="1.0" encoding="utf-8"?>
<Control xmlns="http://schemas.microsoft.com/VisualStudio/2011/storyboarding/control">
  <Id Name="System.Storyboarding.Common.Text" Revision="1" Stencil="System.Storyboarding.Common" StencilVersion="0.1"/>
</Control>
</file>

<file path=customXml/item1099.xml><?xml version="1.0" encoding="utf-8"?>
<Control xmlns="http://schemas.microsoft.com/VisualStudio/2011/storyboarding/control">
  <Id Name="System.Storyboarding.Common.Text" Revision="1" Stencil="System.Storyboarding.Common" StencilVersion="0.1"/>
</Control>
</file>

<file path=customXml/item11.xml><?xml version="1.0" encoding="utf-8"?>
<Control xmlns="http://schemas.microsoft.com/VisualStudio/2011/storyboarding/control">
  <Id Name="System.Storyboarding.Common.Text" Revision="1" Stencil="System.Storyboarding.Common" StencilVersion="0.1"/>
</Control>
</file>

<file path=customXml/item110.xml><?xml version="1.0" encoding="utf-8"?>
<Control xmlns="http://schemas.microsoft.com/VisualStudio/2011/storyboarding/control">
  <Id Name="System.Storyboarding.Common.Text" Revision="1" Stencil="System.Storyboarding.Common" StencilVersion="0.1"/>
</Control>
</file>

<file path=customXml/item1100.xml><?xml version="1.0" encoding="utf-8"?>
<Control xmlns="http://schemas.microsoft.com/VisualStudio/2011/storyboarding/control">
  <Id Name="System.Storyboarding.Common.Text" Revision="1" Stencil="System.Storyboarding.Common" StencilVersion="0.1"/>
</Control>
</file>

<file path=customXml/item1101.xml><?xml version="1.0" encoding="utf-8"?>
<Control xmlns="http://schemas.microsoft.com/VisualStudio/2011/storyboarding/control">
  <Id Name="System.Storyboarding.Common.Text" Revision="1" Stencil="System.Storyboarding.Common" StencilVersion="0.1"/>
</Control>
</file>

<file path=customXml/item1102.xml><?xml version="1.0" encoding="utf-8"?>
<Control xmlns="http://schemas.microsoft.com/VisualStudio/2011/storyboarding/control">
  <Id Name="System.Storyboarding.Common.Text" Revision="1" Stencil="System.Storyboarding.Common" StencilVersion="0.1"/>
</Control>
</file>

<file path=customXml/item1103.xml><?xml version="1.0" encoding="utf-8"?>
<Control xmlns="http://schemas.microsoft.com/VisualStudio/2011/storyboarding/control">
  <Id Name="System.Storyboarding.Common.Text" Revision="1" Stencil="System.Storyboarding.Common" StencilVersion="0.1"/>
</Control>
</file>

<file path=customXml/item1104.xml><?xml version="1.0" encoding="utf-8"?>
<Control xmlns="http://schemas.microsoft.com/VisualStudio/2011/storyboarding/control">
  <Id Name="System.Storyboarding.Common.Text" Revision="1" Stencil="System.Storyboarding.Common" StencilVersion="0.1"/>
</Control>
</file>

<file path=customXml/item1105.xml><?xml version="1.0" encoding="utf-8"?>
<Control xmlns="http://schemas.microsoft.com/VisualStudio/2011/storyboarding/control">
  <Id Name="System.Storyboarding.Common.Text" Revision="1" Stencil="System.Storyboarding.Common" StencilVersion="0.1"/>
</Control>
</file>

<file path=customXml/item1106.xml><?xml version="1.0" encoding="utf-8"?>
<Control xmlns="http://schemas.microsoft.com/VisualStudio/2011/storyboarding/control">
  <Id Name="System.Storyboarding.Common.Text" Revision="1" Stencil="System.Storyboarding.Common" StencilVersion="0.1"/>
</Control>
</file>

<file path=customXml/item1107.xml><?xml version="1.0" encoding="utf-8"?>
<Control xmlns="http://schemas.microsoft.com/VisualStudio/2011/storyboarding/control">
  <Id Name="2d0ec6f4-3d74-4898-a25c-e2cd29156f33" Revision="1" Stencil="System.MyShapes" StencilVersion="1.0"/>
</Control>
</file>

<file path=customXml/item1108.xml><?xml version="1.0" encoding="utf-8"?>
<Control xmlns="http://schemas.microsoft.com/VisualStudio/2011/storyboarding/control">
  <Id Name="f942614c-ea29-48b0-a0bf-39a188daa13c" Revision="1" Stencil="System.MyShapes" StencilVersion="1.0"/>
</Control>
</file>

<file path=customXml/item1109.xml><?xml version="1.0" encoding="utf-8"?>
<Control xmlns="http://schemas.microsoft.com/VisualStudio/2011/storyboarding/control">
  <Id Name="5d1b3dce-16e1-4d33-a649-35b231ab4c99" Revision="1" Stencil="System.MyShapes" StencilVersion="1.0"/>
</Control>
</file>

<file path=customXml/item111.xml><?xml version="1.0" encoding="utf-8"?>
<Control xmlns="http://schemas.microsoft.com/VisualStudio/2011/storyboarding/control">
  <Id Name="System.Storyboarding.Common.Text" Revision="1" Stencil="System.Storyboarding.Common" StencilVersion="0.1"/>
</Control>
</file>

<file path=customXml/item1110.xml><?xml version="1.0" encoding="utf-8"?>
<Control xmlns="http://schemas.microsoft.com/VisualStudio/2011/storyboarding/control">
  <Id Name="f942614c-ea29-48b0-a0bf-39a188daa13c" Revision="1" Stencil="System.MyShapes" StencilVersion="1.0"/>
</Control>
</file>

<file path=customXml/item1111.xml><?xml version="1.0" encoding="utf-8"?>
<Control xmlns="http://schemas.microsoft.com/VisualStudio/2011/storyboarding/control">
  <Id Name="System.Storyboarding.Common.Text" Revision="1" Stencil="System.Storyboarding.Common" StencilVersion="0.1"/>
</Control>
</file>

<file path=customXml/item1112.xml><?xml version="1.0" encoding="utf-8"?>
<Control xmlns="http://schemas.microsoft.com/VisualStudio/2011/storyboarding/control">
  <Id Name="System.Storyboarding.Common.Text" Revision="1" Stencil="System.Storyboarding.Common" StencilVersion="0.1"/>
</Control>
</file>

<file path=customXml/item1113.xml><?xml version="1.0" encoding="utf-8"?>
<Control xmlns="http://schemas.microsoft.com/VisualStudio/2011/storyboarding/control">
  <Id Name="System.Storyboarding.Common.Text" Revision="1" Stencil="System.Storyboarding.Common" StencilVersion="0.1"/>
</Control>
</file>

<file path=customXml/item1114.xml><?xml version="1.0" encoding="utf-8"?>
<Control xmlns="http://schemas.microsoft.com/VisualStudio/2011/storyboarding/control">
  <Id Name="System.Storyboarding.Common.Text" Revision="1" Stencil="System.Storyboarding.Common" StencilVersion="0.1"/>
</Control>
</file>

<file path=customXml/item1115.xml><?xml version="1.0" encoding="utf-8"?>
<Control xmlns="http://schemas.microsoft.com/VisualStudio/2011/storyboarding/control">
  <Id Name="System.Storyboarding.Common.Text" Revision="1" Stencil="System.Storyboarding.Common" StencilVersion="0.1"/>
</Control>
</file>

<file path=customXml/item1116.xml><?xml version="1.0" encoding="utf-8"?>
<Control xmlns="http://schemas.microsoft.com/VisualStudio/2011/storyboarding/control">
  <Id Name="System.Storyboarding.Common.Text" Revision="1" Stencil="System.Storyboarding.Common" StencilVersion="0.1"/>
</Control>
</file>

<file path=customXml/item1117.xml><?xml version="1.0" encoding="utf-8"?>
<Control xmlns="http://schemas.microsoft.com/VisualStudio/2011/storyboarding/control">
  <Id Name="System.Storyboarding.Common.Text" Revision="1" Stencil="System.Storyboarding.Common" StencilVersion="0.1"/>
</Control>
</file>

<file path=customXml/item1118.xml><?xml version="1.0" encoding="utf-8"?>
<Control xmlns="http://schemas.microsoft.com/VisualStudio/2011/storyboarding/control">
  <Id Name="2d0ec6f4-3d74-4898-a25c-e2cd29156f33" Revision="1" Stencil="System.MyShapes" StencilVersion="1.0"/>
</Control>
</file>

<file path=customXml/item1119.xml><?xml version="1.0" encoding="utf-8"?>
<Control xmlns="http://schemas.microsoft.com/VisualStudio/2011/storyboarding/control">
  <Id Name="System.Storyboarding.Common.Text" Revision="1" Stencil="System.Storyboarding.Common" StencilVersion="0.1"/>
</Control>
</file>

<file path=customXml/item112.xml><?xml version="1.0" encoding="utf-8"?>
<Control xmlns="http://schemas.microsoft.com/VisualStudio/2011/storyboarding/control">
  <Id Name="System.Storyboarding.Common.Text" Revision="1" Stencil="System.Storyboarding.Common" StencilVersion="0.1"/>
</Control>
</file>

<file path=customXml/item1120.xml><?xml version="1.0" encoding="utf-8"?>
<Control xmlns="http://schemas.microsoft.com/VisualStudio/2011/storyboarding/control">
  <Id Name="System.Storyboarding.Common.Text" Revision="1" Stencil="System.Storyboarding.Common" StencilVersion="0.1"/>
</Control>
</file>

<file path=customXml/item1121.xml><?xml version="1.0" encoding="utf-8"?>
<Control xmlns="http://schemas.microsoft.com/VisualStudio/2011/storyboarding/control">
  <Id Name="System.Storyboarding.Common.Text" Revision="1" Stencil="System.Storyboarding.Common" StencilVersion="0.1"/>
</Control>
</file>

<file path=customXml/item1122.xml><?xml version="1.0" encoding="utf-8"?>
<Control xmlns="http://schemas.microsoft.com/VisualStudio/2011/storyboarding/control">
  <Id Name="System.Storyboarding.Common.Text" Revision="1" Stencil="System.Storyboarding.Common" StencilVersion="0.1"/>
</Control>
</file>

<file path=customXml/item1123.xml><?xml version="1.0" encoding="utf-8"?>
<Control xmlns="http://schemas.microsoft.com/VisualStudio/2011/storyboarding/control">
  <Id Name="System.Storyboarding.Common.Text" Revision="1" Stencil="System.Storyboarding.Common" StencilVersion="0.1"/>
</Control>
</file>

<file path=customXml/item1124.xml><?xml version="1.0" encoding="utf-8"?>
<Control xmlns="http://schemas.microsoft.com/VisualStudio/2011/storyboarding/control">
  <Id Name="System.Storyboarding.Common.Text" Revision="1" Stencil="System.Storyboarding.Common" StencilVersion="0.1"/>
</Control>
</file>

<file path=customXml/item1125.xml><?xml version="1.0" encoding="utf-8"?>
<Control xmlns="http://schemas.microsoft.com/VisualStudio/2011/storyboarding/control">
  <Id Name="System.Storyboarding.Common.Text" Revision="1" Stencil="System.Storyboarding.Common" StencilVersion="0.1"/>
</Control>
</file>

<file path=customXml/item1126.xml><?xml version="1.0" encoding="utf-8"?>
<Control xmlns="http://schemas.microsoft.com/VisualStudio/2011/storyboarding/control">
  <Id Name="System.Storyboarding.Common.Text" Revision="1" Stencil="System.Storyboarding.Common" StencilVersion="0.1"/>
</Control>
</file>

<file path=customXml/item1127.xml><?xml version="1.0" encoding="utf-8"?>
<Control xmlns="http://schemas.microsoft.com/VisualStudio/2011/storyboarding/control">
  <Id Name="System.Storyboarding.Common.Text" Revision="1" Stencil="System.Storyboarding.Common" StencilVersion="0.1"/>
</Control>
</file>

<file path=customXml/item1128.xml><?xml version="1.0" encoding="utf-8"?>
<Control xmlns="http://schemas.microsoft.com/VisualStudio/2011/storyboarding/control">
  <Id Name="System.Storyboarding.Common.Text" Revision="1" Stencil="System.Storyboarding.Common" StencilVersion="0.1"/>
</Control>
</file>

<file path=customXml/item1129.xml><?xml version="1.0" encoding="utf-8"?>
<Control xmlns="http://schemas.microsoft.com/VisualStudio/2011/storyboarding/control">
  <Id Name="68a6efa7-0759-454d-829d-0dcf3dd35ea4" Revision="1" Stencil="System.MyShapes" StencilVersion="1.0"/>
</Control>
</file>

<file path=customXml/item113.xml><?xml version="1.0" encoding="utf-8"?>
<Control xmlns="http://schemas.microsoft.com/VisualStudio/2011/storyboarding/control">
  <Id Name="f942614c-ea29-48b0-a0bf-39a188daa13c" Revision="1" Stencil="System.MyShapes" StencilVersion="1.0"/>
</Control>
</file>

<file path=customXml/item1130.xml><?xml version="1.0" encoding="utf-8"?>
<Control xmlns="http://schemas.microsoft.com/VisualStudio/2011/storyboarding/control">
  <Id Name="System.Storyboarding.Common.Text" Revision="1" Stencil="System.Storyboarding.Common" StencilVersion="0.1"/>
</Control>
</file>

<file path=customXml/item1131.xml><?xml version="1.0" encoding="utf-8"?>
<Control xmlns="http://schemas.microsoft.com/VisualStudio/2011/storyboarding/control">
  <Id Name="System.Storyboarding.Common.Text" Revision="1" Stencil="System.Storyboarding.Common" StencilVersion="0.1"/>
</Control>
</file>

<file path=customXml/item1132.xml><?xml version="1.0" encoding="utf-8"?>
<Control xmlns="http://schemas.microsoft.com/VisualStudio/2011/storyboarding/control">
  <Id Name="68a6efa7-0759-454d-829d-0dcf3dd35ea4" Revision="1" Stencil="System.MyShapes" StencilVersion="1.0"/>
</Control>
</file>

<file path=customXml/item1133.xml><?xml version="1.0" encoding="utf-8"?>
<Control xmlns="http://schemas.microsoft.com/VisualStudio/2011/storyboarding/control">
  <Id Name="System.Storyboarding.Common.Text" Revision="1" Stencil="System.Storyboarding.Common" StencilVersion="0.1"/>
</Control>
</file>

<file path=customXml/item1134.xml><?xml version="1.0" encoding="utf-8"?>
<Control xmlns="http://schemas.microsoft.com/VisualStudio/2011/storyboarding/control">
  <Id Name="5d1b3dce-16e1-4d33-a649-35b231ab4c99" Revision="1" Stencil="System.MyShapes" StencilVersion="1.0"/>
</Control>
</file>

<file path=customXml/item1135.xml><?xml version="1.0" encoding="utf-8"?>
<Control xmlns="http://schemas.microsoft.com/VisualStudio/2011/storyboarding/control">
  <Id Name="System.Storyboarding.Common.Text" Revision="1" Stencil="System.Storyboarding.Common" StencilVersion="0.1"/>
</Control>
</file>

<file path=customXml/item1136.xml><?xml version="1.0" encoding="utf-8"?>
<Control xmlns="http://schemas.microsoft.com/VisualStudio/2011/storyboarding/control">
  <Id Name="System.Storyboarding.Common.Text" Revision="1" Stencil="System.Storyboarding.Common" StencilVersion="0.1"/>
</Control>
</file>

<file path=customXml/item1137.xml><?xml version="1.0" encoding="utf-8"?>
<Control xmlns="http://schemas.microsoft.com/VisualStudio/2011/storyboarding/control">
  <Id Name="System.Storyboarding.Common.Text" Revision="1" Stencil="System.Storyboarding.Common" StencilVersion="0.1"/>
</Control>
</file>

<file path=customXml/item1138.xml><?xml version="1.0" encoding="utf-8"?>
<Control xmlns="http://schemas.microsoft.com/VisualStudio/2011/storyboarding/control">
  <Id Name="2d0ec6f4-3d74-4898-a25c-e2cd29156f33" Revision="1" Stencil="System.MyShapes" StencilVersion="1.0"/>
</Control>
</file>

<file path=customXml/item1139.xml><?xml version="1.0" encoding="utf-8"?>
<Control xmlns="http://schemas.microsoft.com/VisualStudio/2011/storyboarding/control">
  <Id Name="System.Storyboarding.Common.Text" Revision="1" Stencil="System.Storyboarding.Common" StencilVersion="0.1"/>
</Control>
</file>

<file path=customXml/item114.xml><?xml version="1.0" encoding="utf-8"?>
<Control xmlns="http://schemas.microsoft.com/VisualStudio/2011/storyboarding/control">
  <Id Name="System.Storyboarding.Common.Text" Revision="1" Stencil="System.Storyboarding.Common" StencilVersion="0.1"/>
</Control>
</file>

<file path=customXml/item1140.xml><?xml version="1.0" encoding="utf-8"?>
<Control xmlns="http://schemas.microsoft.com/VisualStudio/2011/storyboarding/control">
  <Id Name="System.Storyboarding.Common.Text" Revision="1" Stencil="System.Storyboarding.Common" StencilVersion="0.1"/>
</Control>
</file>

<file path=customXml/item1141.xml><?xml version="1.0" encoding="utf-8"?>
<Control xmlns="http://schemas.microsoft.com/VisualStudio/2011/storyboarding/control">
  <Id Name="0eb6adba-f44f-478a-accc-2bc808ff9e71" Revision="1" Stencil="System.MyShapes" StencilVersion="1.0"/>
</Control>
</file>

<file path=customXml/item1142.xml><?xml version="1.0" encoding="utf-8"?>
<Control xmlns="http://schemas.microsoft.com/VisualStudio/2011/storyboarding/control">
  <Id Name="System.Storyboarding.Common.Text" Revision="1" Stencil="System.Storyboarding.Common" StencilVersion="0.1"/>
</Control>
</file>

<file path=customXml/item1143.xml><?xml version="1.0" encoding="utf-8"?>
<Control xmlns="http://schemas.microsoft.com/VisualStudio/2011/storyboarding/control">
  <Id Name="System.Storyboarding.Common.Text" Revision="1" Stencil="System.Storyboarding.Common" StencilVersion="0.1"/>
</Control>
</file>

<file path=customXml/item1144.xml><?xml version="1.0" encoding="utf-8"?>
<Control xmlns="http://schemas.microsoft.com/VisualStudio/2011/storyboarding/control">
  <Id Name="2d0ec6f4-3d74-4898-a25c-e2cd29156f33" Revision="1" Stencil="System.MyShapes" StencilVersion="1.0"/>
</Control>
</file>

<file path=customXml/item1145.xml><?xml version="1.0" encoding="utf-8"?>
<Control xmlns="http://schemas.microsoft.com/VisualStudio/2011/storyboarding/control">
  <Id Name="f942614c-ea29-48b0-a0bf-39a188daa13c" Revision="1" Stencil="System.MyShapes" StencilVersion="1.0"/>
</Control>
</file>

<file path=customXml/item1146.xml><?xml version="1.0" encoding="utf-8"?>
<Control xmlns="http://schemas.microsoft.com/VisualStudio/2011/storyboarding/control">
  <Id Name="System.Storyboarding.Common.Text" Revision="1" Stencil="System.Storyboarding.Common" StencilVersion="0.1"/>
</Control>
</file>

<file path=customXml/item1147.xml><?xml version="1.0" encoding="utf-8"?>
<Control xmlns="http://schemas.microsoft.com/VisualStudio/2011/storyboarding/control">
  <Id Name="68a6efa7-0759-454d-829d-0dcf3dd35ea4" Revision="1" Stencil="System.MyShapes" StencilVersion="1.0"/>
</Control>
</file>

<file path=customXml/item1148.xml><?xml version="1.0" encoding="utf-8"?>
<Control xmlns="http://schemas.microsoft.com/VisualStudio/2011/storyboarding/control">
  <Id Name="System.Storyboarding.Common.Text" Revision="1" Stencil="System.Storyboarding.Common" StencilVersion="0.1"/>
</Control>
</file>

<file path=customXml/item1149.xml><?xml version="1.0" encoding="utf-8"?>
<Control xmlns="http://schemas.microsoft.com/VisualStudio/2011/storyboarding/control">
  <Id Name="System.Storyboarding.Common.Text" Revision="1" Stencil="System.Storyboarding.Common" StencilVersion="0.1"/>
</Control>
</file>

<file path=customXml/item115.xml><?xml version="1.0" encoding="utf-8"?>
<Control xmlns="http://schemas.microsoft.com/VisualStudio/2011/storyboarding/control">
  <Id Name="System.Storyboarding.Common.Text" Revision="1" Stencil="System.Storyboarding.Common" StencilVersion="0.1"/>
</Control>
</file>

<file path=customXml/item1150.xml><?xml version="1.0" encoding="utf-8"?>
<Control xmlns="http://schemas.microsoft.com/VisualStudio/2011/storyboarding/control">
  <Id Name="System.Storyboarding.Common.Text" Revision="1" Stencil="System.Storyboarding.Common" StencilVersion="0.1"/>
</Control>
</file>

<file path=customXml/item1151.xml><?xml version="1.0" encoding="utf-8"?>
<Control xmlns="http://schemas.microsoft.com/VisualStudio/2011/storyboarding/control">
  <Id Name="System.Storyboarding.Common.Text" Revision="1" Stencil="System.Storyboarding.Common" StencilVersion="0.1"/>
</Control>
</file>

<file path=customXml/item1152.xml><?xml version="1.0" encoding="utf-8"?>
<Control xmlns="http://schemas.microsoft.com/VisualStudio/2011/storyboarding/control">
  <Id Name="System.Storyboarding.Common.Text" Revision="1" Stencil="System.Storyboarding.Common" StencilVersion="0.1"/>
</Control>
</file>

<file path=customXml/item1153.xml><?xml version="1.0" encoding="utf-8"?>
<Control xmlns="http://schemas.microsoft.com/VisualStudio/2011/storyboarding/control">
  <Id Name="68a6efa7-0759-454d-829d-0dcf3dd35ea4" Revision="1" Stencil="System.MyShapes" StencilVersion="1.0"/>
</Control>
</file>

<file path=customXml/item1154.xml><?xml version="1.0" encoding="utf-8"?>
<Control xmlns="http://schemas.microsoft.com/VisualStudio/2011/storyboarding/control">
  <Id Name="System.Storyboarding.Common.Text" Revision="1" Stencil="System.Storyboarding.Common" StencilVersion="0.1"/>
</Control>
</file>

<file path=customXml/item1155.xml><?xml version="1.0" encoding="utf-8"?>
<Control xmlns="http://schemas.microsoft.com/VisualStudio/2011/storyboarding/control">
  <Id Name="System.Storyboarding.Common.Text" Revision="1" Stencil="System.Storyboarding.Common" StencilVersion="0.1"/>
</Control>
</file>

<file path=customXml/item1156.xml><?xml version="1.0" encoding="utf-8"?>
<Control xmlns="http://schemas.microsoft.com/VisualStudio/2011/storyboarding/control">
  <Id Name="System.Storyboarding.Common.Text" Revision="1" Stencil="System.Storyboarding.Common" StencilVersion="0.1"/>
</Control>
</file>

<file path=customXml/item1157.xml><?xml version="1.0" encoding="utf-8"?>
<Control xmlns="http://schemas.microsoft.com/VisualStudio/2011/storyboarding/control">
  <Id Name="System.Storyboarding.Common.Text" Revision="1" Stencil="System.Storyboarding.Common" StencilVersion="0.1"/>
</Control>
</file>

<file path=customXml/item1158.xml><?xml version="1.0" encoding="utf-8"?>
<Control xmlns="http://schemas.microsoft.com/VisualStudio/2011/storyboarding/control">
  <Id Name="System.Storyboarding.Common.Text" Revision="1" Stencil="System.Storyboarding.Common" StencilVersion="0.1"/>
</Control>
</file>

<file path=customXml/item1159.xml><?xml version="1.0" encoding="utf-8"?>
<Control xmlns="http://schemas.microsoft.com/VisualStudio/2011/storyboarding/control">
  <Id Name="System.Storyboarding.Common.Text" Revision="1" Stencil="System.Storyboarding.Common" StencilVersion="0.1"/>
</Control>
</file>

<file path=customXml/item116.xml><?xml version="1.0" encoding="utf-8"?>
<Control xmlns="http://schemas.microsoft.com/VisualStudio/2011/storyboarding/control">
  <Id Name="System.Storyboarding.Common.Text" Revision="1" Stencil="System.Storyboarding.Common" StencilVersion="0.1"/>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5d1b3dce-16e1-4d33-a649-35b231ab4c99" Revision="1" Stencil="System.MyShapes" StencilVersion="1.0"/>
</Control>
</file>

<file path=customXml/item1162.xml><?xml version="1.0" encoding="utf-8"?>
<Control xmlns="http://schemas.microsoft.com/VisualStudio/2011/storyboarding/control">
  <Id Name="f942614c-ea29-48b0-a0bf-39a188daa13c" Revision="1" Stencil="System.MyShapes" StencilVersion="1.0"/>
</Control>
</file>

<file path=customXml/item1163.xml><?xml version="1.0" encoding="utf-8"?>
<Control xmlns="http://schemas.microsoft.com/VisualStudio/2011/storyboarding/control">
  <Id Name="System.Storyboarding.Common.Text" Revision="1" Stencil="System.Storyboarding.Common" StencilVersion="0.1"/>
</Control>
</file>

<file path=customXml/item1164.xml><?xml version="1.0" encoding="utf-8"?>
<Control xmlns="http://schemas.microsoft.com/VisualStudio/2011/storyboarding/control">
  <Id Name="System.Storyboarding.Common.Text" Revision="1" Stencil="System.Storyboarding.Common" StencilVersion="0.1"/>
</Control>
</file>

<file path=customXml/item1165.xml><?xml version="1.0" encoding="utf-8"?>
<Control xmlns="http://schemas.microsoft.com/VisualStudio/2011/storyboarding/control">
  <Id Name="System.Storyboarding.Common.Text" Revision="1" Stencil="System.Storyboarding.Common" StencilVersion="0.1"/>
</Control>
</file>

<file path=customXml/item1166.xml><?xml version="1.0" encoding="utf-8"?>
<Control xmlns="http://schemas.microsoft.com/VisualStudio/2011/storyboarding/control">
  <Id Name="System.Storyboarding.Common.Text" Revision="1" Stencil="System.Storyboarding.Common" StencilVersion="0.1"/>
</Control>
</file>

<file path=customXml/item1167.xml><?xml version="1.0" encoding="utf-8"?>
<Control xmlns="http://schemas.microsoft.com/VisualStudio/2011/storyboarding/control">
  <Id Name="System.Storyboarding.Common.Text" Revision="1" Stencil="System.Storyboarding.Common" StencilVersion="0.1"/>
</Control>
</file>

<file path=customXml/item1168.xml><?xml version="1.0" encoding="utf-8"?>
<Control xmlns="http://schemas.microsoft.com/VisualStudio/2011/storyboarding/control">
  <Id Name="System.Storyboarding.Common.Text" Revision="1" Stencil="System.Storyboarding.Common" StencilVersion="0.1"/>
</Control>
</file>

<file path=customXml/item1169.xml><?xml version="1.0" encoding="utf-8"?>
<Control xmlns="http://schemas.microsoft.com/VisualStudio/2011/storyboarding/control">
  <Id Name="System.Storyboarding.Common.Text" Revision="1" Stencil="System.Storyboarding.Common" StencilVersion="0.1"/>
</Control>
</file>

<file path=customXml/item117.xml><?xml version="1.0" encoding="utf-8"?>
<Control xmlns="http://schemas.microsoft.com/VisualStudio/2011/storyboarding/control">
  <Id Name="f942614c-ea29-48b0-a0bf-39a188daa13c" Revision="1" Stencil="System.MyShapes" StencilVersion="1.0"/>
</Control>
</file>

<file path=customXml/item1170.xml><?xml version="1.0" encoding="utf-8"?>
<Control xmlns="http://schemas.microsoft.com/VisualStudio/2011/storyboarding/control">
  <Id Name="System.Storyboarding.Common.Text" Revision="1" Stencil="System.Storyboarding.Common" StencilVersion="0.1"/>
</Control>
</file>

<file path=customXml/item1171.xml><?xml version="1.0" encoding="utf-8"?>
<Control xmlns="http://schemas.microsoft.com/VisualStudio/2011/storyboarding/control">
  <Id Name="System.Storyboarding.Common.Text" Revision="1" Stencil="System.Storyboarding.Common" StencilVersion="0.1"/>
</Control>
</file>

<file path=customXml/item1172.xml><?xml version="1.0" encoding="utf-8"?>
<Control xmlns="http://schemas.microsoft.com/VisualStudio/2011/storyboarding/control">
  <Id Name="2d0ec6f4-3d74-4898-a25c-e2cd29156f33" Revision="1" Stencil="System.MyShapes" StencilVersion="1.0"/>
</Control>
</file>

<file path=customXml/item1173.xml><?xml version="1.0" encoding="utf-8"?>
<Control xmlns="http://schemas.microsoft.com/VisualStudio/2011/storyboarding/control">
  <Id Name="System.Storyboarding.Common.Text" Revision="1" Stencil="System.Storyboarding.Common" StencilVersion="0.1"/>
</Control>
</file>

<file path=customXml/item1174.xml><?xml version="1.0" encoding="utf-8"?>
<Control xmlns="http://schemas.microsoft.com/VisualStudio/2011/storyboarding/control">
  <Id Name="System.Storyboarding.Common.Text" Revision="1" Stencil="System.Storyboarding.Common" StencilVersion="0.1"/>
</Control>
</file>

<file path=customXml/item1175.xml><?xml version="1.0" encoding="utf-8"?>
<Control xmlns="http://schemas.microsoft.com/VisualStudio/2011/storyboarding/control">
  <Id Name="System.Storyboarding.Common.Text" Revision="1" Stencil="System.Storyboarding.Common" StencilVersion="0.1"/>
</Control>
</file>

<file path=customXml/item1176.xml><?xml version="1.0" encoding="utf-8"?>
<Control xmlns="http://schemas.microsoft.com/VisualStudio/2011/storyboarding/control">
  <Id Name="System.Storyboarding.Common.Text" Revision="1" Stencil="System.Storyboarding.Common" StencilVersion="0.1"/>
</Control>
</file>

<file path=customXml/item1177.xml><?xml version="1.0" encoding="utf-8"?>
<Control xmlns="http://schemas.microsoft.com/VisualStudio/2011/storyboarding/control">
  <Id Name="68a6efa7-0759-454d-829d-0dcf3dd35ea4" Revision="1" Stencil="System.MyShapes" StencilVersion="1.0"/>
</Control>
</file>

<file path=customXml/item1178.xml><?xml version="1.0" encoding="utf-8"?>
<Control xmlns="http://schemas.microsoft.com/VisualStudio/2011/storyboarding/control">
  <Id Name="System.Storyboarding.Common.Text" Revision="1" Stencil="System.Storyboarding.Common" StencilVersion="0.1"/>
</Control>
</file>

<file path=customXml/item1179.xml><?xml version="1.0" encoding="utf-8"?>
<Control xmlns="http://schemas.microsoft.com/VisualStudio/2011/storyboarding/control">
  <Id Name="System.Storyboarding.Common.Text" Revision="1" Stencil="System.Storyboarding.Common" StencilVersion="0.1"/>
</Control>
</file>

<file path=customXml/item118.xml><?xml version="1.0" encoding="utf-8"?>
<Control xmlns="http://schemas.microsoft.com/VisualStudio/2011/storyboarding/control">
  <Id Name="System.Storyboarding.Common.Text" Revision="1" Stencil="System.Storyboarding.Common" StencilVersion="0.1"/>
</Control>
</file>

<file path=customXml/item1180.xml><?xml version="1.0" encoding="utf-8"?>
<Control xmlns="http://schemas.microsoft.com/VisualStudio/2011/storyboarding/control">
  <Id Name="2d0ec6f4-3d74-4898-a25c-e2cd29156f33" Revision="1" Stencil="System.MyShapes" StencilVersion="1.0"/>
</Control>
</file>

<file path=customXml/item1181.xml><?xml version="1.0" encoding="utf-8"?>
<Control xmlns="http://schemas.microsoft.com/VisualStudio/2011/storyboarding/control">
  <Id Name="System.Storyboarding.Common.Text" Revision="1" Stencil="System.Storyboarding.Common" StencilVersion="0.1"/>
</Control>
</file>

<file path=customXml/item1182.xml><?xml version="1.0" encoding="utf-8"?>
<Control xmlns="http://schemas.microsoft.com/VisualStudio/2011/storyboarding/control">
  <Id Name="System.Storyboarding.Common.Text" Revision="1" Stencil="System.Storyboarding.Common" StencilVersion="0.1"/>
</Control>
</file>

<file path=customXml/item1183.xml><?xml version="1.0" encoding="utf-8"?>
<Control xmlns="http://schemas.microsoft.com/VisualStudio/2011/storyboarding/control">
  <Id Name="System.Storyboarding.Common.Text" Revision="1" Stencil="System.Storyboarding.Common" StencilVersion="0.1"/>
</Control>
</file>

<file path=customXml/item1184.xml><?xml version="1.0" encoding="utf-8"?>
<Control xmlns="http://schemas.microsoft.com/VisualStudio/2011/storyboarding/control">
  <Id Name="System.Storyboarding.Common.Text" Revision="1" Stencil="System.Storyboarding.Common" StencilVersion="0.1"/>
</Control>
</file>

<file path=customXml/item1185.xml><?xml version="1.0" encoding="utf-8"?>
<Control xmlns="http://schemas.microsoft.com/VisualStudio/2011/storyboarding/control">
  <Id Name="System.Storyboarding.Common.Text" Revision="1" Stencil="System.Storyboarding.Common" StencilVersion="0.1"/>
</Control>
</file>

<file path=customXml/item1186.xml><?xml version="1.0" encoding="utf-8"?>
<Control xmlns="http://schemas.microsoft.com/VisualStudio/2011/storyboarding/control">
  <Id Name="System.Storyboarding.Common.Text" Revision="1" Stencil="System.Storyboarding.Common" StencilVersion="0.1"/>
</Control>
</file>

<file path=customXml/item1187.xml><?xml version="1.0" encoding="utf-8"?>
<Control xmlns="http://schemas.microsoft.com/VisualStudio/2011/storyboarding/control">
  <Id Name="System.Storyboarding.Common.Text" Revision="1" Stencil="System.Storyboarding.Common" StencilVersion="0.1"/>
</Control>
</file>

<file path=customXml/item1188.xml><?xml version="1.0" encoding="utf-8"?>
<Control xmlns="http://schemas.microsoft.com/VisualStudio/2011/storyboarding/control">
  <Id Name="System.Storyboarding.Common.Text" Revision="1" Stencil="System.Storyboarding.Common" StencilVersion="0.1"/>
</Control>
</file>

<file path=customXml/item1189.xml><?xml version="1.0" encoding="utf-8"?>
<Control xmlns="http://schemas.microsoft.com/VisualStudio/2011/storyboarding/control">
  <Id Name="System.Storyboarding.Common.Text" Revision="1" Stencil="System.Storyboarding.Common" StencilVersion="0.1"/>
</Control>
</file>

<file path=customXml/item119.xml><?xml version="1.0" encoding="utf-8"?>
<Control xmlns="http://schemas.microsoft.com/VisualStudio/2011/storyboarding/control">
  <Id Name="System.Storyboarding.Common.Text" Revision="1" Stencil="System.Storyboarding.Common" StencilVersion="0.1"/>
</Control>
</file>

<file path=customXml/item1190.xml><?xml version="1.0" encoding="utf-8"?>
<Control xmlns="http://schemas.microsoft.com/VisualStudio/2011/storyboarding/control">
  <Id Name="System.Storyboarding.Common.Text" Revision="1" Stencil="System.Storyboarding.Common" StencilVersion="0.1"/>
</Control>
</file>

<file path=customXml/item1191.xml><?xml version="1.0" encoding="utf-8"?>
<Control xmlns="http://schemas.microsoft.com/VisualStudio/2011/storyboarding/control">
  <Id Name="System.Storyboarding.Common.Text" Revision="1" Stencil="System.Storyboarding.Common" StencilVersion="0.1"/>
</Control>
</file>

<file path=customXml/item1192.xml><?xml version="1.0" encoding="utf-8"?>
<Control xmlns="http://schemas.microsoft.com/VisualStudio/2011/storyboarding/control">
  <Id Name="System.Storyboarding.Common.Text" Revision="1" Stencil="System.Storyboarding.Common" StencilVersion="0.1"/>
</Control>
</file>

<file path=customXml/item1193.xml><?xml version="1.0" encoding="utf-8"?>
<Control xmlns="http://schemas.microsoft.com/VisualStudio/2011/storyboarding/control">
  <Id Name="2d0ec6f4-3d74-4898-a25c-e2cd29156f33" Revision="1" Stencil="System.MyShapes" StencilVersion="1.0"/>
</Control>
</file>

<file path=customXml/item1194.xml><?xml version="1.0" encoding="utf-8"?>
<Control xmlns="http://schemas.microsoft.com/VisualStudio/2011/storyboarding/control">
  <Id Name="System.Storyboarding.Common.Text" Revision="1" Stencil="System.Storyboarding.Common" StencilVersion="0.1"/>
</Control>
</file>

<file path=customXml/item1195.xml><?xml version="1.0" encoding="utf-8"?>
<Control xmlns="http://schemas.microsoft.com/VisualStudio/2011/storyboarding/control">
  <Id Name="System.Storyboarding.Common.Text" Revision="1" Stencil="System.Storyboarding.Common" StencilVersion="0.1"/>
</Control>
</file>

<file path=customXml/item1196.xml><?xml version="1.0" encoding="utf-8"?>
<Control xmlns="http://schemas.microsoft.com/VisualStudio/2011/storyboarding/control">
  <Id Name="System.Storyboarding.Common.Text" Revision="1" Stencil="System.Storyboarding.Common" StencilVersion="0.1"/>
</Control>
</file>

<file path=customXml/item1197.xml><?xml version="1.0" encoding="utf-8"?>
<Control xmlns="http://schemas.microsoft.com/VisualStudio/2011/storyboarding/control">
  <Id Name="System.Storyboarding.Common.Text" Revision="1" Stencil="System.Storyboarding.Common" StencilVersion="0.1"/>
</Control>
</file>

<file path=customXml/item1198.xml><?xml version="1.0" encoding="utf-8"?>
<Control xmlns="http://schemas.microsoft.com/VisualStudio/2011/storyboarding/control">
  <Id Name="5d1b3dce-16e1-4d33-a649-35b231ab4c99" Revision="1" Stencil="System.MyShapes" StencilVersion="1.0"/>
</Control>
</file>

<file path=customXml/item1199.xml><?xml version="1.0" encoding="utf-8"?>
<Control xmlns="http://schemas.microsoft.com/VisualStudio/2011/storyboarding/control">
  <Id Name="68a6efa7-0759-454d-829d-0dcf3dd35ea4" Revision="1" Stencil="System.MyShapes" StencilVersion="1.0"/>
</Control>
</file>

<file path=customXml/item12.xml><?xml version="1.0" encoding="utf-8"?>
<Control xmlns="http://schemas.microsoft.com/VisualStudio/2011/storyboarding/control">
  <Id Name="System.Storyboarding.Common.Text" Revision="1" Stencil="System.Storyboarding.Common" StencilVersion="0.1"/>
</Control>
</file>

<file path=customXml/item120.xml><?xml version="1.0" encoding="utf-8"?>
<Control xmlns="http://schemas.microsoft.com/VisualStudio/2011/storyboarding/control">
  <Id Name="System.Storyboarding.Common.Text" Revision="1" Stencil="System.Storyboarding.Common" StencilVersion="0.1"/>
</Control>
</file>

<file path=customXml/item1200.xml><?xml version="1.0" encoding="utf-8"?>
<Control xmlns="http://schemas.microsoft.com/VisualStudio/2011/storyboarding/control">
  <Id Name="System.Storyboarding.Common.Text" Revision="1" Stencil="System.Storyboarding.Common" StencilVersion="0.1"/>
</Control>
</file>

<file path=customXml/item1201.xml><?xml version="1.0" encoding="utf-8"?>
<Control xmlns="http://schemas.microsoft.com/VisualStudio/2011/storyboarding/control">
  <Id Name="f942614c-ea29-48b0-a0bf-39a188daa13c" Revision="1" Stencil="System.MyShapes" StencilVersion="1.0"/>
</Control>
</file>

<file path=customXml/item1202.xml><?xml version="1.0" encoding="utf-8"?>
<Control xmlns="http://schemas.microsoft.com/VisualStudio/2011/storyboarding/control">
  <Id Name="System.Storyboarding.Common.Text" Revision="1" Stencil="System.Storyboarding.Common" StencilVersion="0.1"/>
</Control>
</file>

<file path=customXml/item1203.xml><?xml version="1.0" encoding="utf-8"?>
<Control xmlns="http://schemas.microsoft.com/VisualStudio/2011/storyboarding/control">
  <Id Name="System.Storyboarding.Common.Text" Revision="1" Stencil="System.Storyboarding.Common" StencilVersion="0.1"/>
</Control>
</file>

<file path=customXml/item1204.xml><?xml version="1.0" encoding="utf-8"?>
<Control xmlns="http://schemas.microsoft.com/VisualStudio/2011/storyboarding/control">
  <Id Name="System.Storyboarding.Common.Text" Revision="1" Stencil="System.Storyboarding.Common" StencilVersion="0.1"/>
</Control>
</file>

<file path=customXml/item1205.xml><?xml version="1.0" encoding="utf-8"?>
<Control xmlns="http://schemas.microsoft.com/VisualStudio/2011/storyboarding/control">
  <Id Name="System.Storyboarding.Common.Text" Revision="1" Stencil="System.Storyboarding.Common" StencilVersion="0.1"/>
</Control>
</file>

<file path=customXml/item1206.xml><?xml version="1.0" encoding="utf-8"?>
<Control xmlns="http://schemas.microsoft.com/VisualStudio/2011/storyboarding/control">
  <Id Name="System.Storyboarding.Common.Text" Revision="1" Stencil="System.Storyboarding.Common" StencilVersion="0.1"/>
</Control>
</file>

<file path=customXml/item1207.xml><?xml version="1.0" encoding="utf-8"?>
<Control xmlns="http://schemas.microsoft.com/VisualStudio/2011/storyboarding/control">
  <Id Name="System.Storyboarding.Common.Text" Revision="1" Stencil="System.Storyboarding.Common" StencilVersion="0.1"/>
</Control>
</file>

<file path=customXml/item1208.xml><?xml version="1.0" encoding="utf-8"?>
<Control xmlns="http://schemas.microsoft.com/VisualStudio/2011/storyboarding/control">
  <Id Name="System.Storyboarding.Common.Text" Revision="1" Stencil="System.Storyboarding.Common" StencilVersion="0.1"/>
</Control>
</file>

<file path=customXml/item1209.xml><?xml version="1.0" encoding="utf-8"?>
<Control xmlns="http://schemas.microsoft.com/VisualStudio/2011/storyboarding/control">
  <Id Name="5d1b3dce-16e1-4d33-a649-35b231ab4c99" Revision="1" Stencil="System.MyShapes" StencilVersion="1.0"/>
</Control>
</file>

<file path=customXml/item121.xml><?xml version="1.0" encoding="utf-8"?>
<Control xmlns="http://schemas.microsoft.com/VisualStudio/2011/storyboarding/control">
  <Id Name="System.Storyboarding.Common.Text" Revision="1" Stencil="System.Storyboarding.Common" StencilVersion="0.1"/>
</Control>
</file>

<file path=customXml/item1210.xml><?xml version="1.0" encoding="utf-8"?>
<Control xmlns="http://schemas.microsoft.com/VisualStudio/2011/storyboarding/control">
  <Id Name="System.Storyboarding.Common.Text" Revision="1" Stencil="System.Storyboarding.Common" StencilVersion="0.1"/>
</Control>
</file>

<file path=customXml/item1211.xml><?xml version="1.0" encoding="utf-8"?>
<Control xmlns="http://schemas.microsoft.com/VisualStudio/2011/storyboarding/control">
  <Id Name="System.Storyboarding.Common.Text" Revision="1" Stencil="System.Storyboarding.Common" StencilVersion="0.1"/>
</Control>
</file>

<file path=customXml/item1212.xml><?xml version="1.0" encoding="utf-8"?>
<Control xmlns="http://schemas.microsoft.com/VisualStudio/2011/storyboarding/control">
  <Id Name="68a6efa7-0759-454d-829d-0dcf3dd35ea4" Revision="1" Stencil="System.MyShapes" StencilVersion="1.0"/>
</Control>
</file>

<file path=customXml/item1213.xml><?xml version="1.0" encoding="utf-8"?>
<Control xmlns="http://schemas.microsoft.com/VisualStudio/2011/storyboarding/control">
  <Id Name="System.Storyboarding.Common.Text" Revision="1" Stencil="System.Storyboarding.Common" StencilVersion="0.1"/>
</Control>
</file>

<file path=customXml/item1214.xml><?xml version="1.0" encoding="utf-8"?>
<Control xmlns="http://schemas.microsoft.com/VisualStudio/2011/storyboarding/control">
  <Id Name="System.Storyboarding.Common.Text" Revision="1" Stencil="System.Storyboarding.Common" StencilVersion="0.1"/>
</Control>
</file>

<file path=customXml/item1215.xml><?xml version="1.0" encoding="utf-8"?>
<Control xmlns="http://schemas.microsoft.com/VisualStudio/2011/storyboarding/control">
  <Id Name="126ea32c-c6f2-4e50-82f4-2b9687deaa14" Revision="1" Stencil="System.MyShapes" StencilVersion="1.0"/>
</Control>
</file>

<file path=customXml/item1216.xml><?xml version="1.0" encoding="utf-8"?>
<Control xmlns="http://schemas.microsoft.com/VisualStudio/2011/storyboarding/control">
  <Id Name="System.Storyboarding.Common.Text" Revision="1" Stencil="System.Storyboarding.Common" StencilVersion="0.1"/>
</Control>
</file>

<file path=customXml/item1217.xml><?xml version="1.0" encoding="utf-8"?>
<Control xmlns="http://schemas.microsoft.com/VisualStudio/2011/storyboarding/control">
  <Id Name="System.Storyboarding.Common.Text" Revision="1" Stencil="System.Storyboarding.Common" StencilVersion="0.1"/>
</Control>
</file>

<file path=customXml/item1218.xml><?xml version="1.0" encoding="utf-8"?>
<Control xmlns="http://schemas.microsoft.com/VisualStudio/2011/storyboarding/control">
  <Id Name="2d0ec6f4-3d74-4898-a25c-e2cd29156f33" Revision="1" Stencil="System.MyShapes" StencilVersion="1.0"/>
</Control>
</file>

<file path=customXml/item1219.xml><?xml version="1.0" encoding="utf-8"?>
<Control xmlns="http://schemas.microsoft.com/VisualStudio/2011/storyboarding/control">
  <Id Name="System.Storyboarding.Common.Text" Revision="1" Stencil="System.Storyboarding.Common" StencilVersion="0.1"/>
</Control>
</file>

<file path=customXml/item122.xml><?xml version="1.0" encoding="utf-8"?>
<Control xmlns="http://schemas.microsoft.com/VisualStudio/2011/storyboarding/control">
  <Id Name="System.Storyboarding.Common.Text" Revision="1" Stencil="System.Storyboarding.Common" StencilVersion="0.1"/>
</Control>
</file>

<file path=customXml/item1220.xml><?xml version="1.0" encoding="utf-8"?>
<Control xmlns="http://schemas.microsoft.com/VisualStudio/2011/storyboarding/control">
  <Id Name="System.Storyboarding.Common.Text" Revision="1" Stencil="System.Storyboarding.Common" StencilVersion="0.1"/>
</Control>
</file>

<file path=customXml/item1221.xml><?xml version="1.0" encoding="utf-8"?>
<Control xmlns="http://schemas.microsoft.com/VisualStudio/2011/storyboarding/control">
  <Id Name="System.Storyboarding.Common.Text" Revision="1" Stencil="System.Storyboarding.Common" StencilVersion="0.1"/>
</Control>
</file>

<file path=customXml/item1222.xml><?xml version="1.0" encoding="utf-8"?>
<Control xmlns="http://schemas.microsoft.com/VisualStudio/2011/storyboarding/control">
  <Id Name="System.Storyboarding.Common.Text" Revision="1" Stencil="System.Storyboarding.Common" StencilVersion="0.1"/>
</Control>
</file>

<file path=customXml/item1223.xml><?xml version="1.0" encoding="utf-8"?>
<Control xmlns="http://schemas.microsoft.com/VisualStudio/2011/storyboarding/control">
  <Id Name="System.Storyboarding.Common.Text" Revision="1" Stencil="System.Storyboarding.Common" StencilVersion="0.1"/>
</Control>
</file>

<file path=customXml/item1224.xml><?xml version="1.0" encoding="utf-8"?>
<Control xmlns="http://schemas.microsoft.com/VisualStudio/2011/storyboarding/control">
  <Id Name="5d1b3dce-16e1-4d33-a649-35b231ab4c99" Revision="1" Stencil="System.MyShapes" StencilVersion="1.0"/>
</Control>
</file>

<file path=customXml/item1225.xml><?xml version="1.0" encoding="utf-8"?>
<Control xmlns="http://schemas.microsoft.com/VisualStudio/2011/storyboarding/control">
  <Id Name="System.Storyboarding.Common.Text" Revision="1" Stencil="System.Storyboarding.Common" StencilVersion="0.1"/>
</Control>
</file>

<file path=customXml/item1226.xml><?xml version="1.0" encoding="utf-8"?>
<Control xmlns="http://schemas.microsoft.com/VisualStudio/2011/storyboarding/control">
  <Id Name="68a6efa7-0759-454d-829d-0dcf3dd35ea4" Revision="1" Stencil="System.MyShapes" StencilVersion="1.0"/>
</Control>
</file>

<file path=customXml/item1227.xml><?xml version="1.0" encoding="utf-8"?>
<Control xmlns="http://schemas.microsoft.com/VisualStudio/2011/storyboarding/control">
  <Id Name="System.Storyboarding.Common.Text" Revision="1" Stencil="System.Storyboarding.Common" StencilVersion="0.1"/>
</Control>
</file>

<file path=customXml/item1228.xml><?xml version="1.0" encoding="utf-8"?>
<Control xmlns="http://schemas.microsoft.com/VisualStudio/2011/storyboarding/control">
  <Id Name="System.Storyboarding.Common.Text" Revision="1" Stencil="System.Storyboarding.Common" StencilVersion="0.1"/>
</Control>
</file>

<file path=customXml/item1229.xml><?xml version="1.0" encoding="utf-8"?>
<Control xmlns="http://schemas.microsoft.com/VisualStudio/2011/storyboarding/control">
  <Id Name="68a6efa7-0759-454d-829d-0dcf3dd35ea4" Revision="1" Stencil="System.MyShapes" StencilVersion="1.0"/>
</Control>
</file>

<file path=customXml/item123.xml><?xml version="1.0" encoding="utf-8"?>
<Control xmlns="http://schemas.microsoft.com/VisualStudio/2011/storyboarding/control">
  <Id Name="System.Storyboarding.Common.Text" Revision="1" Stencil="System.Storyboarding.Common" StencilVersion="0.1"/>
</Control>
</file>

<file path=customXml/item1230.xml><?xml version="1.0" encoding="utf-8"?>
<Control xmlns="http://schemas.microsoft.com/VisualStudio/2011/storyboarding/control">
  <Id Name="f942614c-ea29-48b0-a0bf-39a188daa13c" Revision="1" Stencil="System.MyShapes" StencilVersion="1.0"/>
</Control>
</file>

<file path=customXml/item1231.xml><?xml version="1.0" encoding="utf-8"?>
<Control xmlns="http://schemas.microsoft.com/VisualStudio/2011/storyboarding/control">
  <Id Name="System.Storyboarding.Common.Text" Revision="1" Stencil="System.Storyboarding.Common" StencilVersion="0.1"/>
</Control>
</file>

<file path=customXml/item1232.xml><?xml version="1.0" encoding="utf-8"?>
<Control xmlns="http://schemas.microsoft.com/VisualStudio/2011/storyboarding/control">
  <Id Name="System.Storyboarding.Common.Text" Revision="1" Stencil="System.Storyboarding.Common" StencilVersion="0.1"/>
</Control>
</file>

<file path=customXml/item1233.xml><?xml version="1.0" encoding="utf-8"?>
<Control xmlns="http://schemas.microsoft.com/VisualStudio/2011/storyboarding/control">
  <Id Name="System.Storyboarding.Common.Text" Revision="1" Stencil="System.Storyboarding.Common" StencilVersion="0.1"/>
</Control>
</file>

<file path=customXml/item1234.xml><?xml version="1.0" encoding="utf-8"?>
<Control xmlns="http://schemas.microsoft.com/VisualStudio/2011/storyboarding/control">
  <Id Name="System.Storyboarding.Common.Text" Revision="1" Stencil="System.Storyboarding.Common" StencilVersion="0.1"/>
</Control>
</file>

<file path=customXml/item1235.xml><?xml version="1.0" encoding="utf-8"?>
<Control xmlns="http://schemas.microsoft.com/VisualStudio/2011/storyboarding/control">
  <Id Name="System.Storyboarding.Common.Text" Revision="1" Stencil="System.Storyboarding.Common" StencilVersion="0.1"/>
</Control>
</file>

<file path=customXml/item1236.xml><?xml version="1.0" encoding="utf-8"?>
<Control xmlns="http://schemas.microsoft.com/VisualStudio/2011/storyboarding/control">
  <Id Name="System.Storyboarding.Common.Text" Revision="1" Stencil="System.Storyboarding.Common" StencilVersion="0.1"/>
</Control>
</file>

<file path=customXml/item1237.xml><?xml version="1.0" encoding="utf-8"?>
<Control xmlns="http://schemas.microsoft.com/VisualStudio/2011/storyboarding/control">
  <Id Name="System.Storyboarding.Common.Text" Revision="1" Stencil="System.Storyboarding.Common" StencilVersion="0.1"/>
</Control>
</file>

<file path=customXml/item1238.xml><?xml version="1.0" encoding="utf-8"?>
<Control xmlns="http://schemas.microsoft.com/VisualStudio/2011/storyboarding/control">
  <Id Name="System.Storyboarding.Common.Text" Revision="1" Stencil="System.Storyboarding.Common" StencilVersion="0.1"/>
</Control>
</file>

<file path=customXml/item1239.xml><?xml version="1.0" encoding="utf-8"?>
<Control xmlns="http://schemas.microsoft.com/VisualStudio/2011/storyboarding/control">
  <Id Name="System.Storyboarding.Common.Text" Revision="1" Stencil="System.Storyboarding.Common" StencilVersion="0.1"/>
</Control>
</file>

<file path=customXml/item124.xml><?xml version="1.0" encoding="utf-8"?>
<Control xmlns="http://schemas.microsoft.com/VisualStudio/2011/storyboarding/control">
  <Id Name="System.Storyboarding.Common.Text" Revision="1" Stencil="System.Storyboarding.Common" StencilVersion="0.1"/>
</Control>
</file>

<file path=customXml/item1240.xml><?xml version="1.0" encoding="utf-8"?>
<Control xmlns="http://schemas.microsoft.com/VisualStudio/2011/storyboarding/control">
  <Id Name="System.Storyboarding.Common.Text" Revision="1" Stencil="System.Storyboarding.Common" StencilVersion="0.1"/>
</Control>
</file>

<file path=customXml/item1241.xml><?xml version="1.0" encoding="utf-8"?>
<Control xmlns="http://schemas.microsoft.com/VisualStudio/2011/storyboarding/control">
  <Id Name="System.Storyboarding.Common.Text" Revision="1" Stencil="System.Storyboarding.Common" StencilVersion="0.1"/>
</Control>
</file>

<file path=customXml/item1242.xml><?xml version="1.0" encoding="utf-8"?>
<Control xmlns="http://schemas.microsoft.com/VisualStudio/2011/storyboarding/control">
  <Id Name="System.Storyboarding.Common.Text" Revision="1" Stencil="System.Storyboarding.Common" StencilVersion="0.1"/>
</Control>
</file>

<file path=customXml/item1243.xml><?xml version="1.0" encoding="utf-8"?>
<Control xmlns="http://schemas.microsoft.com/VisualStudio/2011/storyboarding/control">
  <Id Name="System.Storyboarding.Common.Text" Revision="1" Stencil="System.Storyboarding.Common" StencilVersion="0.1"/>
</Control>
</file>

<file path=customXml/item1244.xml><?xml version="1.0" encoding="utf-8"?>
<Control xmlns="http://schemas.microsoft.com/VisualStudio/2011/storyboarding/control">
  <Id Name="System.Storyboarding.Common.Text" Revision="1" Stencil="System.Storyboarding.Common" StencilVersion="0.1"/>
</Control>
</file>

<file path=customXml/item1245.xml><?xml version="1.0" encoding="utf-8"?>
<Control xmlns="http://schemas.microsoft.com/VisualStudio/2011/storyboarding/control">
  <Id Name="System.Storyboarding.Common.Text" Revision="1" Stencil="System.Storyboarding.Common" StencilVersion="0.1"/>
</Control>
</file>

<file path=customXml/item1246.xml><?xml version="1.0" encoding="utf-8"?>
<Control xmlns="http://schemas.microsoft.com/VisualStudio/2011/storyboarding/control">
  <Id Name="System.Storyboarding.Common.Text" Revision="1" Stencil="System.Storyboarding.Common" StencilVersion="0.1"/>
</Control>
</file>

<file path=customXml/item1247.xml><?xml version="1.0" encoding="utf-8"?>
<Control xmlns="http://schemas.microsoft.com/VisualStudio/2011/storyboarding/control">
  <Id Name="System.Storyboarding.Common.Text" Revision="1" Stencil="System.Storyboarding.Common" StencilVersion="0.1"/>
</Control>
</file>

<file path=customXml/item1248.xml><?xml version="1.0" encoding="utf-8"?>
<Control xmlns="http://schemas.microsoft.com/VisualStudio/2011/storyboarding/control">
  <Id Name="System.Storyboarding.Common.Text" Revision="1" Stencil="System.Storyboarding.Common" StencilVersion="0.1"/>
</Control>
</file>

<file path=customXml/item1249.xml><?xml version="1.0" encoding="utf-8"?>
<Control xmlns="http://schemas.microsoft.com/VisualStudio/2011/storyboarding/control">
  <Id Name="2d0ec6f4-3d74-4898-a25c-e2cd29156f33" Revision="1" Stencil="System.MyShapes" StencilVersion="1.0"/>
</Control>
</file>

<file path=customXml/item125.xml><?xml version="1.0" encoding="utf-8"?>
<Control xmlns="http://schemas.microsoft.com/VisualStudio/2011/storyboarding/control">
  <Id Name="System.Storyboarding.Common.Text" Revision="1" Stencil="System.Storyboarding.Common" StencilVersion="0.1"/>
</Control>
</file>

<file path=customXml/item1250.xml><?xml version="1.0" encoding="utf-8"?>
<Control xmlns="http://schemas.microsoft.com/VisualStudio/2011/storyboarding/control">
  <Id Name="System.Storyboarding.Common.Text" Revision="1" Stencil="System.Storyboarding.Common" StencilVersion="0.1"/>
</Control>
</file>

<file path=customXml/item1251.xml><?xml version="1.0" encoding="utf-8"?>
<Control xmlns="http://schemas.microsoft.com/VisualStudio/2011/storyboarding/control">
  <Id Name="System.Storyboarding.Common.Text" Revision="1" Stencil="System.Storyboarding.Common" StencilVersion="0.1"/>
</Control>
</file>

<file path=customXml/item1252.xml><?xml version="1.0" encoding="utf-8"?>
<Control xmlns="http://schemas.microsoft.com/VisualStudio/2011/storyboarding/control">
  <Id Name="System.Storyboarding.Common.Text" Revision="1" Stencil="System.Storyboarding.Common" StencilVersion="0.1"/>
</Control>
</file>

<file path=customXml/item1253.xml><?xml version="1.0" encoding="utf-8"?>
<Control xmlns="http://schemas.microsoft.com/VisualStudio/2011/storyboarding/control">
  <Id Name="System.Storyboarding.Common.Text" Revision="1" Stencil="System.Storyboarding.Common" StencilVersion="0.1"/>
</Control>
</file>

<file path=customXml/item1254.xml><?xml version="1.0" encoding="utf-8"?>
<Control xmlns="http://schemas.microsoft.com/VisualStudio/2011/storyboarding/control">
  <Id Name="System.Storyboarding.Common.Text" Revision="1" Stencil="System.Storyboarding.Common" StencilVersion="0.1"/>
</Control>
</file>

<file path=customXml/item1255.xml><?xml version="1.0" encoding="utf-8"?>
<Control xmlns="http://schemas.microsoft.com/VisualStudio/2011/storyboarding/control">
  <Id Name="System.Storyboarding.Common.Text" Revision="1" Stencil="System.Storyboarding.Common" StencilVersion="0.1"/>
</Control>
</file>

<file path=customXml/item1256.xml><?xml version="1.0" encoding="utf-8"?>
<Control xmlns="http://schemas.microsoft.com/VisualStudio/2011/storyboarding/control">
  <Id Name="System.Storyboarding.Common.Text" Revision="1" Stencil="System.Storyboarding.Common" StencilVersion="0.1"/>
</Control>
</file>

<file path=customXml/item1257.xml><?xml version="1.0" encoding="utf-8"?>
<Control xmlns="http://schemas.microsoft.com/VisualStudio/2011/storyboarding/control">
  <Id Name="System.Storyboarding.Common.Text" Revision="1" Stencil="System.Storyboarding.Common" StencilVersion="0.1"/>
</Control>
</file>

<file path=customXml/item1258.xml><?xml version="1.0" encoding="utf-8"?>
<Control xmlns="http://schemas.microsoft.com/VisualStudio/2011/storyboarding/control">
  <Id Name="System.Storyboarding.Common.Text" Revision="1" Stencil="System.Storyboarding.Common" StencilVersion="0.1"/>
</Control>
</file>

<file path=customXml/item1259.xml><?xml version="1.0" encoding="utf-8"?>
<Control xmlns="http://schemas.microsoft.com/VisualStudio/2011/storyboarding/control">
  <Id Name="System.Storyboarding.Common.Text" Revision="1" Stencil="System.Storyboarding.Common" StencilVersion="0.1"/>
</Control>
</file>

<file path=customXml/item126.xml><?xml version="1.0" encoding="utf-8"?>
<Control xmlns="http://schemas.microsoft.com/VisualStudio/2011/storyboarding/control">
  <Id Name="2d0ec6f4-3d74-4898-a25c-e2cd29156f33" Revision="1" Stencil="System.MyShapes" StencilVersion="1.0"/>
</Control>
</file>

<file path=customXml/item1260.xml><?xml version="1.0" encoding="utf-8"?>
<Control xmlns="http://schemas.microsoft.com/VisualStudio/2011/storyboarding/control">
  <Id Name="126ea32c-c6f2-4e50-82f4-2b9687deaa14" Revision="1" Stencil="System.MyShapes" StencilVersion="1.0"/>
</Control>
</file>

<file path=customXml/item1261.xml><?xml version="1.0" encoding="utf-8"?>
<Control xmlns="http://schemas.microsoft.com/VisualStudio/2011/storyboarding/control">
  <Id Name="System.Storyboarding.Common.Text" Revision="1" Stencil="System.Storyboarding.Common" StencilVersion="0.1"/>
</Control>
</file>

<file path=customXml/item1262.xml><?xml version="1.0" encoding="utf-8"?>
<Control xmlns="http://schemas.microsoft.com/VisualStudio/2011/storyboarding/control">
  <Id Name="System.Storyboarding.Common.Text" Revision="1" Stencil="System.Storyboarding.Common" StencilVersion="0.1"/>
</Control>
</file>

<file path=customXml/item1263.xml><?xml version="1.0" encoding="utf-8"?>
<Control xmlns="http://schemas.microsoft.com/VisualStudio/2011/storyboarding/control">
  <Id Name="System.Storyboarding.Common.Text" Revision="1" Stencil="System.Storyboarding.Common" StencilVersion="0.1"/>
</Control>
</file>

<file path=customXml/item1264.xml><?xml version="1.0" encoding="utf-8"?>
<Control xmlns="http://schemas.microsoft.com/VisualStudio/2011/storyboarding/control">
  <Id Name="3ee1eca6-89c0-43ce-ba58-ed47ec4ec8bf" Revision="1" Stencil="System.MyShapes" StencilVersion="1.0"/>
</Control>
</file>

<file path=customXml/item1265.xml><?xml version="1.0" encoding="utf-8"?>
<Control xmlns="http://schemas.microsoft.com/VisualStudio/2011/storyboarding/control">
  <Id Name="126ea32c-c6f2-4e50-82f4-2b9687deaa14" Revision="1" Stencil="System.MyShapes" StencilVersion="1.0"/>
</Control>
</file>

<file path=customXml/item1266.xml><?xml version="1.0" encoding="utf-8"?>
<Control xmlns="http://schemas.microsoft.com/VisualStudio/2011/storyboarding/control">
  <Id Name="System.Storyboarding.Common.Text" Revision="1" Stencil="System.Storyboarding.Common" StencilVersion="0.1"/>
</Control>
</file>

<file path=customXml/item1267.xml><?xml version="1.0" encoding="utf-8"?>
<Control xmlns="http://schemas.microsoft.com/VisualStudio/2011/storyboarding/control">
  <Id Name="System.Storyboarding.Common.Text" Revision="1" Stencil="System.Storyboarding.Common" StencilVersion="0.1"/>
</Control>
</file>

<file path=customXml/item1268.xml><?xml version="1.0" encoding="utf-8"?>
<Control xmlns="http://schemas.microsoft.com/VisualStudio/2011/storyboarding/control">
  <Id Name="f942614c-ea29-48b0-a0bf-39a188daa13c" Revision="1" Stencil="System.MyShapes" StencilVersion="1.0"/>
</Control>
</file>

<file path=customXml/item1269.xml><?xml version="1.0" encoding="utf-8"?>
<Control xmlns="http://schemas.microsoft.com/VisualStudio/2011/storyboarding/control">
  <Id Name="System.Storyboarding.Common.Text" Revision="1" Stencil="System.Storyboarding.Common" StencilVersion="0.1"/>
</Control>
</file>

<file path=customXml/item127.xml><?xml version="1.0" encoding="utf-8"?>
<Control xmlns="http://schemas.microsoft.com/VisualStudio/2011/storyboarding/control">
  <Id Name="26215876-6989-4482-a047-662b9a79ecf7" Revision="1" Stencil="System.MyShapes" StencilVersion="1.0"/>
</Control>
</file>

<file path=customXml/item1270.xml><?xml version="1.0" encoding="utf-8"?>
<Control xmlns="http://schemas.microsoft.com/VisualStudio/2011/storyboarding/control">
  <Id Name="System.Storyboarding.Common.Text" Revision="1" Stencil="System.Storyboarding.Common" StencilVersion="0.1"/>
</Control>
</file>

<file path=customXml/item1271.xml><?xml version="1.0" encoding="utf-8"?>
<Control xmlns="http://schemas.microsoft.com/VisualStudio/2011/storyboarding/control">
  <Id Name="System.Storyboarding.Common.Text" Revision="1" Stencil="System.Storyboarding.Common" StencilVersion="0.1"/>
</Control>
</file>

<file path=customXml/item1272.xml><?xml version="1.0" encoding="utf-8"?>
<Control xmlns="http://schemas.microsoft.com/VisualStudio/2011/storyboarding/control">
  <Id Name="System.Storyboarding.Common.Text" Revision="1" Stencil="System.Storyboarding.Common" StencilVersion="0.1"/>
</Control>
</file>

<file path=customXml/item1273.xml><?xml version="1.0" encoding="utf-8"?>
<Control xmlns="http://schemas.microsoft.com/VisualStudio/2011/storyboarding/control">
  <Id Name="f942614c-ea29-48b0-a0bf-39a188daa13c" Revision="1" Stencil="System.MyShapes" StencilVersion="1.0"/>
</Control>
</file>

<file path=customXml/item1274.xml><?xml version="1.0" encoding="utf-8"?>
<Control xmlns="http://schemas.microsoft.com/VisualStudio/2011/storyboarding/control">
  <Id Name="System.Storyboarding.Common.Text" Revision="1" Stencil="System.Storyboarding.Common" StencilVersion="0.1"/>
</Control>
</file>

<file path=customXml/item1275.xml><?xml version="1.0" encoding="utf-8"?>
<Control xmlns="http://schemas.microsoft.com/VisualStudio/2011/storyboarding/control">
  <Id Name="26215876-6989-4482-a047-662b9a79ecf7" Revision="1" Stencil="System.MyShapes" StencilVersion="1.0"/>
</Control>
</file>

<file path=customXml/item1276.xml><?xml version="1.0" encoding="utf-8"?>
<Control xmlns="http://schemas.microsoft.com/VisualStudio/2011/storyboarding/control">
  <Id Name="System.Storyboarding.Common.Text" Revision="1" Stencil="System.Storyboarding.Common" StencilVersion="0.1"/>
</Control>
</file>

<file path=customXml/item1277.xml><?xml version="1.0" encoding="utf-8"?>
<Control xmlns="http://schemas.microsoft.com/VisualStudio/2011/storyboarding/control">
  <Id Name="System.Storyboarding.Common.Text" Revision="1" Stencil="System.Storyboarding.Common" StencilVersion="0.1"/>
</Control>
</file>

<file path=customXml/item1278.xml><?xml version="1.0" encoding="utf-8"?>
<Control xmlns="http://schemas.microsoft.com/VisualStudio/2011/storyboarding/control">
  <Id Name="System.Storyboarding.Common.Text" Revision="1" Stencil="System.Storyboarding.Common" StencilVersion="0.1"/>
</Control>
</file>

<file path=customXml/item1279.xml><?xml version="1.0" encoding="utf-8"?>
<Control xmlns="http://schemas.microsoft.com/VisualStudio/2011/storyboarding/control">
  <Id Name="f942614c-ea29-48b0-a0bf-39a188daa13c" Revision="1" Stencil="System.MyShapes" StencilVersion="1.0"/>
</Control>
</file>

<file path=customXml/item128.xml><?xml version="1.0" encoding="utf-8"?>
<Control xmlns="http://schemas.microsoft.com/VisualStudio/2011/storyboarding/control">
  <Id Name="System.Storyboarding.Common.Text" Revision="1" Stencil="System.Storyboarding.Common" StencilVersion="0.1"/>
</Control>
</file>

<file path=customXml/item1280.xml><?xml version="1.0" encoding="utf-8"?>
<Control xmlns="http://schemas.microsoft.com/VisualStudio/2011/storyboarding/control">
  <Id Name="System.Storyboarding.Common.Text" Revision="1" Stencil="System.Storyboarding.Common" StencilVersion="0.1"/>
</Control>
</file>

<file path=customXml/item1281.xml><?xml version="1.0" encoding="utf-8"?>
<Control xmlns="http://schemas.microsoft.com/VisualStudio/2011/storyboarding/control">
  <Id Name="System.Storyboarding.Common.Text" Revision="1" Stencil="System.Storyboarding.Common" StencilVersion="0.1"/>
</Control>
</file>

<file path=customXml/item1282.xml><?xml version="1.0" encoding="utf-8"?>
<Control xmlns="http://schemas.microsoft.com/VisualStudio/2011/storyboarding/control">
  <Id Name="System.Storyboarding.Common.Text" Revision="1" Stencil="System.Storyboarding.Common" StencilVersion="0.1"/>
</Control>
</file>

<file path=customXml/item1283.xml><?xml version="1.0" encoding="utf-8"?>
<Control xmlns="http://schemas.microsoft.com/VisualStudio/2011/storyboarding/control">
  <Id Name="System.Storyboarding.Common.Text" Revision="1" Stencil="System.Storyboarding.Common" StencilVersion="0.1"/>
</Control>
</file>

<file path=customXml/item1284.xml><?xml version="1.0" encoding="utf-8"?>
<Control xmlns="http://schemas.microsoft.com/VisualStudio/2011/storyboarding/control">
  <Id Name="System.Storyboarding.Common.Text" Revision="1" Stencil="System.Storyboarding.Common" StencilVersion="0.1"/>
</Control>
</file>

<file path=customXml/item1285.xml><?xml version="1.0" encoding="utf-8"?>
<Control xmlns="http://schemas.microsoft.com/VisualStudio/2011/storyboarding/control">
  <Id Name="System.Storyboarding.Common.Text" Revision="1" Stencil="System.Storyboarding.Common" StencilVersion="0.1"/>
</Control>
</file>

<file path=customXml/item1286.xml><?xml version="1.0" encoding="utf-8"?>
<Control xmlns="http://schemas.microsoft.com/VisualStudio/2011/storyboarding/control">
  <Id Name="System.Storyboarding.Common.Text" Revision="1" Stencil="System.Storyboarding.Common" StencilVersion="0.1"/>
</Control>
</file>

<file path=customXml/item1287.xml><?xml version="1.0" encoding="utf-8"?>
<Control xmlns="http://schemas.microsoft.com/VisualStudio/2011/storyboarding/control">
  <Id Name="2d0ec6f4-3d74-4898-a25c-e2cd29156f33" Revision="1" Stencil="System.MyShapes" StencilVersion="1.0"/>
</Control>
</file>

<file path=customXml/item1288.xml><?xml version="1.0" encoding="utf-8"?>
<Control xmlns="http://schemas.microsoft.com/VisualStudio/2011/storyboarding/control">
  <Id Name="System.Storyboarding.Common.Text" Revision="1" Stencil="System.Storyboarding.Common" StencilVersion="0.1"/>
</Control>
</file>

<file path=customXml/item1289.xml><?xml version="1.0" encoding="utf-8"?>
<Control xmlns="http://schemas.microsoft.com/VisualStudio/2011/storyboarding/control">
  <Id Name="System.Storyboarding.Common.Text" Revision="1" Stencil="System.Storyboarding.Common" StencilVersion="0.1"/>
</Control>
</file>

<file path=customXml/item129.xml><?xml version="1.0" encoding="utf-8"?>
<Control xmlns="http://schemas.microsoft.com/VisualStudio/2011/storyboarding/control">
  <Id Name="System.Storyboarding.Common.Text" Revision="1" Stencil="System.Storyboarding.Common" StencilVersion="0.1"/>
</Control>
</file>

<file path=customXml/item1290.xml><?xml version="1.0" encoding="utf-8"?>
<Control xmlns="http://schemas.microsoft.com/VisualStudio/2011/storyboarding/control">
  <Id Name="System.Storyboarding.Common.Text" Revision="1" Stencil="System.Storyboarding.Common" StencilVersion="0.1"/>
</Control>
</file>

<file path=customXml/item1291.xml><?xml version="1.0" encoding="utf-8"?>
<Control xmlns="http://schemas.microsoft.com/VisualStudio/2011/storyboarding/control">
  <Id Name="System.Storyboarding.Common.Text" Revision="1" Stencil="System.Storyboarding.Common" StencilVersion="0.1"/>
</Control>
</file>

<file path=customXml/item1292.xml><?xml version="1.0" encoding="utf-8"?>
<Control xmlns="http://schemas.microsoft.com/VisualStudio/2011/storyboarding/control">
  <Id Name="System.Storyboarding.Common.Text" Revision="1" Stencil="System.Storyboarding.Common" StencilVersion="0.1"/>
</Control>
</file>

<file path=customXml/item1293.xml><?xml version="1.0" encoding="utf-8"?>
<Control xmlns="http://schemas.microsoft.com/VisualStudio/2011/storyboarding/control">
  <Id Name="System.Storyboarding.Common.Text" Revision="1" Stencil="System.Storyboarding.Common" StencilVersion="0.1"/>
</Control>
</file>

<file path=customXml/item1294.xml><?xml version="1.0" encoding="utf-8"?>
<Control xmlns="http://schemas.microsoft.com/VisualStudio/2011/storyboarding/control">
  <Id Name="System.Storyboarding.Common.Text" Revision="1" Stencil="System.Storyboarding.Common" StencilVersion="0.1"/>
</Control>
</file>

<file path=customXml/item1295.xml><?xml version="1.0" encoding="utf-8"?>
<Control xmlns="http://schemas.microsoft.com/VisualStudio/2011/storyboarding/control">
  <Id Name="System.Storyboarding.Common.Text" Revision="1" Stencil="System.Storyboarding.Common" StencilVersion="0.1"/>
</Control>
</file>

<file path=customXml/item1296.xml><?xml version="1.0" encoding="utf-8"?>
<Control xmlns="http://schemas.microsoft.com/VisualStudio/2011/storyboarding/control">
  <Id Name="System.Storyboarding.Common.Text" Revision="1" Stencil="System.Storyboarding.Common" StencilVersion="0.1"/>
</Control>
</file>

<file path=customXml/item1297.xml><?xml version="1.0" encoding="utf-8"?>
<Control xmlns="http://schemas.microsoft.com/VisualStudio/2011/storyboarding/control">
  <Id Name="System.Storyboarding.Common.Text" Revision="1" Stencil="System.Storyboarding.Common" StencilVersion="0.1"/>
</Control>
</file>

<file path=customXml/item1298.xml><?xml version="1.0" encoding="utf-8"?>
<Control xmlns="http://schemas.microsoft.com/VisualStudio/2011/storyboarding/control">
  <Id Name="System.Storyboarding.Common.Text" Revision="1" Stencil="System.Storyboarding.Common" StencilVersion="0.1"/>
</Control>
</file>

<file path=customXml/item1299.xml><?xml version="1.0" encoding="utf-8"?>
<Control xmlns="http://schemas.microsoft.com/VisualStudio/2011/storyboarding/control">
  <Id Name="System.Storyboarding.Common.Text" Revision="1" Stencil="System.Storyboarding.Common" StencilVersion="0.1"/>
</Control>
</file>

<file path=customXml/item13.xml><?xml version="1.0" encoding="utf-8"?>
<Control xmlns="http://schemas.microsoft.com/VisualStudio/2011/storyboarding/control">
  <Id Name="2d0ec6f4-3d74-4898-a25c-e2cd29156f33" Revision="1" Stencil="System.MyShapes" StencilVersion="1.0"/>
</Control>
</file>

<file path=customXml/item130.xml><?xml version="1.0" encoding="utf-8"?>
<Control xmlns="http://schemas.microsoft.com/VisualStudio/2011/storyboarding/control">
  <Id Name="System.Storyboarding.Common.Text" Revision="1" Stencil="System.Storyboarding.Common" StencilVersion="0.1"/>
</Control>
</file>

<file path=customXml/item1300.xml><?xml version="1.0" encoding="utf-8"?>
<Control xmlns="http://schemas.microsoft.com/VisualStudio/2011/storyboarding/control">
  <Id Name="System.Storyboarding.Common.Text" Revision="1" Stencil="System.Storyboarding.Common" StencilVersion="0.1"/>
</Control>
</file>

<file path=customXml/item1301.xml><?xml version="1.0" encoding="utf-8"?>
<Control xmlns="http://schemas.microsoft.com/VisualStudio/2011/storyboarding/control">
  <Id Name="System.Storyboarding.Common.Text" Revision="1" Stencil="System.Storyboarding.Common" StencilVersion="0.1"/>
</Control>
</file>

<file path=customXml/item1302.xml><?xml version="1.0" encoding="utf-8"?>
<Control xmlns="http://schemas.microsoft.com/VisualStudio/2011/storyboarding/control">
  <Id Name="System.Storyboarding.Common.Text" Revision="1" Stencil="System.Storyboarding.Common" StencilVersion="0.1"/>
</Control>
</file>

<file path=customXml/item1303.xml><?xml version="1.0" encoding="utf-8"?>
<Control xmlns="http://schemas.microsoft.com/VisualStudio/2011/storyboarding/control">
  <Id Name="System.Storyboarding.Common.Text" Revision="1" Stencil="System.Storyboarding.Common" StencilVersion="0.1"/>
</Control>
</file>

<file path=customXml/item1304.xml><?xml version="1.0" encoding="utf-8"?>
<Control xmlns="http://schemas.microsoft.com/VisualStudio/2011/storyboarding/control">
  <Id Name="System.Storyboarding.Common.Text" Revision="1" Stencil="System.Storyboarding.Common" StencilVersion="0.1"/>
</Control>
</file>

<file path=customXml/item1305.xml><?xml version="1.0" encoding="utf-8"?>
<Control xmlns="http://schemas.microsoft.com/VisualStudio/2011/storyboarding/control">
  <Id Name="System.Storyboarding.Common.Text" Revision="1" Stencil="System.Storyboarding.Common" StencilVersion="0.1"/>
</Control>
</file>

<file path=customXml/item1306.xml><?xml version="1.0" encoding="utf-8"?>
<Control xmlns="http://schemas.microsoft.com/VisualStudio/2011/storyboarding/control">
  <Id Name="System.Storyboarding.Common.Text" Revision="1" Stencil="System.Storyboarding.Common" StencilVersion="0.1"/>
</Control>
</file>

<file path=customXml/item1307.xml><?xml version="1.0" encoding="utf-8"?>
<Control xmlns="http://schemas.microsoft.com/VisualStudio/2011/storyboarding/control">
  <Id Name="System.Storyboarding.Common.Text" Revision="1" Stencil="System.Storyboarding.Common" StencilVersion="0.1"/>
</Control>
</file>

<file path=customXml/item1308.xml><?xml version="1.0" encoding="utf-8"?>
<Control xmlns="http://schemas.microsoft.com/VisualStudio/2011/storyboarding/control">
  <Id Name="System.Storyboarding.Common.Text" Revision="1" Stencil="System.Storyboarding.Common" StencilVersion="0.1"/>
</Control>
</file>

<file path=customXml/item1309.xml><?xml version="1.0" encoding="utf-8"?>
<Control xmlns="http://schemas.microsoft.com/VisualStudio/2011/storyboarding/control">
  <Id Name="System.Storyboarding.Common.Text" Revision="1" Stencil="System.Storyboarding.Common" StencilVersion="0.1"/>
</Control>
</file>

<file path=customXml/item131.xml><?xml version="1.0" encoding="utf-8"?>
<Control xmlns="http://schemas.microsoft.com/VisualStudio/2011/storyboarding/control">
  <Id Name="System.Storyboarding.Common.Text" Revision="1" Stencil="System.Storyboarding.Common" StencilVersion="0.1"/>
</Control>
</file>

<file path=customXml/item1310.xml><?xml version="1.0" encoding="utf-8"?>
<Control xmlns="http://schemas.microsoft.com/VisualStudio/2011/storyboarding/control">
  <Id Name="System.Storyboarding.Common.Text" Revision="1" Stencil="System.Storyboarding.Common" StencilVersion="0.1"/>
</Control>
</file>

<file path=customXml/item1311.xml><?xml version="1.0" encoding="utf-8"?>
<Control xmlns="http://schemas.microsoft.com/VisualStudio/2011/storyboarding/control">
  <Id Name="System.Storyboarding.Common.Text" Revision="1" Stencil="System.Storyboarding.Common" StencilVersion="0.1"/>
</Control>
</file>

<file path=customXml/item1312.xml><?xml version="1.0" encoding="utf-8"?>
<Control xmlns="http://schemas.microsoft.com/VisualStudio/2011/storyboarding/control">
  <Id Name="System.Storyboarding.Common.Text" Revision="1" Stencil="System.Storyboarding.Common" StencilVersion="0.1"/>
</Control>
</file>

<file path=customXml/item1313.xml><?xml version="1.0" encoding="utf-8"?>
<Control xmlns="http://schemas.microsoft.com/VisualStudio/2011/storyboarding/control">
  <Id Name="System.Storyboarding.Common.Text" Revision="1" Stencil="System.Storyboarding.Common" StencilVersion="0.1"/>
</Control>
</file>

<file path=customXml/item1314.xml><?xml version="1.0" encoding="utf-8"?>
<Control xmlns="http://schemas.microsoft.com/VisualStudio/2011/storyboarding/control">
  <Id Name="2d0ec6f4-3d74-4898-a25c-e2cd29156f33" Revision="1" Stencil="System.MyShapes" StencilVersion="1.0"/>
</Control>
</file>

<file path=customXml/item1315.xml><?xml version="1.0" encoding="utf-8"?>
<Control xmlns="http://schemas.microsoft.com/VisualStudio/2011/storyboarding/control">
  <Id Name="2d0ec6f4-3d74-4898-a25c-e2cd29156f33" Revision="1" Stencil="System.MyShapes" StencilVersion="1.0"/>
</Control>
</file>

<file path=customXml/item1316.xml><?xml version="1.0" encoding="utf-8"?>
<Control xmlns="http://schemas.microsoft.com/VisualStudio/2011/storyboarding/control">
  <Id Name="68a6efa7-0759-454d-829d-0dcf3dd35ea4" Revision="1" Stencil="System.MyShapes" StencilVersion="1.0"/>
</Control>
</file>

<file path=customXml/item1317.xml><?xml version="1.0" encoding="utf-8"?>
<Control xmlns="http://schemas.microsoft.com/VisualStudio/2011/storyboarding/control">
  <Id Name="System.Storyboarding.Common.Text" Revision="1" Stencil="System.Storyboarding.Common" StencilVersion="0.1"/>
</Control>
</file>

<file path=customXml/item1318.xml><?xml version="1.0" encoding="utf-8"?>
<Control xmlns="http://schemas.microsoft.com/VisualStudio/2011/storyboarding/control">
  <Id Name="System.Storyboarding.Common.Text" Revision="1" Stencil="System.Storyboarding.Common" StencilVersion="0.1"/>
</Control>
</file>

<file path=customXml/item1319.xml><?xml version="1.0" encoding="utf-8"?>
<Control xmlns="http://schemas.microsoft.com/VisualStudio/2011/storyboarding/control">
  <Id Name="System.Storyboarding.Common.Text" Revision="1" Stencil="System.Storyboarding.Common" StencilVersion="0.1"/>
</Control>
</file>

<file path=customXml/item132.xml><?xml version="1.0" encoding="utf-8"?>
<Control xmlns="http://schemas.microsoft.com/VisualStudio/2011/storyboarding/control">
  <Id Name="System.Storyboarding.Common.Text" Revision="1" Stencil="System.Storyboarding.Common" StencilVersion="0.1"/>
</Control>
</file>

<file path=customXml/item1320.xml><?xml version="1.0" encoding="utf-8"?>
<Control xmlns="http://schemas.microsoft.com/VisualStudio/2011/storyboarding/control">
  <Id Name="System.Storyboarding.Common.Text" Revision="1" Stencil="System.Storyboarding.Common" StencilVersion="0.1"/>
</Control>
</file>

<file path=customXml/item1321.xml><?xml version="1.0" encoding="utf-8"?>
<Control xmlns="http://schemas.microsoft.com/VisualStudio/2011/storyboarding/control">
  <Id Name="68a6efa7-0759-454d-829d-0dcf3dd35ea4" Revision="1" Stencil="System.MyShapes" StencilVersion="1.0"/>
</Control>
</file>

<file path=customXml/item1322.xml><?xml version="1.0" encoding="utf-8"?>
<Control xmlns="http://schemas.microsoft.com/VisualStudio/2011/storyboarding/control">
  <Id Name="System.Storyboarding.Common.Text" Revision="1" Stencil="System.Storyboarding.Common" StencilVersion="0.1"/>
</Control>
</file>

<file path=customXml/item1323.xml><?xml version="1.0" encoding="utf-8"?>
<Control xmlns="http://schemas.microsoft.com/VisualStudio/2011/storyboarding/control">
  <Id Name="System.Storyboarding.Common.Text" Revision="1" Stencil="System.Storyboarding.Common" StencilVersion="0.1"/>
</Control>
</file>

<file path=customXml/item1324.xml><?xml version="1.0" encoding="utf-8"?>
<Control xmlns="http://schemas.microsoft.com/VisualStudio/2011/storyboarding/control">
  <Id Name="System.Storyboarding.Common.Text" Revision="1" Stencil="System.Storyboarding.Common" StencilVersion="0.1"/>
</Control>
</file>

<file path=customXml/item1325.xml><?xml version="1.0" encoding="utf-8"?>
<Control xmlns="http://schemas.microsoft.com/VisualStudio/2011/storyboarding/control">
  <Id Name="System.Storyboarding.Common.Text" Revision="1" Stencil="System.Storyboarding.Common" StencilVersion="0.1"/>
</Control>
</file>

<file path=customXml/item1326.xml><?xml version="1.0" encoding="utf-8"?>
<Control xmlns="http://schemas.microsoft.com/VisualStudio/2011/storyboarding/control">
  <Id Name="System.Storyboarding.Common.Text" Revision="1" Stencil="System.Storyboarding.Common" StencilVersion="0.1"/>
</Control>
</file>

<file path=customXml/item1327.xml><?xml version="1.0" encoding="utf-8"?>
<Control xmlns="http://schemas.microsoft.com/VisualStudio/2011/storyboarding/control">
  <Id Name="System.Storyboarding.Common.Text" Revision="1" Stencil="System.Storyboarding.Common" StencilVersion="0.1"/>
</Control>
</file>

<file path=customXml/item1328.xml><?xml version="1.0" encoding="utf-8"?>
<Control xmlns="http://schemas.microsoft.com/VisualStudio/2011/storyboarding/control">
  <Id Name="126ea32c-c6f2-4e50-82f4-2b9687deaa14" Revision="1" Stencil="System.MyShapes" StencilVersion="1.0"/>
</Control>
</file>

<file path=customXml/item1329.xml><?xml version="1.0" encoding="utf-8"?>
<Control xmlns="http://schemas.microsoft.com/VisualStudio/2011/storyboarding/control">
  <Id Name="2d0ec6f4-3d74-4898-a25c-e2cd29156f33" Revision="1" Stencil="System.MyShapes" StencilVersion="1.0"/>
</Control>
</file>

<file path=customXml/item133.xml><?xml version="1.0" encoding="utf-8"?>
<Control xmlns="http://schemas.microsoft.com/VisualStudio/2011/storyboarding/control">
  <Id Name="68a6efa7-0759-454d-829d-0dcf3dd35ea4" Revision="1" Stencil="System.MyShapes" StencilVersion="1.0"/>
</Control>
</file>

<file path=customXml/item1330.xml><?xml version="1.0" encoding="utf-8"?>
<Control xmlns="http://schemas.microsoft.com/VisualStudio/2011/storyboarding/control">
  <Id Name="System.Storyboarding.Common.Text" Revision="1" Stencil="System.Storyboarding.Common" StencilVersion="0.1"/>
</Control>
</file>

<file path=customXml/item1331.xml><?xml version="1.0" encoding="utf-8"?>
<Control xmlns="http://schemas.microsoft.com/VisualStudio/2011/storyboarding/control">
  <Id Name="System.Storyboarding.Common.Text" Revision="1" Stencil="System.Storyboarding.Common" StencilVersion="0.1"/>
</Control>
</file>

<file path=customXml/item1332.xml><?xml version="1.0" encoding="utf-8"?>
<Control xmlns="http://schemas.microsoft.com/VisualStudio/2011/storyboarding/control">
  <Id Name="System.Storyboarding.Common.Text" Revision="1" Stencil="System.Storyboarding.Common" StencilVersion="0.1"/>
</Control>
</file>

<file path=customXml/item1333.xml><?xml version="1.0" encoding="utf-8"?>
<Control xmlns="http://schemas.microsoft.com/VisualStudio/2011/storyboarding/control">
  <Id Name="System.Storyboarding.Common.Text" Revision="1" Stencil="System.Storyboarding.Common" StencilVersion="0.1"/>
</Control>
</file>

<file path=customXml/item1334.xml><?xml version="1.0" encoding="utf-8"?>
<Control xmlns="http://schemas.microsoft.com/VisualStudio/2011/storyboarding/control">
  <Id Name="System.Storyboarding.Common.Text" Revision="1" Stencil="System.Storyboarding.Common" StencilVersion="0.1"/>
</Control>
</file>

<file path=customXml/item1335.xml><?xml version="1.0" encoding="utf-8"?>
<Control xmlns="http://schemas.microsoft.com/VisualStudio/2011/storyboarding/control">
  <Id Name="System.Storyboarding.Common.Text" Revision="1" Stencil="System.Storyboarding.Common" StencilVersion="0.1"/>
</Control>
</file>

<file path=customXml/item1336.xml><?xml version="1.0" encoding="utf-8"?>
<Control xmlns="http://schemas.microsoft.com/VisualStudio/2011/storyboarding/control">
  <Id Name="f942614c-ea29-48b0-a0bf-39a188daa13c" Revision="1" Stencil="System.MyShapes" StencilVersion="1.0"/>
</Control>
</file>

<file path=customXml/item1337.xml><?xml version="1.0" encoding="utf-8"?>
<Control xmlns="http://schemas.microsoft.com/VisualStudio/2011/storyboarding/control">
  <Id Name="System.Storyboarding.Common.Text" Revision="1" Stencil="System.Storyboarding.Common" StencilVersion="0.1"/>
</Control>
</file>

<file path=customXml/item1338.xml><?xml version="1.0" encoding="utf-8"?>
<Control xmlns="http://schemas.microsoft.com/VisualStudio/2011/storyboarding/control">
  <Id Name="System.Storyboarding.Common.Text" Revision="1" Stencil="System.Storyboarding.Common" StencilVersion="0.1"/>
</Control>
</file>

<file path=customXml/item1339.xml><?xml version="1.0" encoding="utf-8"?>
<Control xmlns="http://schemas.microsoft.com/VisualStudio/2011/storyboarding/control">
  <Id Name="System.Storyboarding.Common.Text" Revision="1" Stencil="System.Storyboarding.Common" StencilVersion="0.1"/>
</Control>
</file>

<file path=customXml/item134.xml><?xml version="1.0" encoding="utf-8"?>
<Control xmlns="http://schemas.microsoft.com/VisualStudio/2011/storyboarding/control">
  <Id Name="System.Storyboarding.Common.Text" Revision="1" Stencil="System.Storyboarding.Common" StencilVersion="0.1"/>
</Control>
</file>

<file path=customXml/item1340.xml><?xml version="1.0" encoding="utf-8"?>
<Control xmlns="http://schemas.microsoft.com/VisualStudio/2011/storyboarding/control">
  <Id Name="System.Storyboarding.Common.Text" Revision="1" Stencil="System.Storyboarding.Common" StencilVersion="0.1"/>
</Control>
</file>

<file path=customXml/item1341.xml><?xml version="1.0" encoding="utf-8"?>
<Control xmlns="http://schemas.microsoft.com/VisualStudio/2011/storyboarding/control">
  <Id Name="f942614c-ea29-48b0-a0bf-39a188daa13c" Revision="1" Stencil="System.MyShapes" StencilVersion="1.0"/>
</Control>
</file>

<file path=customXml/item1342.xml><?xml version="1.0" encoding="utf-8"?>
<Control xmlns="http://schemas.microsoft.com/VisualStudio/2011/storyboarding/control">
  <Id Name="System.Storyboarding.Common.Text" Revision="1" Stencil="System.Storyboarding.Common" StencilVersion="0.1"/>
</Control>
</file>

<file path=customXml/item1343.xml><?xml version="1.0" encoding="utf-8"?>
<Control xmlns="http://schemas.microsoft.com/VisualStudio/2011/storyboarding/control">
  <Id Name="System.Storyboarding.Common.Text" Revision="1" Stencil="System.Storyboarding.Common" StencilVersion="0.1"/>
</Control>
</file>

<file path=customXml/item1344.xml><?xml version="1.0" encoding="utf-8"?>
<Control xmlns="http://schemas.microsoft.com/VisualStudio/2011/storyboarding/control">
  <Id Name="68a6efa7-0759-454d-829d-0dcf3dd35ea4" Revision="1" Stencil="System.MyShapes" StencilVersion="1.0"/>
</Control>
</file>

<file path=customXml/item1345.xml><?xml version="1.0" encoding="utf-8"?>
<Control xmlns="http://schemas.microsoft.com/VisualStudio/2011/storyboarding/control">
  <Id Name="System.Storyboarding.Common.Text" Revision="1" Stencil="System.Storyboarding.Common" StencilVersion="0.1"/>
</Control>
</file>

<file path=customXml/item1346.xml><?xml version="1.0" encoding="utf-8"?>
<Control xmlns="http://schemas.microsoft.com/VisualStudio/2011/storyboarding/control">
  <Id Name="System.Storyboarding.Common.Text" Revision="1" Stencil="System.Storyboarding.Common" StencilVersion="0.1"/>
</Control>
</file>

<file path=customXml/item1347.xml><?xml version="1.0" encoding="utf-8"?>
<Control xmlns="http://schemas.microsoft.com/VisualStudio/2011/storyboarding/control">
  <Id Name="System.Storyboarding.Common.Text" Revision="1" Stencil="System.Storyboarding.Common" StencilVersion="0.1"/>
</Control>
</file>

<file path=customXml/item1348.xml><?xml version="1.0" encoding="utf-8"?>
<Control xmlns="http://schemas.microsoft.com/VisualStudio/2011/storyboarding/control">
  <Id Name="System.Storyboarding.Common.Text" Revision="1" Stencil="System.Storyboarding.Common" StencilVersion="0.1"/>
</Control>
</file>

<file path=customXml/item1349.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126ea32c-c6f2-4e50-82f4-2b9687deaa14" Revision="1" Stencil="System.MyShapes" StencilVersion="1.0"/>
</Control>
</file>

<file path=customXml/item1350.xml><?xml version="1.0" encoding="utf-8"?>
<Control xmlns="http://schemas.microsoft.com/VisualStudio/2011/storyboarding/control">
  <Id Name="System.Storyboarding.Common.Text" Revision="1" Stencil="System.Storyboarding.Common" StencilVersion="0.1"/>
</Control>
</file>

<file path=customXml/item1351.xml><?xml version="1.0" encoding="utf-8"?>
<Control xmlns="http://schemas.microsoft.com/VisualStudio/2011/storyboarding/control">
  <Id Name="System.Storyboarding.Common.Text" Revision="1" Stencil="System.Storyboarding.Common" StencilVersion="0.1"/>
</Control>
</file>

<file path=customXml/item1352.xml><?xml version="1.0" encoding="utf-8"?>
<Control xmlns="http://schemas.microsoft.com/VisualStudio/2011/storyboarding/control">
  <Id Name="System.Storyboarding.Common.Text" Revision="1" Stencil="System.Storyboarding.Common" StencilVersion="0.1"/>
</Control>
</file>

<file path=customXml/item1353.xml><?xml version="1.0" encoding="utf-8"?>
<Control xmlns="http://schemas.microsoft.com/VisualStudio/2011/storyboarding/control">
  <Id Name="System.Storyboarding.Common.Text" Revision="1" Stencil="System.Storyboarding.Common" StencilVersion="0.1"/>
</Control>
</file>

<file path=customXml/item1354.xml><?xml version="1.0" encoding="utf-8"?>
<Control xmlns="http://schemas.microsoft.com/VisualStudio/2011/storyboarding/control">
  <Id Name="System.Storyboarding.Common.Text" Revision="1" Stencil="System.Storyboarding.Common" StencilVersion="0.1"/>
</Control>
</file>

<file path=customXml/item1355.xml><?xml version="1.0" encoding="utf-8"?>
<Control xmlns="http://schemas.microsoft.com/VisualStudio/2011/storyboarding/control">
  <Id Name="System.Storyboarding.Common.Text" Revision="1" Stencil="System.Storyboarding.Common" StencilVersion="0.1"/>
</Control>
</file>

<file path=customXml/item1356.xml><?xml version="1.0" encoding="utf-8"?>
<Control xmlns="http://schemas.microsoft.com/VisualStudio/2011/storyboarding/control">
  <Id Name="System.Storyboarding.Common.Text" Revision="1" Stencil="System.Storyboarding.Common" StencilVersion="0.1"/>
</Control>
</file>

<file path=customXml/item1357.xml><?xml version="1.0" encoding="utf-8"?>
<Control xmlns="http://schemas.microsoft.com/VisualStudio/2011/storyboarding/control">
  <Id Name="System.Storyboarding.Common.Text" Revision="1" Stencil="System.Storyboarding.Common" StencilVersion="0.1"/>
</Control>
</file>

<file path=customXml/item1358.xml><?xml version="1.0" encoding="utf-8"?>
<Control xmlns="http://schemas.microsoft.com/VisualStudio/2011/storyboarding/control">
  <Id Name="System.Storyboarding.Common.Text" Revision="1" Stencil="System.Storyboarding.Common" StencilVersion="0.1"/>
</Control>
</file>

<file path=customXml/item1359.xml><?xml version="1.0" encoding="utf-8"?>
<Control xmlns="http://schemas.microsoft.com/VisualStudio/2011/storyboarding/control">
  <Id Name="System.Storyboarding.Common.Text" Revision="1" Stencil="System.Storyboarding.Common" StencilVersion="0.1"/>
</Control>
</file>

<file path=customXml/item136.xml><?xml version="1.0" encoding="utf-8"?>
<Control xmlns="http://schemas.microsoft.com/VisualStudio/2011/storyboarding/control">
  <Id Name="System.Storyboarding.Common.Text" Revision="1" Stencil="System.Storyboarding.Common" StencilVersion="0.1"/>
</Control>
</file>

<file path=customXml/item1360.xml><?xml version="1.0" encoding="utf-8"?>
<Control xmlns="http://schemas.microsoft.com/VisualStudio/2011/storyboarding/control">
  <Id Name="f942614c-ea29-48b0-a0bf-39a188daa13c" Revision="1" Stencil="System.MyShapes" StencilVersion="1.0"/>
</Control>
</file>

<file path=customXml/item1361.xml><?xml version="1.0" encoding="utf-8"?>
<Control xmlns="http://schemas.microsoft.com/VisualStudio/2011/storyboarding/control">
  <Id Name="System.Storyboarding.Common.Text" Revision="1" Stencil="System.Storyboarding.Common" StencilVersion="0.1"/>
</Control>
</file>

<file path=customXml/item1362.xml><?xml version="1.0" encoding="utf-8"?>
<Control xmlns="http://schemas.microsoft.com/VisualStudio/2011/storyboarding/control">
  <Id Name="System.Storyboarding.Common.Text" Revision="1" Stencil="System.Storyboarding.Common" StencilVersion="0.1"/>
</Control>
</file>

<file path=customXml/item1363.xml><?xml version="1.0" encoding="utf-8"?>
<Control xmlns="http://schemas.microsoft.com/VisualStudio/2011/storyboarding/control">
  <Id Name="System.Storyboarding.Common.Text" Revision="1" Stencil="System.Storyboarding.Common" StencilVersion="0.1"/>
</Control>
</file>

<file path=customXml/item1364.xml><?xml version="1.0" encoding="utf-8"?>
<Control xmlns="http://schemas.microsoft.com/VisualStudio/2011/storyboarding/control">
  <Id Name="System.Storyboarding.Common.Text" Revision="1" Stencil="System.Storyboarding.Common" StencilVersion="0.1"/>
</Control>
</file>

<file path=customXml/item1365.xml><?xml version="1.0" encoding="utf-8"?>
<Control xmlns="http://schemas.microsoft.com/VisualStudio/2011/storyboarding/control">
  <Id Name="f942614c-ea29-48b0-a0bf-39a188daa13c" Revision="1" Stencil="System.MyShapes" StencilVersion="1.0"/>
</Control>
</file>

<file path=customXml/item1366.xml><?xml version="1.0" encoding="utf-8"?>
<Control xmlns="http://schemas.microsoft.com/VisualStudio/2011/storyboarding/control">
  <Id Name="System.Storyboarding.Common.Text" Revision="1" Stencil="System.Storyboarding.Common" StencilVersion="0.1"/>
</Control>
</file>

<file path=customXml/item1367.xml><?xml version="1.0" encoding="utf-8"?>
<Control xmlns="http://schemas.microsoft.com/VisualStudio/2011/storyboarding/control">
  <Id Name="System.Storyboarding.Common.Text" Revision="1" Stencil="System.Storyboarding.Common" StencilVersion="0.1"/>
</Control>
</file>

<file path=customXml/item1368.xml><?xml version="1.0" encoding="utf-8"?>
<Control xmlns="http://schemas.microsoft.com/VisualStudio/2011/storyboarding/control">
  <Id Name="System.Storyboarding.Common.Text" Revision="1" Stencil="System.Storyboarding.Common" StencilVersion="0.1"/>
</Control>
</file>

<file path=customXml/item1369.xml><?xml version="1.0" encoding="utf-8"?>
<Control xmlns="http://schemas.microsoft.com/VisualStudio/2011/storyboarding/control">
  <Id Name="System.Storyboarding.Common.Text" Revision="1" Stencil="System.Storyboarding.Common" StencilVersion="0.1"/>
</Control>
</file>

<file path=customXml/item137.xml><?xml version="1.0" encoding="utf-8"?>
<Control xmlns="http://schemas.microsoft.com/VisualStudio/2011/storyboarding/control">
  <Id Name="f942614c-ea29-48b0-a0bf-39a188daa13c" Revision="1" Stencil="System.MyShapes" StencilVersion="1.0"/>
</Control>
</file>

<file path=customXml/item1370.xml><?xml version="1.0" encoding="utf-8"?>
<Control xmlns="http://schemas.microsoft.com/VisualStudio/2011/storyboarding/control">
  <Id Name="System.Storyboarding.Common.Text" Revision="1" Stencil="System.Storyboarding.Common" StencilVersion="0.1"/>
</Control>
</file>

<file path=customXml/item1371.xml><?xml version="1.0" encoding="utf-8"?>
<Control xmlns="http://schemas.microsoft.com/VisualStudio/2011/storyboarding/control">
  <Id Name="System.Storyboarding.Common.Text" Revision="1" Stencil="System.Storyboarding.Common" StencilVersion="0.1"/>
</Control>
</file>

<file path=customXml/item1372.xml><?xml version="1.0" encoding="utf-8"?>
<Control xmlns="http://schemas.microsoft.com/VisualStudio/2011/storyboarding/control">
  <Id Name="System.Storyboarding.Common.Text" Revision="1" Stencil="System.Storyboarding.Common" StencilVersion="0.1"/>
</Control>
</file>

<file path=customXml/item1373.xml><?xml version="1.0" encoding="utf-8"?>
<Control xmlns="http://schemas.microsoft.com/VisualStudio/2011/storyboarding/control">
  <Id Name="System.Storyboarding.Common.Text" Revision="1" Stencil="System.Storyboarding.Common" StencilVersion="0.1"/>
</Control>
</file>

<file path=customXml/item1374.xml><?xml version="1.0" encoding="utf-8"?>
<Control xmlns="http://schemas.microsoft.com/VisualStudio/2011/storyboarding/control">
  <Id Name="System.Storyboarding.Common.Text" Revision="1" Stencil="System.Storyboarding.Common" StencilVersion="0.1"/>
</Control>
</file>

<file path=customXml/item1375.xml><?xml version="1.0" encoding="utf-8"?>
<Control xmlns="http://schemas.microsoft.com/VisualStudio/2011/storyboarding/control">
  <Id Name="System.Storyboarding.Common.Text" Revision="1" Stencil="System.Storyboarding.Common" StencilVersion="0.1"/>
</Control>
</file>

<file path=customXml/item1376.xml><?xml version="1.0" encoding="utf-8"?>
<Control xmlns="http://schemas.microsoft.com/VisualStudio/2011/storyboarding/control">
  <Id Name="126ea32c-c6f2-4e50-82f4-2b9687deaa14" Revision="1" Stencil="System.MyShapes" StencilVersion="1.0"/>
</Control>
</file>

<file path=customXml/item1377.xml><?xml version="1.0" encoding="utf-8"?>
<Control xmlns="http://schemas.microsoft.com/VisualStudio/2011/storyboarding/control">
  <Id Name="System.Storyboarding.Common.Text" Revision="1" Stencil="System.Storyboarding.Common" StencilVersion="0.1"/>
</Control>
</file>

<file path=customXml/item1378.xml><?xml version="1.0" encoding="utf-8"?>
<Control xmlns="http://schemas.microsoft.com/VisualStudio/2011/storyboarding/control">
  <Id Name="System.Storyboarding.Common.Text" Revision="1" Stencil="System.Storyboarding.Common" StencilVersion="0.1"/>
</Control>
</file>

<file path=customXml/item1379.xml><?xml version="1.0" encoding="utf-8"?>
<Control xmlns="http://schemas.microsoft.com/VisualStudio/2011/storyboarding/control">
  <Id Name="68a6efa7-0759-454d-829d-0dcf3dd35ea4" Revision="1" Stencil="System.MyShapes" StencilVersion="1.0"/>
</Control>
</file>

<file path=customXml/item138.xml><?xml version="1.0" encoding="utf-8"?>
<Control xmlns="http://schemas.microsoft.com/VisualStudio/2011/storyboarding/control">
  <Id Name="System.Storyboarding.Common.Text" Revision="1" Stencil="System.Storyboarding.Common" StencilVersion="0.1"/>
</Control>
</file>

<file path=customXml/item1380.xml><?xml version="1.0" encoding="utf-8"?>
<Control xmlns="http://schemas.microsoft.com/VisualStudio/2011/storyboarding/control">
  <Id Name="f942614c-ea29-48b0-a0bf-39a188daa13c" Revision="1" Stencil="System.MyShapes" StencilVersion="1.0"/>
</Control>
</file>

<file path=customXml/item1381.xml><?xml version="1.0" encoding="utf-8"?>
<Control xmlns="http://schemas.microsoft.com/VisualStudio/2011/storyboarding/control">
  <Id Name="f942614c-ea29-48b0-a0bf-39a188daa13c" Revision="1" Stencil="System.MyShapes" StencilVersion="1.0"/>
</Control>
</file>

<file path=customXml/item1382.xml><?xml version="1.0" encoding="utf-8"?>
<Control xmlns="http://schemas.microsoft.com/VisualStudio/2011/storyboarding/control">
  <Id Name="2d0ec6f4-3d74-4898-a25c-e2cd29156f33" Revision="1" Stencil="System.MyShapes" StencilVersion="1.0"/>
</Control>
</file>

<file path=customXml/item1383.xml><?xml version="1.0" encoding="utf-8"?>
<Control xmlns="http://schemas.microsoft.com/VisualStudio/2011/storyboarding/control">
  <Id Name="System.Storyboarding.Common.Text" Revision="1" Stencil="System.Storyboarding.Common" StencilVersion="0.1"/>
</Control>
</file>

<file path=customXml/item1384.xml><?xml version="1.0" encoding="utf-8"?>
<Control xmlns="http://schemas.microsoft.com/VisualStudio/2011/storyboarding/control">
  <Id Name="System.Storyboarding.Common.Text" Revision="1" Stencil="System.Storyboarding.Common" StencilVersion="0.1"/>
</Control>
</file>

<file path=customXml/item1385.xml><?xml version="1.0" encoding="utf-8"?>
<Control xmlns="http://schemas.microsoft.com/VisualStudio/2011/storyboarding/control">
  <Id Name="2d0ec6f4-3d74-4898-a25c-e2cd29156f33" Revision="1" Stencil="System.MyShapes" StencilVersion="1.0"/>
</Control>
</file>

<file path=customXml/item1386.xml><?xml version="1.0" encoding="utf-8"?>
<Control xmlns="http://schemas.microsoft.com/VisualStudio/2011/storyboarding/control">
  <Id Name="System.Storyboarding.Common.Text" Revision="1" Stencil="System.Storyboarding.Common" StencilVersion="0.1"/>
</Control>
</file>

<file path=customXml/item1387.xml><?xml version="1.0" encoding="utf-8"?>
<Control xmlns="http://schemas.microsoft.com/VisualStudio/2011/storyboarding/control">
  <Id Name="System.Storyboarding.Common.Text" Revision="1" Stencil="System.Storyboarding.Common" StencilVersion="0.1"/>
</Control>
</file>

<file path=customXml/item1388.xml><?xml version="1.0" encoding="utf-8"?>
<Control xmlns="http://schemas.microsoft.com/VisualStudio/2011/storyboarding/control">
  <Id Name="System.Storyboarding.Common.Text" Revision="1" Stencil="System.Storyboarding.Common" StencilVersion="0.1"/>
</Control>
</file>

<file path=customXml/item1389.xml><?xml version="1.0" encoding="utf-8"?>
<Control xmlns="http://schemas.microsoft.com/VisualStudio/2011/storyboarding/control">
  <Id Name="System.Storyboarding.Common.Text" Revision="1" Stencil="System.Storyboarding.Common" StencilVersion="0.1"/>
</Control>
</file>

<file path=customXml/item139.xml><?xml version="1.0" encoding="utf-8"?>
<Control xmlns="http://schemas.microsoft.com/VisualStudio/2011/storyboarding/control">
  <Id Name="System.Storyboarding.Common.Text" Revision="1" Stencil="System.Storyboarding.Common" StencilVersion="0.1"/>
</Control>
</file>

<file path=customXml/item1390.xml><?xml version="1.0" encoding="utf-8"?>
<Control xmlns="http://schemas.microsoft.com/VisualStudio/2011/storyboarding/control">
  <Id Name="System.Storyboarding.Common.Text" Revision="1" Stencil="System.Storyboarding.Common" StencilVersion="0.1"/>
</Control>
</file>

<file path=customXml/item1391.xml><?xml version="1.0" encoding="utf-8"?>
<Control xmlns="http://schemas.microsoft.com/VisualStudio/2011/storyboarding/control">
  <Id Name="System.Storyboarding.Common.Text" Revision="1" Stencil="System.Storyboarding.Common" StencilVersion="0.1"/>
</Control>
</file>

<file path=customXml/item1392.xml><?xml version="1.0" encoding="utf-8"?>
<Control xmlns="http://schemas.microsoft.com/VisualStudio/2011/storyboarding/control">
  <Id Name="System.Storyboarding.Common.Text" Revision="1" Stencil="System.Storyboarding.Common" StencilVersion="0.1"/>
</Control>
</file>

<file path=customXml/item1393.xml><?xml version="1.0" encoding="utf-8"?>
<Control xmlns="http://schemas.microsoft.com/VisualStudio/2011/storyboarding/control">
  <Id Name="126ea32c-c6f2-4e50-82f4-2b9687deaa14" Revision="1" Stencil="System.MyShapes" StencilVersion="1.0"/>
</Control>
</file>

<file path=customXml/item1394.xml><?xml version="1.0" encoding="utf-8"?>
<Control xmlns="http://schemas.microsoft.com/VisualStudio/2011/storyboarding/control">
  <Id Name="19c56bb1-b2fd-4f21-af48-79b3e509800c" Revision="1" Stencil="System.MyShapes" StencilVersion="1.0"/>
</Control>
</file>

<file path=customXml/item1395.xml><?xml version="1.0" encoding="utf-8"?>
<Control xmlns="http://schemas.microsoft.com/VisualStudio/2011/storyboarding/control">
  <Id Name="f942614c-ea29-48b0-a0bf-39a188daa13c" Revision="1" Stencil="System.MyShapes" StencilVersion="1.0"/>
</Control>
</file>

<file path=customXml/item1396.xml><?xml version="1.0" encoding="utf-8"?>
<Control xmlns="http://schemas.microsoft.com/VisualStudio/2011/storyboarding/control">
  <Id Name="System.Storyboarding.Common.Text" Revision="1" Stencil="System.Storyboarding.Common" StencilVersion="0.1"/>
</Control>
</file>

<file path=customXml/item1397.xml><?xml version="1.0" encoding="utf-8"?>
<Control xmlns="http://schemas.microsoft.com/VisualStudio/2011/storyboarding/control">
  <Id Name="System.Storyboarding.Common.Text" Revision="1" Stencil="System.Storyboarding.Common" StencilVersion="0.1"/>
</Control>
</file>

<file path=customXml/item1398.xml><?xml version="1.0" encoding="utf-8"?>
<Control xmlns="http://schemas.microsoft.com/VisualStudio/2011/storyboarding/control">
  <Id Name="System.Storyboarding.Common.Text" Revision="1" Stencil="System.Storyboarding.Common" StencilVersion="0.1"/>
</Control>
</file>

<file path=customXml/item1399.xml><?xml version="1.0" encoding="utf-8"?>
<Control xmlns="http://schemas.microsoft.com/VisualStudio/2011/storyboarding/control">
  <Id Name="System.Storyboarding.Common.Text" Revision="1" Stencil="System.Storyboarding.Common" StencilVersion="0.1"/>
</Control>
</file>

<file path=customXml/item14.xml><?xml version="1.0" encoding="utf-8"?>
<Control xmlns="http://schemas.microsoft.com/VisualStudio/2011/storyboarding/control">
  <Id Name="System.Storyboarding.Common.Text" Revision="1" Stencil="System.Storyboarding.Common" StencilVersion="0.1"/>
</Control>
</file>

<file path=customXml/item140.xml><?xml version="1.0" encoding="utf-8"?>
<Control xmlns="http://schemas.microsoft.com/VisualStudio/2011/storyboarding/control">
  <Id Name="System.Storyboarding.Common.Text" Revision="1" Stencil="System.Storyboarding.Common" StencilVersion="0.1"/>
</Control>
</file>

<file path=customXml/item1400.xml><?xml version="1.0" encoding="utf-8"?>
<Control xmlns="http://schemas.microsoft.com/VisualStudio/2011/storyboarding/control">
  <Id Name="System.Storyboarding.Common.Text" Revision="1" Stencil="System.Storyboarding.Common" StencilVersion="0.1"/>
</Control>
</file>

<file path=customXml/item1401.xml><?xml version="1.0" encoding="utf-8"?>
<Control xmlns="http://schemas.microsoft.com/VisualStudio/2011/storyboarding/control">
  <Id Name="System.Storyboarding.Common.Text" Revision="1" Stencil="System.Storyboarding.Common" StencilVersion="0.1"/>
</Control>
</file>

<file path=customXml/item1402.xml><?xml version="1.0" encoding="utf-8"?>
<Control xmlns="http://schemas.microsoft.com/VisualStudio/2011/storyboarding/control">
  <Id Name="2d0ec6f4-3d74-4898-a25c-e2cd29156f33" Revision="1" Stencil="System.MyShapes" StencilVersion="1.0"/>
</Control>
</file>

<file path=customXml/item1403.xml><?xml version="1.0" encoding="utf-8"?>
<Control xmlns="http://schemas.microsoft.com/VisualStudio/2011/storyboarding/control">
  <Id Name="System.Storyboarding.Common.Text" Revision="1" Stencil="System.Storyboarding.Common" StencilVersion="0.1"/>
</Control>
</file>

<file path=customXml/item1404.xml><?xml version="1.0" encoding="utf-8"?>
<Control xmlns="http://schemas.microsoft.com/VisualStudio/2011/storyboarding/control">
  <Id Name="System.Storyboarding.Common.Text" Revision="1" Stencil="System.Storyboarding.Common" StencilVersion="0.1"/>
</Control>
</file>

<file path=customXml/item1405.xml><?xml version="1.0" encoding="utf-8"?>
<Control xmlns="http://schemas.microsoft.com/VisualStudio/2011/storyboarding/control">
  <Id Name="f942614c-ea29-48b0-a0bf-39a188daa13c" Revision="1" Stencil="System.MyShapes" StencilVersion="1.0"/>
</Control>
</file>

<file path=customXml/item1406.xml><?xml version="1.0" encoding="utf-8"?>
<Control xmlns="http://schemas.microsoft.com/VisualStudio/2011/storyboarding/control">
  <Id Name="System.Storyboarding.Common.Text" Revision="1" Stencil="System.Storyboarding.Common" StencilVersion="0.1"/>
</Control>
</file>

<file path=customXml/item1407.xml><?xml version="1.0" encoding="utf-8"?>
<Control xmlns="http://schemas.microsoft.com/VisualStudio/2011/storyboarding/control">
  <Id Name="System.Storyboarding.Common.Text" Revision="1" Stencil="System.Storyboarding.Common" StencilVersion="0.1"/>
</Control>
</file>

<file path=customXml/item1408.xml><?xml version="1.0" encoding="utf-8"?>
<Control xmlns="http://schemas.microsoft.com/VisualStudio/2011/storyboarding/control">
  <Id Name="System.Storyboarding.Common.Text" Revision="1" Stencil="System.Storyboarding.Common" StencilVersion="0.1"/>
</Control>
</file>

<file path=customXml/item1409.xml><?xml version="1.0" encoding="utf-8"?>
<Control xmlns="http://schemas.microsoft.com/VisualStudio/2011/storyboarding/control">
  <Id Name="System.Storyboarding.Common.Text" Revision="1" Stencil="System.Storyboarding.Common" StencilVersion="0.1"/>
</Control>
</file>

<file path=customXml/item141.xml><?xml version="1.0" encoding="utf-8"?>
<Control xmlns="http://schemas.microsoft.com/VisualStudio/2011/storyboarding/control">
  <Id Name="System.Storyboarding.Common.Text" Revision="1" Stencil="System.Storyboarding.Common" StencilVersion="0.1"/>
</Control>
</file>

<file path=customXml/item1410.xml><?xml version="1.0" encoding="utf-8"?>
<Control xmlns="http://schemas.microsoft.com/VisualStudio/2011/storyboarding/control">
  <Id Name="System.Storyboarding.Common.Text" Revision="1" Stencil="System.Storyboarding.Common" StencilVersion="0.1"/>
</Control>
</file>

<file path=customXml/item1411.xml><?xml version="1.0" encoding="utf-8"?>
<Control xmlns="http://schemas.microsoft.com/VisualStudio/2011/storyboarding/control">
  <Id Name="f942614c-ea29-48b0-a0bf-39a188daa13c" Revision="1" Stencil="System.MyShapes" StencilVersion="1.0"/>
</Control>
</file>

<file path=customXml/item1412.xml><?xml version="1.0" encoding="utf-8"?>
<Control xmlns="http://schemas.microsoft.com/VisualStudio/2011/storyboarding/control">
  <Id Name="System.Storyboarding.Common.Text" Revision="1" Stencil="System.Storyboarding.Common" StencilVersion="0.1"/>
</Control>
</file>

<file path=customXml/item1413.xml><?xml version="1.0" encoding="utf-8"?>
<Control xmlns="http://schemas.microsoft.com/VisualStudio/2011/storyboarding/control">
  <Id Name="System.Storyboarding.Common.Text" Revision="1" Stencil="System.Storyboarding.Common" StencilVersion="0.1"/>
</Control>
</file>

<file path=customXml/item1414.xml><?xml version="1.0" encoding="utf-8"?>
<Control xmlns="http://schemas.microsoft.com/VisualStudio/2011/storyboarding/control">
  <Id Name="System.Storyboarding.Common.Text" Revision="1" Stencil="System.Storyboarding.Common" StencilVersion="0.1"/>
</Control>
</file>

<file path=customXml/item1415.xml><?xml version="1.0" encoding="utf-8"?>
<Control xmlns="http://schemas.microsoft.com/VisualStudio/2011/storyboarding/control">
  <Id Name="System.Storyboarding.Common.Text" Revision="1" Stencil="System.Storyboarding.Common" StencilVersion="0.1"/>
</Control>
</file>

<file path=customXml/item1416.xml><?xml version="1.0" encoding="utf-8"?>
<Control xmlns="http://schemas.microsoft.com/VisualStudio/2011/storyboarding/control">
  <Id Name="System.Storyboarding.Common.Text" Revision="1" Stencil="System.Storyboarding.Common" StencilVersion="0.1"/>
</Control>
</file>

<file path=customXml/item1417.xml><?xml version="1.0" encoding="utf-8"?>
<Control xmlns="http://schemas.microsoft.com/VisualStudio/2011/storyboarding/control">
  <Id Name="System.Storyboarding.Common.Text" Revision="1" Stencil="System.Storyboarding.Common" StencilVersion="0.1"/>
</Control>
</file>

<file path=customXml/item1418.xml><?xml version="1.0" encoding="utf-8"?>
<Control xmlns="http://schemas.microsoft.com/VisualStudio/2011/storyboarding/control">
  <Id Name="System.Storyboarding.Common.Text" Revision="1" Stencil="System.Storyboarding.Common" StencilVersion="0.1"/>
</Control>
</file>

<file path=customXml/item1419.xml><?xml version="1.0" encoding="utf-8"?>
<Control xmlns="http://schemas.microsoft.com/VisualStudio/2011/storyboarding/control">
  <Id Name="System.Storyboarding.Common.Text" Revision="1" Stencil="System.Storyboarding.Common" StencilVersion="0.1"/>
</Control>
</file>

<file path=customXml/item142.xml><?xml version="1.0" encoding="utf-8"?>
<Control xmlns="http://schemas.microsoft.com/VisualStudio/2011/storyboarding/control">
  <Id Name="System.Storyboarding.Common.Text" Revision="1" Stencil="System.Storyboarding.Common" StencilVersion="0.1"/>
</Control>
</file>

<file path=customXml/item1420.xml><?xml version="1.0" encoding="utf-8"?>
<Control xmlns="http://schemas.microsoft.com/VisualStudio/2011/storyboarding/control">
  <Id Name="2d0ec6f4-3d74-4898-a25c-e2cd29156f33" Revision="1" Stencil="System.MyShapes" StencilVersion="1.0"/>
</Control>
</file>

<file path=customXml/item1421.xml><?xml version="1.0" encoding="utf-8"?>
<Control xmlns="http://schemas.microsoft.com/VisualStudio/2011/storyboarding/control">
  <Id Name="2d0ec6f4-3d74-4898-a25c-e2cd29156f33" Revision="1" Stencil="System.MyShapes" StencilVersion="1.0"/>
</Control>
</file>

<file path=customXml/item1422.xml><?xml version="1.0" encoding="utf-8"?>
<Control xmlns="http://schemas.microsoft.com/VisualStudio/2011/storyboarding/control">
  <Id Name="System.Storyboarding.Common.Text" Revision="1" Stencil="System.Storyboarding.Common" StencilVersion="0.1"/>
</Control>
</file>

<file path=customXml/item1423.xml><?xml version="1.0" encoding="utf-8"?>
<Control xmlns="http://schemas.microsoft.com/VisualStudio/2011/storyboarding/control">
  <Id Name="0eb6adba-f44f-478a-accc-2bc808ff9e71" Revision="1" Stencil="System.MyShapes" StencilVersion="1.0"/>
</Control>
</file>

<file path=customXml/item1424.xml><?xml version="1.0" encoding="utf-8"?>
<Control xmlns="http://schemas.microsoft.com/VisualStudio/2011/storyboarding/control">
  <Id Name="System.Storyboarding.Common.Text" Revision="1" Stencil="System.Storyboarding.Common" StencilVersion="0.1"/>
</Control>
</file>

<file path=customXml/item1425.xml><?xml version="1.0" encoding="utf-8"?>
<Control xmlns="http://schemas.microsoft.com/VisualStudio/2011/storyboarding/control">
  <Id Name="System.Storyboarding.Common.Text" Revision="1" Stencil="System.Storyboarding.Common" StencilVersion="0.1"/>
</Control>
</file>

<file path=customXml/item1426.xml><?xml version="1.0" encoding="utf-8"?>
<Control xmlns="http://schemas.microsoft.com/VisualStudio/2011/storyboarding/control">
  <Id Name="System.Storyboarding.Common.Text" Revision="1" Stencil="System.Storyboarding.Common" StencilVersion="0.1"/>
</Control>
</file>

<file path=customXml/item1427.xml><?xml version="1.0" encoding="utf-8"?>
<Control xmlns="http://schemas.microsoft.com/VisualStudio/2011/storyboarding/control">
  <Id Name="System.Storyboarding.Common.Text" Revision="1" Stencil="System.Storyboarding.Common" StencilVersion="0.1"/>
</Control>
</file>

<file path=customXml/item1428.xml><?xml version="1.0" encoding="utf-8"?>
<Control xmlns="http://schemas.microsoft.com/VisualStudio/2011/storyboarding/control">
  <Id Name="System.Storyboarding.Common.Text" Revision="1" Stencil="System.Storyboarding.Common" StencilVersion="0.1"/>
</Control>
</file>

<file path=customXml/item1429.xml><?xml version="1.0" encoding="utf-8"?>
<Control xmlns="http://schemas.microsoft.com/VisualStudio/2011/storyboarding/control">
  <Id Name="System.Storyboarding.Common.Text" Revision="1" Stencil="System.Storyboarding.Common" StencilVersion="0.1"/>
</Control>
</file>

<file path=customXml/item143.xml><?xml version="1.0" encoding="utf-8"?>
<Control xmlns="http://schemas.microsoft.com/VisualStudio/2011/storyboarding/control">
  <Id Name="System.Storyboarding.Common.Text" Revision="1" Stencil="System.Storyboarding.Common" StencilVersion="0.1"/>
</Control>
</file>

<file path=customXml/item1430.xml><?xml version="1.0" encoding="utf-8"?>
<Control xmlns="http://schemas.microsoft.com/VisualStudio/2011/storyboarding/control">
  <Id Name="System.Storyboarding.Common.Text" Revision="1" Stencil="System.Storyboarding.Common" StencilVersion="0.1"/>
</Control>
</file>

<file path=customXml/item1431.xml><?xml version="1.0" encoding="utf-8"?>
<Control xmlns="http://schemas.microsoft.com/VisualStudio/2011/storyboarding/control">
  <Id Name="System.Storyboarding.Common.Text" Revision="1" Stencil="System.Storyboarding.Common" StencilVersion="0.1"/>
</Control>
</file>

<file path=customXml/item1432.xml><?xml version="1.0" encoding="utf-8"?>
<Control xmlns="http://schemas.microsoft.com/VisualStudio/2011/storyboarding/control">
  <Id Name="System.Storyboarding.Common.Text" Revision="1" Stencil="System.Storyboarding.Common" StencilVersion="0.1"/>
</Control>
</file>

<file path=customXml/item1433.xml><?xml version="1.0" encoding="utf-8"?>
<Control xmlns="http://schemas.microsoft.com/VisualStudio/2011/storyboarding/control">
  <Id Name="0eb6adba-f44f-478a-accc-2bc808ff9e71" Revision="1" Stencil="System.MyShapes" StencilVersion="1.0"/>
</Control>
</file>

<file path=customXml/item1434.xml><?xml version="1.0" encoding="utf-8"?>
<Control xmlns="http://schemas.microsoft.com/VisualStudio/2011/storyboarding/control">
  <Id Name="System.Storyboarding.Common.Text" Revision="1" Stencil="System.Storyboarding.Common" StencilVersion="0.1"/>
</Control>
</file>

<file path=customXml/item1435.xml><?xml version="1.0" encoding="utf-8"?>
<Control xmlns="http://schemas.microsoft.com/VisualStudio/2011/storyboarding/control">
  <Id Name="System.Storyboarding.Common.Text" Revision="1" Stencil="System.Storyboarding.Common" StencilVersion="0.1"/>
</Control>
</file>

<file path=customXml/item1436.xml><?xml version="1.0" encoding="utf-8"?>
<Control xmlns="http://schemas.microsoft.com/VisualStudio/2011/storyboarding/control">
  <Id Name="System.Storyboarding.Common.Text" Revision="1" Stencil="System.Storyboarding.Common" StencilVersion="0.1"/>
</Control>
</file>

<file path=customXml/item1437.xml><?xml version="1.0" encoding="utf-8"?>
<Control xmlns="http://schemas.microsoft.com/VisualStudio/2011/storyboarding/control">
  <Id Name="System.Storyboarding.Common.Text" Revision="1" Stencil="System.Storyboarding.Common" StencilVersion="0.1"/>
</Control>
</file>

<file path=customXml/item1438.xml><?xml version="1.0" encoding="utf-8"?>
<Control xmlns="http://schemas.microsoft.com/VisualStudio/2011/storyboarding/control">
  <Id Name="2d0ec6f4-3d74-4898-a25c-e2cd29156f33" Revision="1" Stencil="System.MyShapes" StencilVersion="1.0"/>
</Control>
</file>

<file path=customXml/item1439.xml><?xml version="1.0" encoding="utf-8"?>
<Control xmlns="http://schemas.microsoft.com/VisualStudio/2011/storyboarding/control">
  <Id Name="System.Storyboarding.Common.Text" Revision="1" Stencil="System.Storyboarding.Common" StencilVersion="0.1"/>
</Control>
</file>

<file path=customXml/item144.xml><?xml version="1.0" encoding="utf-8"?>
<Control xmlns="http://schemas.microsoft.com/VisualStudio/2011/storyboarding/control">
  <Id Name="System.Storyboarding.Common.Text" Revision="1" Stencil="System.Storyboarding.Common" StencilVersion="0.1"/>
</Control>
</file>

<file path=customXml/item1440.xml><?xml version="1.0" encoding="utf-8"?>
<Control xmlns="http://schemas.microsoft.com/VisualStudio/2011/storyboarding/control">
  <Id Name="System.Storyboarding.Common.Text" Revision="1" Stencil="System.Storyboarding.Common" StencilVersion="0.1"/>
</Control>
</file>

<file path=customXml/item1441.xml><?xml version="1.0" encoding="utf-8"?>
<Control xmlns="http://schemas.microsoft.com/VisualStudio/2011/storyboarding/control">
  <Id Name="f942614c-ea29-48b0-a0bf-39a188daa13c" Revision="1" Stencil="System.MyShapes" StencilVersion="1.0"/>
</Control>
</file>

<file path=customXml/item1442.xml><?xml version="1.0" encoding="utf-8"?>
<Control xmlns="http://schemas.microsoft.com/VisualStudio/2011/storyboarding/control">
  <Id Name="System.Storyboarding.Common.Text" Revision="1" Stencil="System.Storyboarding.Common" StencilVersion="0.1"/>
</Control>
</file>

<file path=customXml/item1443.xml><?xml version="1.0" encoding="utf-8"?>
<Control xmlns="http://schemas.microsoft.com/VisualStudio/2011/storyboarding/control">
  <Id Name="System.Storyboarding.Common.Text" Revision="1" Stencil="System.Storyboarding.Common" StencilVersion="0.1"/>
</Control>
</file>

<file path=customXml/item1444.xml><?xml version="1.0" encoding="utf-8"?>
<Control xmlns="http://schemas.microsoft.com/VisualStudio/2011/storyboarding/control">
  <Id Name="System.Storyboarding.Common.Text" Revision="1" Stencil="System.Storyboarding.Common" StencilVersion="0.1"/>
</Control>
</file>

<file path=customXml/item1445.xml><?xml version="1.0" encoding="utf-8"?>
<Control xmlns="http://schemas.microsoft.com/VisualStudio/2011/storyboarding/control">
  <Id Name="System.Storyboarding.Common.Text" Revision="1" Stencil="System.Storyboarding.Common" StencilVersion="0.1"/>
</Control>
</file>

<file path=customXml/item1446.xml><?xml version="1.0" encoding="utf-8"?>
<Control xmlns="http://schemas.microsoft.com/VisualStudio/2011/storyboarding/control">
  <Id Name="System.Storyboarding.Common.Text" Revision="1" Stencil="System.Storyboarding.Common" StencilVersion="0.1"/>
</Control>
</file>

<file path=customXml/item1447.xml><?xml version="1.0" encoding="utf-8"?>
<Control xmlns="http://schemas.microsoft.com/VisualStudio/2011/storyboarding/control">
  <Id Name="System.Storyboarding.Common.Text" Revision="1" Stencil="System.Storyboarding.Common" StencilVersion="0.1"/>
</Control>
</file>

<file path=customXml/item1448.xml><?xml version="1.0" encoding="utf-8"?>
<Control xmlns="http://schemas.microsoft.com/VisualStudio/2011/storyboarding/control">
  <Id Name="System.Storyboarding.Common.Text" Revision="1" Stencil="System.Storyboarding.Common" StencilVersion="0.1"/>
</Control>
</file>

<file path=customXml/item1449.xml><?xml version="1.0" encoding="utf-8"?>
<Control xmlns="http://schemas.microsoft.com/VisualStudio/2011/storyboarding/control">
  <Id Name="126ea32c-c6f2-4e50-82f4-2b9687deaa14" Revision="1" Stencil="System.MyShapes" StencilVersion="1.0"/>
</Control>
</file>

<file path=customXml/item145.xml><?xml version="1.0" encoding="utf-8"?>
<Control xmlns="http://schemas.microsoft.com/VisualStudio/2011/storyboarding/control">
  <Id Name="System.Storyboarding.Common.Text" Revision="1" Stencil="System.Storyboarding.Common" StencilVersion="0.1"/>
</Control>
</file>

<file path=customXml/item1450.xml><?xml version="1.0" encoding="utf-8"?>
<Control xmlns="http://schemas.microsoft.com/VisualStudio/2011/storyboarding/control">
  <Id Name="System.Storyboarding.Common.Text" Revision="1" Stencil="System.Storyboarding.Common" StencilVersion="0.1"/>
</Control>
</file>

<file path=customXml/item1451.xml><?xml version="1.0" encoding="utf-8"?>
<Control xmlns="http://schemas.microsoft.com/VisualStudio/2011/storyboarding/control">
  <Id Name="System.Storyboarding.Common.Text" Revision="1" Stencil="System.Storyboarding.Common" StencilVersion="0.1"/>
</Control>
</file>

<file path=customXml/item1452.xml><?xml version="1.0" encoding="utf-8"?>
<Control xmlns="http://schemas.microsoft.com/VisualStudio/2011/storyboarding/control">
  <Id Name="f942614c-ea29-48b0-a0bf-39a188daa13c" Revision="1" Stencil="System.MyShapes" StencilVersion="1.0"/>
</Control>
</file>

<file path=customXml/item1453.xml><?xml version="1.0" encoding="utf-8"?>
<Control xmlns="http://schemas.microsoft.com/VisualStudio/2011/storyboarding/control">
  <Id Name="System.Storyboarding.Common.Text" Revision="1" Stencil="System.Storyboarding.Common" StencilVersion="0.1"/>
</Control>
</file>

<file path=customXml/item1454.xml><?xml version="1.0" encoding="utf-8"?>
<Control xmlns="http://schemas.microsoft.com/VisualStudio/2011/storyboarding/control">
  <Id Name="f942614c-ea29-48b0-a0bf-39a188daa13c" Revision="1" Stencil="System.MyShapes" StencilVersion="1.0"/>
</Control>
</file>

<file path=customXml/item1455.xml><?xml version="1.0" encoding="utf-8"?>
<Control xmlns="http://schemas.microsoft.com/VisualStudio/2011/storyboarding/control">
  <Id Name="f942614c-ea29-48b0-a0bf-39a188daa13c" Revision="1" Stencil="System.MyShapes" StencilVersion="1.0"/>
</Control>
</file>

<file path=customXml/item1456.xml><?xml version="1.0" encoding="utf-8"?>
<Control xmlns="http://schemas.microsoft.com/VisualStudio/2011/storyboarding/control">
  <Id Name="System.Storyboarding.Common.Text" Revision="1" Stencil="System.Storyboarding.Common" StencilVersion="0.1"/>
</Control>
</file>

<file path=customXml/item1457.xml><?xml version="1.0" encoding="utf-8"?>
<Control xmlns="http://schemas.microsoft.com/VisualStudio/2011/storyboarding/control">
  <Id Name="System.Storyboarding.Common.Text" Revision="1" Stencil="System.Storyboarding.Common" StencilVersion="0.1"/>
</Control>
</file>

<file path=customXml/item1458.xml><?xml version="1.0" encoding="utf-8"?>
<Control xmlns="http://schemas.microsoft.com/VisualStudio/2011/storyboarding/control">
  <Id Name="System.Storyboarding.Common.Text" Revision="1" Stencil="System.Storyboarding.Common" StencilVersion="0.1"/>
</Control>
</file>

<file path=customXml/item1459.xml><?xml version="1.0" encoding="utf-8"?>
<Control xmlns="http://schemas.microsoft.com/VisualStudio/2011/storyboarding/control">
  <Id Name="System.Storyboarding.Common.Text" Revision="1" Stencil="System.Storyboarding.Common" StencilVersion="0.1"/>
</Control>
</file>

<file path=customXml/item146.xml><?xml version="1.0" encoding="utf-8"?>
<Control xmlns="http://schemas.microsoft.com/VisualStudio/2011/storyboarding/control">
  <Id Name="f942614c-ea29-48b0-a0bf-39a188daa13c" Revision="1" Stencil="System.MyShapes" StencilVersion="1.0"/>
</Control>
</file>

<file path=customXml/item1460.xml><?xml version="1.0" encoding="utf-8"?>
<Control xmlns="http://schemas.microsoft.com/VisualStudio/2011/storyboarding/control">
  <Id Name="System.Storyboarding.Common.Text" Revision="1" Stencil="System.Storyboarding.Common" StencilVersion="0.1"/>
</Control>
</file>

<file path=customXml/item1461.xml><?xml version="1.0" encoding="utf-8"?>
<Control xmlns="http://schemas.microsoft.com/VisualStudio/2011/storyboarding/control">
  <Id Name="System.Storyboarding.Common.Text" Revision="1" Stencil="System.Storyboarding.Common" StencilVersion="0.1"/>
</Control>
</file>

<file path=customXml/item1462.xml><?xml version="1.0" encoding="utf-8"?>
<Control xmlns="http://schemas.microsoft.com/VisualStudio/2011/storyboarding/control">
  <Id Name="System.Storyboarding.Common.Text" Revision="1" Stencil="System.Storyboarding.Common" StencilVersion="0.1"/>
</Control>
</file>

<file path=customXml/item1463.xml><?xml version="1.0" encoding="utf-8"?>
<Control xmlns="http://schemas.microsoft.com/VisualStudio/2011/storyboarding/control">
  <Id Name="System.Storyboarding.Common.Text" Revision="1" Stencil="System.Storyboarding.Common" StencilVersion="0.1"/>
</Control>
</file>

<file path=customXml/item1464.xml><?xml version="1.0" encoding="utf-8"?>
<Control xmlns="http://schemas.microsoft.com/VisualStudio/2011/storyboarding/control">
  <Id Name="2d0ec6f4-3d74-4898-a25c-e2cd29156f33" Revision="1" Stencil="System.MyShapes" StencilVersion="1.0"/>
</Control>
</file>

<file path=customXml/item1465.xml><?xml version="1.0" encoding="utf-8"?>
<Control xmlns="http://schemas.microsoft.com/VisualStudio/2011/storyboarding/control">
  <Id Name="System.Storyboarding.Common.Text" Revision="1" Stencil="System.Storyboarding.Common" StencilVersion="0.1"/>
</Control>
</file>

<file path=customXml/item1466.xml><?xml version="1.0" encoding="utf-8"?>
<Control xmlns="http://schemas.microsoft.com/VisualStudio/2011/storyboarding/control">
  <Id Name="System.Storyboarding.Common.Text" Revision="1" Stencil="System.Storyboarding.Common" StencilVersion="0.1"/>
</Control>
</file>

<file path=customXml/item1467.xml><?xml version="1.0" encoding="utf-8"?>
<Control xmlns="http://schemas.microsoft.com/VisualStudio/2011/storyboarding/control">
  <Id Name="System.Storyboarding.Common.Text" Revision="1" Stencil="System.Storyboarding.Common" StencilVersion="0.1"/>
</Control>
</file>

<file path=customXml/item1468.xml><?xml version="1.0" encoding="utf-8"?>
<Control xmlns="http://schemas.microsoft.com/VisualStudio/2011/storyboarding/control">
  <Id Name="126ea32c-c6f2-4e50-82f4-2b9687deaa14" Revision="1" Stencil="System.MyShapes" StencilVersion="1.0"/>
</Control>
</file>

<file path=customXml/item1469.xml><?xml version="1.0" encoding="utf-8"?>
<Control xmlns="http://schemas.microsoft.com/VisualStudio/2011/storyboarding/control">
  <Id Name="System.Storyboarding.Common.Text" Revision="1" Stencil="System.Storyboarding.Common" StencilVersion="0.1"/>
</Control>
</file>

<file path=customXml/item147.xml><?xml version="1.0" encoding="utf-8"?>
<Control xmlns="http://schemas.microsoft.com/VisualStudio/2011/storyboarding/control">
  <Id Name="System.Storyboarding.Common.Text" Revision="1" Stencil="System.Storyboarding.Common" StencilVersion="0.1"/>
</Control>
</file>

<file path=customXml/item1470.xml><?xml version="1.0" encoding="utf-8"?>
<Control xmlns="http://schemas.microsoft.com/VisualStudio/2011/storyboarding/control">
  <Id Name="System.Storyboarding.Common.Text" Revision="1" Stencil="System.Storyboarding.Common" StencilVersion="0.1"/>
</Control>
</file>

<file path=customXml/item1471.xml><?xml version="1.0" encoding="utf-8"?>
<Control xmlns="http://schemas.microsoft.com/VisualStudio/2011/storyboarding/control">
  <Id Name="f942614c-ea29-48b0-a0bf-39a188daa13c" Revision="1" Stencil="System.MyShapes" StencilVersion="1.0"/>
</Control>
</file>

<file path=customXml/item1472.xml><?xml version="1.0" encoding="utf-8"?>
<Control xmlns="http://schemas.microsoft.com/VisualStudio/2011/storyboarding/control">
  <Id Name="System.Storyboarding.Common.Text" Revision="1" Stencil="System.Storyboarding.Common" StencilVersion="0.1"/>
</Control>
</file>

<file path=customXml/item1473.xml><?xml version="1.0" encoding="utf-8"?>
<Control xmlns="http://schemas.microsoft.com/VisualStudio/2011/storyboarding/control">
  <Id Name="2d0ec6f4-3d74-4898-a25c-e2cd29156f33" Revision="1" Stencil="System.MyShapes" StencilVersion="1.0"/>
</Control>
</file>

<file path=customXml/item1474.xml><?xml version="1.0" encoding="utf-8"?>
<Control xmlns="http://schemas.microsoft.com/VisualStudio/2011/storyboarding/control">
  <Id Name="System.Storyboarding.Common.Text" Revision="1" Stencil="System.Storyboarding.Common" StencilVersion="0.1"/>
</Control>
</file>

<file path=customXml/item1475.xml><?xml version="1.0" encoding="utf-8"?>
<Control xmlns="http://schemas.microsoft.com/VisualStudio/2011/storyboarding/control">
  <Id Name="68a6efa7-0759-454d-829d-0dcf3dd35ea4" Revision="1" Stencil="System.MyShapes" StencilVersion="1.0"/>
</Control>
</file>

<file path=customXml/item1476.xml><?xml version="1.0" encoding="utf-8"?>
<Control xmlns="http://schemas.microsoft.com/VisualStudio/2011/storyboarding/control">
  <Id Name="System.Storyboarding.Common.Text" Revision="1" Stencil="System.Storyboarding.Common" StencilVersion="0.1"/>
</Control>
</file>

<file path=customXml/item1477.xml><?xml version="1.0" encoding="utf-8"?>
<Control xmlns="http://schemas.microsoft.com/VisualStudio/2011/storyboarding/control">
  <Id Name="68a6efa7-0759-454d-829d-0dcf3dd35ea4" Revision="1" Stencil="System.MyShapes" StencilVersion="1.0"/>
</Control>
</file>

<file path=customXml/item1478.xml><?xml version="1.0" encoding="utf-8"?>
<Control xmlns="http://schemas.microsoft.com/VisualStudio/2011/storyboarding/control">
  <Id Name="System.Storyboarding.Common.Text" Revision="1" Stencil="System.Storyboarding.Common" StencilVersion="0.1"/>
</Control>
</file>

<file path=customXml/item1479.xml><?xml version="1.0" encoding="utf-8"?>
<Control xmlns="http://schemas.microsoft.com/VisualStudio/2011/storyboarding/control">
  <Id Name="68a6efa7-0759-454d-829d-0dcf3dd35ea4" Revision="1" Stencil="System.MyShapes" StencilVersion="1.0"/>
</Control>
</file>

<file path=customXml/item148.xml><?xml version="1.0" encoding="utf-8"?>
<Control xmlns="http://schemas.microsoft.com/VisualStudio/2011/storyboarding/control">
  <Id Name="System.Storyboarding.Common.Text" Revision="1" Stencil="System.Storyboarding.Common" StencilVersion="0.1"/>
</Control>
</file>

<file path=customXml/item1480.xml><?xml version="1.0" encoding="utf-8"?>
<Control xmlns="http://schemas.microsoft.com/VisualStudio/2011/storyboarding/control">
  <Id Name="System.Storyboarding.Common.Text" Revision="1" Stencil="System.Storyboarding.Common" StencilVersion="0.1"/>
</Control>
</file>

<file path=customXml/item1481.xml><?xml version="1.0" encoding="utf-8"?>
<Control xmlns="http://schemas.microsoft.com/VisualStudio/2011/storyboarding/control">
  <Id Name="f942614c-ea29-48b0-a0bf-39a188daa13c" Revision="1" Stencil="System.MyShapes" StencilVersion="1.0"/>
</Control>
</file>

<file path=customXml/item1482.xml><?xml version="1.0" encoding="utf-8"?>
<Control xmlns="http://schemas.microsoft.com/VisualStudio/2011/storyboarding/control">
  <Id Name="f942614c-ea29-48b0-a0bf-39a188daa13c" Revision="1" Stencil="System.MyShapes" StencilVersion="1.0"/>
</Control>
</file>

<file path=customXml/item1483.xml><?xml version="1.0" encoding="utf-8"?>
<Control xmlns="http://schemas.microsoft.com/VisualStudio/2011/storyboarding/control">
  <Id Name="126ea32c-c6f2-4e50-82f4-2b9687deaa14" Revision="1" Stencil="System.MyShapes" StencilVersion="1.0"/>
</Control>
</file>

<file path=customXml/item1484.xml><?xml version="1.0" encoding="utf-8"?>
<Control xmlns="http://schemas.microsoft.com/VisualStudio/2011/storyboarding/control">
  <Id Name="System.Storyboarding.Common.Text" Revision="1" Stencil="System.Storyboarding.Common" StencilVersion="0.1"/>
</Control>
</file>

<file path=customXml/item1485.xml><?xml version="1.0" encoding="utf-8"?>
<Control xmlns="http://schemas.microsoft.com/VisualStudio/2011/storyboarding/control">
  <Id Name="f942614c-ea29-48b0-a0bf-39a188daa13c" Revision="1" Stencil="System.MyShapes" StencilVersion="1.0"/>
</Control>
</file>

<file path=customXml/item1486.xml><?xml version="1.0" encoding="utf-8"?>
<Control xmlns="http://schemas.microsoft.com/VisualStudio/2011/storyboarding/control">
  <Id Name="System.Storyboarding.Common.Text" Revision="1" Stencil="System.Storyboarding.Common" StencilVersion="0.1"/>
</Control>
</file>

<file path=customXml/item1487.xml><?xml version="1.0" encoding="utf-8"?>
<Control xmlns="http://schemas.microsoft.com/VisualStudio/2011/storyboarding/control">
  <Id Name="System.Storyboarding.Common.Text" Revision="1" Stencil="System.Storyboarding.Common" StencilVersion="0.1"/>
</Control>
</file>

<file path=customXml/item1488.xml><?xml version="1.0" encoding="utf-8"?>
<Control xmlns="http://schemas.microsoft.com/VisualStudio/2011/storyboarding/control">
  <Id Name="System.Storyboarding.Common.Text" Revision="1" Stencil="System.Storyboarding.Common" StencilVersion="0.1"/>
</Control>
</file>

<file path=customXml/item1489.xml><?xml version="1.0" encoding="utf-8"?>
<Control xmlns="http://schemas.microsoft.com/VisualStudio/2011/storyboarding/control">
  <Id Name="f942614c-ea29-48b0-a0bf-39a188daa13c" Revision="1" Stencil="System.MyShapes" StencilVersion="1.0"/>
</Control>
</file>

<file path=customXml/item149.xml><?xml version="1.0" encoding="utf-8"?>
<Control xmlns="http://schemas.microsoft.com/VisualStudio/2011/storyboarding/control">
  <Id Name="System.Storyboarding.Common.Text" Revision="1" Stencil="System.Storyboarding.Common" StencilVersion="0.1"/>
</Control>
</file>

<file path=customXml/item1490.xml><?xml version="1.0" encoding="utf-8"?>
<Control xmlns="http://schemas.microsoft.com/VisualStudio/2011/storyboarding/control">
  <Id Name="System.Storyboarding.Common.Text" Revision="1" Stencil="System.Storyboarding.Common" StencilVersion="0.1"/>
</Control>
</file>

<file path=customXml/item1491.xml><?xml version="1.0" encoding="utf-8"?>
<Control xmlns="http://schemas.microsoft.com/VisualStudio/2011/storyboarding/control">
  <Id Name="System.Storyboarding.Common.Text" Revision="1" Stencil="System.Storyboarding.Common" StencilVersion="0.1"/>
</Control>
</file>

<file path=customXml/item1492.xml><?xml version="1.0" encoding="utf-8"?>
<Control xmlns="http://schemas.microsoft.com/VisualStudio/2011/storyboarding/control">
  <Id Name="System.Storyboarding.Common.Text" Revision="1" Stencil="System.Storyboarding.Common" StencilVersion="0.1"/>
</Control>
</file>

<file path=customXml/item1493.xml><?xml version="1.0" encoding="utf-8"?>
<Control xmlns="http://schemas.microsoft.com/VisualStudio/2011/storyboarding/control">
  <Id Name="System.Storyboarding.Common.Text" Revision="1" Stencil="System.Storyboarding.Common" StencilVersion="0.1"/>
</Control>
</file>

<file path=customXml/item1494.xml><?xml version="1.0" encoding="utf-8"?>
<Control xmlns="http://schemas.microsoft.com/VisualStudio/2011/storyboarding/control">
  <Id Name="System.Storyboarding.Common.Text" Revision="1" Stencil="System.Storyboarding.Common" StencilVersion="0.1"/>
</Control>
</file>

<file path=customXml/item1495.xml><?xml version="1.0" encoding="utf-8"?>
<Control xmlns="http://schemas.microsoft.com/VisualStudio/2011/storyboarding/control">
  <Id Name="System.Storyboarding.Common.Text" Revision="1" Stencil="System.Storyboarding.Common" StencilVersion="0.1"/>
</Control>
</file>

<file path=customXml/item1496.xml><?xml version="1.0" encoding="utf-8"?>
<Control xmlns="http://schemas.microsoft.com/VisualStudio/2011/storyboarding/control">
  <Id Name="68a6efa7-0759-454d-829d-0dcf3dd35ea4" Revision="1" Stencil="System.MyShapes" StencilVersion="1.0"/>
</Control>
</file>

<file path=customXml/item1497.xml><?xml version="1.0" encoding="utf-8"?>
<Control xmlns="http://schemas.microsoft.com/VisualStudio/2011/storyboarding/control">
  <Id Name="System.Storyboarding.Common.Text" Revision="1" Stencil="System.Storyboarding.Common" StencilVersion="0.1"/>
</Control>
</file>

<file path=customXml/item1498.xml><?xml version="1.0" encoding="utf-8"?>
<Control xmlns="http://schemas.microsoft.com/VisualStudio/2011/storyboarding/control">
  <Id Name="2d0ec6f4-3d74-4898-a25c-e2cd29156f33" Revision="1" Stencil="System.MyShapes" StencilVersion="1.0"/>
</Control>
</file>

<file path=customXml/item1499.xml><?xml version="1.0" encoding="utf-8"?>
<Control xmlns="http://schemas.microsoft.com/VisualStudio/2011/storyboarding/control">
  <Id Name="System.Storyboarding.Common.Text" Revision="1" Stencil="System.Storyboarding.Common" StencilVersion="0.1"/>
</Control>
</file>

<file path=customXml/item15.xml><?xml version="1.0" encoding="utf-8"?>
<Control xmlns="http://schemas.microsoft.com/VisualStudio/2011/storyboarding/control">
  <Id Name="System.Storyboarding.Common.Text" Revision="1" Stencil="System.Storyboarding.Common" StencilVersion="0.1"/>
</Control>
</file>

<file path=customXml/item150.xml><?xml version="1.0" encoding="utf-8"?>
<Control xmlns="http://schemas.microsoft.com/VisualStudio/2011/storyboarding/control">
  <Id Name="System.Storyboarding.Common.Text" Revision="1" Stencil="System.Storyboarding.Common" StencilVersion="0.1"/>
</Control>
</file>

<file path=customXml/item1500.xml><?xml version="1.0" encoding="utf-8"?>
<Control xmlns="http://schemas.microsoft.com/VisualStudio/2011/storyboarding/control">
  <Id Name="System.Storyboarding.Common.Text" Revision="1" Stencil="System.Storyboarding.Common" StencilVersion="0.1"/>
</Control>
</file>

<file path=customXml/item1501.xml><?xml version="1.0" encoding="utf-8"?>
<Control xmlns="http://schemas.microsoft.com/VisualStudio/2011/storyboarding/control">
  <Id Name="f942614c-ea29-48b0-a0bf-39a188daa13c" Revision="1" Stencil="System.MyShapes" StencilVersion="1.0"/>
</Control>
</file>

<file path=customXml/item1502.xml><?xml version="1.0" encoding="utf-8"?>
<Control xmlns="http://schemas.microsoft.com/VisualStudio/2011/storyboarding/control">
  <Id Name="2d0ec6f4-3d74-4898-a25c-e2cd29156f33" Revision="1" Stencil="System.MyShapes" StencilVersion="1.0"/>
</Control>
</file>

<file path=customXml/item1503.xml><?xml version="1.0" encoding="utf-8"?>
<Control xmlns="http://schemas.microsoft.com/VisualStudio/2011/storyboarding/control">
  <Id Name="System.Storyboarding.Common.Text" Revision="1" Stencil="System.Storyboarding.Common" StencilVersion="0.1"/>
</Control>
</file>

<file path=customXml/item1504.xml><?xml version="1.0" encoding="utf-8"?>
<Control xmlns="http://schemas.microsoft.com/VisualStudio/2011/storyboarding/control">
  <Id Name="System.Storyboarding.Common.Text" Revision="1" Stencil="System.Storyboarding.Common" StencilVersion="0.1"/>
</Control>
</file>

<file path=customXml/item1505.xml><?xml version="1.0" encoding="utf-8"?>
<Control xmlns="http://schemas.microsoft.com/VisualStudio/2011/storyboarding/control">
  <Id Name="System.Storyboarding.Common.Text" Revision="1" Stencil="System.Storyboarding.Common" StencilVersion="0.1"/>
</Control>
</file>

<file path=customXml/item1506.xml><?xml version="1.0" encoding="utf-8"?>
<Control xmlns="http://schemas.microsoft.com/VisualStudio/2011/storyboarding/control">
  <Id Name="System.Storyboarding.Common.Text" Revision="1" Stencil="System.Storyboarding.Common" StencilVersion="0.1"/>
</Control>
</file>

<file path=customXml/item1507.xml><?xml version="1.0" encoding="utf-8"?>
<Control xmlns="http://schemas.microsoft.com/VisualStudio/2011/storyboarding/control">
  <Id Name="System.Storyboarding.Common.Text" Revision="1" Stencil="System.Storyboarding.Common" StencilVersion="0.1"/>
</Control>
</file>

<file path=customXml/item1508.xml><?xml version="1.0" encoding="utf-8"?>
<Control xmlns="http://schemas.microsoft.com/VisualStudio/2011/storyboarding/control">
  <Id Name="System.Storyboarding.Common.Text" Revision="1" Stencil="System.Storyboarding.Common" StencilVersion="0.1"/>
</Control>
</file>

<file path=customXml/item1509.xml><?xml version="1.0" encoding="utf-8"?>
<Control xmlns="http://schemas.microsoft.com/VisualStudio/2011/storyboarding/control">
  <Id Name="System.Storyboarding.Common.Text" Revision="1" Stencil="System.Storyboarding.Common" StencilVersion="0.1"/>
</Control>
</file>

<file path=customXml/item151.xml><?xml version="1.0" encoding="utf-8"?>
<Control xmlns="http://schemas.microsoft.com/VisualStudio/2011/storyboarding/control">
  <Id Name="System.Storyboarding.Common.Text" Revision="1" Stencil="System.Storyboarding.Common" StencilVersion="0.1"/>
</Control>
</file>

<file path=customXml/item1510.xml><?xml version="1.0" encoding="utf-8"?>
<Control xmlns="http://schemas.microsoft.com/VisualStudio/2011/storyboarding/control">
  <Id Name="f942614c-ea29-48b0-a0bf-39a188daa13c" Revision="1" Stencil="System.MyShapes" StencilVersion="1.0"/>
</Control>
</file>

<file path=customXml/item1511.xml><?xml version="1.0" encoding="utf-8"?>
<Control xmlns="http://schemas.microsoft.com/VisualStudio/2011/storyboarding/control">
  <Id Name="f942614c-ea29-48b0-a0bf-39a188daa13c" Revision="1" Stencil="System.MyShapes" StencilVersion="1.0"/>
</Control>
</file>

<file path=customXml/item1512.xml><?xml version="1.0" encoding="utf-8"?>
<Control xmlns="http://schemas.microsoft.com/VisualStudio/2011/storyboarding/control">
  <Id Name="System.Storyboarding.Common.Text" Revision="1" Stencil="System.Storyboarding.Common" StencilVersion="0.1"/>
</Control>
</file>

<file path=customXml/item1513.xml><?xml version="1.0" encoding="utf-8"?>
<Control xmlns="http://schemas.microsoft.com/VisualStudio/2011/storyboarding/control">
  <Id Name="f942614c-ea29-48b0-a0bf-39a188daa13c" Revision="1" Stencil="System.MyShapes" StencilVersion="1.0"/>
</Control>
</file>

<file path=customXml/item1514.xml><?xml version="1.0" encoding="utf-8"?>
<Control xmlns="http://schemas.microsoft.com/VisualStudio/2011/storyboarding/control">
  <Id Name="System.Storyboarding.Common.Text" Revision="1" Stencil="System.Storyboarding.Common" StencilVersion="0.1"/>
</Control>
</file>

<file path=customXml/item1515.xml><?xml version="1.0" encoding="utf-8"?>
<Control xmlns="http://schemas.microsoft.com/VisualStudio/2011/storyboarding/control">
  <Id Name="System.Storyboarding.Common.Text" Revision="1" Stencil="System.Storyboarding.Common" StencilVersion="0.1"/>
</Control>
</file>

<file path=customXml/item1516.xml><?xml version="1.0" encoding="utf-8"?>
<Control xmlns="http://schemas.microsoft.com/VisualStudio/2011/storyboarding/control">
  <Id Name="System.Storyboarding.Common.Text" Revision="1" Stencil="System.Storyboarding.Common" StencilVersion="0.1"/>
</Control>
</file>

<file path=customXml/item1517.xml><?xml version="1.0" encoding="utf-8"?>
<Control xmlns="http://schemas.microsoft.com/VisualStudio/2011/storyboarding/control">
  <Id Name="System.Storyboarding.Common.Text" Revision="1" Stencil="System.Storyboarding.Common" StencilVersion="0.1"/>
</Control>
</file>

<file path=customXml/item1518.xml><?xml version="1.0" encoding="utf-8"?>
<Control xmlns="http://schemas.microsoft.com/VisualStudio/2011/storyboarding/control">
  <Id Name="System.Storyboarding.Common.Text" Revision="1" Stencil="System.Storyboarding.Common" StencilVersion="0.1"/>
</Control>
</file>

<file path=customXml/item1519.xml><?xml version="1.0" encoding="utf-8"?>
<Control xmlns="http://schemas.microsoft.com/VisualStudio/2011/storyboarding/control">
  <Id Name="System.Storyboarding.Common.Text" Revision="1" Stencil="System.Storyboarding.Common" StencilVersion="0.1"/>
</Control>
</file>

<file path=customXml/item152.xml><?xml version="1.0" encoding="utf-8"?>
<Control xmlns="http://schemas.microsoft.com/VisualStudio/2011/storyboarding/control">
  <Id Name="System.Storyboarding.Common.Text" Revision="1" Stencil="System.Storyboarding.Common" StencilVersion="0.1"/>
</Control>
</file>

<file path=customXml/item1520.xml><?xml version="1.0" encoding="utf-8"?>
<Control xmlns="http://schemas.microsoft.com/VisualStudio/2011/storyboarding/control">
  <Id Name="2d0ec6f4-3d74-4898-a25c-e2cd29156f33" Revision="1" Stencil="System.MyShapes" StencilVersion="1.0"/>
</Control>
</file>

<file path=customXml/item1521.xml><?xml version="1.0" encoding="utf-8"?>
<Control xmlns="http://schemas.microsoft.com/VisualStudio/2011/storyboarding/control">
  <Id Name="System.Storyboarding.Common.Text" Revision="1" Stencil="System.Storyboarding.Common" StencilVersion="0.1"/>
</Control>
</file>

<file path=customXml/item1522.xml><?xml version="1.0" encoding="utf-8"?>
<Control xmlns="http://schemas.microsoft.com/VisualStudio/2011/storyboarding/control">
  <Id Name="System.Storyboarding.Common.Text" Revision="1" Stencil="System.Storyboarding.Common" StencilVersion="0.1"/>
</Control>
</file>

<file path=customXml/item1523.xml><?xml version="1.0" encoding="utf-8"?>
<Control xmlns="http://schemas.microsoft.com/VisualStudio/2011/storyboarding/control">
  <Id Name="System.Storyboarding.Common.Text" Revision="1" Stencil="System.Storyboarding.Common" StencilVersion="0.1"/>
</Control>
</file>

<file path=customXml/item1524.xml><?xml version="1.0" encoding="utf-8"?>
<Control xmlns="http://schemas.microsoft.com/VisualStudio/2011/storyboarding/control">
  <Id Name="System.Storyboarding.Common.Text" Revision="1" Stencil="System.Storyboarding.Common" StencilVersion="0.1"/>
</Control>
</file>

<file path=customXml/item1525.xml><?xml version="1.0" encoding="utf-8"?>
<Control xmlns="http://schemas.microsoft.com/VisualStudio/2011/storyboarding/control">
  <Id Name="68a6efa7-0759-454d-829d-0dcf3dd35ea4" Revision="1" Stencil="System.MyShapes" StencilVersion="1.0"/>
</Control>
</file>

<file path=customXml/item1526.xml><?xml version="1.0" encoding="utf-8"?>
<Control xmlns="http://schemas.microsoft.com/VisualStudio/2011/storyboarding/control">
  <Id Name="System.Storyboarding.Common.Text" Revision="1" Stencil="System.Storyboarding.Common" StencilVersion="0.1"/>
</Control>
</file>

<file path=customXml/item1527.xml><?xml version="1.0" encoding="utf-8"?>
<Control xmlns="http://schemas.microsoft.com/VisualStudio/2011/storyboarding/control">
  <Id Name="f942614c-ea29-48b0-a0bf-39a188daa13c" Revision="1" Stencil="System.MyShapes" StencilVersion="1.0"/>
</Control>
</file>

<file path=customXml/item1528.xml><?xml version="1.0" encoding="utf-8"?>
<Control xmlns="http://schemas.microsoft.com/VisualStudio/2011/storyboarding/control">
  <Id Name="System.Storyboarding.Common.Text" Revision="1" Stencil="System.Storyboarding.Common" StencilVersion="0.1"/>
</Control>
</file>

<file path=customXml/item1529.xml><?xml version="1.0" encoding="utf-8"?>
<Control xmlns="http://schemas.microsoft.com/VisualStudio/2011/storyboarding/control">
  <Id Name="126ea32c-c6f2-4e50-82f4-2b9687deaa14" Revision="1" Stencil="System.MyShapes" StencilVersion="1.0"/>
</Control>
</file>

<file path=customXml/item153.xml><?xml version="1.0" encoding="utf-8"?>
<Control xmlns="http://schemas.microsoft.com/VisualStudio/2011/storyboarding/control">
  <Id Name="System.Storyboarding.Common.Text" Revision="1" Stencil="System.Storyboarding.Common" StencilVersion="0.1"/>
</Control>
</file>

<file path=customXml/item1530.xml><?xml version="1.0" encoding="utf-8"?>
<Control xmlns="http://schemas.microsoft.com/VisualStudio/2011/storyboarding/control">
  <Id Name="System.Storyboarding.Common.Text" Revision="1" Stencil="System.Storyboarding.Common" StencilVersion="0.1"/>
</Control>
</file>

<file path=customXml/item1531.xml><?xml version="1.0" encoding="utf-8"?>
<Control xmlns="http://schemas.microsoft.com/VisualStudio/2011/storyboarding/control">
  <Id Name="System.Storyboarding.Common.Text" Revision="1" Stencil="System.Storyboarding.Common" StencilVersion="0.1"/>
</Control>
</file>

<file path=customXml/item1532.xml><?xml version="1.0" encoding="utf-8"?>
<Control xmlns="http://schemas.microsoft.com/VisualStudio/2011/storyboarding/control">
  <Id Name="126ea32c-c6f2-4e50-82f4-2b9687deaa14" Revision="1" Stencil="System.MyShapes" StencilVersion="1.0"/>
</Control>
</file>

<file path=customXml/item1533.xml><?xml version="1.0" encoding="utf-8"?>
<Control xmlns="http://schemas.microsoft.com/VisualStudio/2011/storyboarding/control">
  <Id Name="System.Storyboarding.Common.Text" Revision="1" Stencil="System.Storyboarding.Common" StencilVersion="0.1"/>
</Control>
</file>

<file path=customXml/item1534.xml><?xml version="1.0" encoding="utf-8"?>
<Control xmlns="http://schemas.microsoft.com/VisualStudio/2011/storyboarding/control">
  <Id Name="0eb6adba-f44f-478a-accc-2bc808ff9e71" Revision="1" Stencil="System.MyShapes" StencilVersion="1.0"/>
</Control>
</file>

<file path=customXml/item1535.xml><?xml version="1.0" encoding="utf-8"?>
<Control xmlns="http://schemas.microsoft.com/VisualStudio/2011/storyboarding/control">
  <Id Name="System.Storyboarding.Common.Text" Revision="1" Stencil="System.Storyboarding.Common" StencilVersion="0.1"/>
</Control>
</file>

<file path=customXml/item1536.xml><?xml version="1.0" encoding="utf-8"?>
<Control xmlns="http://schemas.microsoft.com/VisualStudio/2011/storyboarding/control">
  <Id Name="System.Storyboarding.Common.Text" Revision="1" Stencil="System.Storyboarding.Common" StencilVersion="0.1"/>
</Control>
</file>

<file path=customXml/item1537.xml><?xml version="1.0" encoding="utf-8"?>
<Control xmlns="http://schemas.microsoft.com/VisualStudio/2011/storyboarding/control">
  <Id Name="68a6efa7-0759-454d-829d-0dcf3dd35ea4" Revision="1" Stencil="System.MyShapes" StencilVersion="1.0"/>
</Control>
</file>

<file path=customXml/item1538.xml><?xml version="1.0" encoding="utf-8"?>
<Control xmlns="http://schemas.microsoft.com/VisualStudio/2011/storyboarding/control">
  <Id Name="System.Storyboarding.Common.Text" Revision="1" Stencil="System.Storyboarding.Common" StencilVersion="0.1"/>
</Control>
</file>

<file path=customXml/item1539.xml><?xml version="1.0" encoding="utf-8"?>
<Control xmlns="http://schemas.microsoft.com/VisualStudio/2011/storyboarding/control">
  <Id Name="68a6efa7-0759-454d-829d-0dcf3dd35ea4" Revision="1" Stencil="System.MyShapes" StencilVersion="1.0"/>
</Control>
</file>

<file path=customXml/item154.xml><?xml version="1.0" encoding="utf-8"?>
<Control xmlns="http://schemas.microsoft.com/VisualStudio/2011/storyboarding/control">
  <Id Name="System.Storyboarding.Common.Text" Revision="1" Stencil="System.Storyboarding.Common" StencilVersion="0.1"/>
</Control>
</file>

<file path=customXml/item1540.xml><?xml version="1.0" encoding="utf-8"?>
<Control xmlns="http://schemas.microsoft.com/VisualStudio/2011/storyboarding/control">
  <Id Name="System.Storyboarding.Common.Text" Revision="1" Stencil="System.Storyboarding.Common" StencilVersion="0.1"/>
</Control>
</file>

<file path=customXml/item1541.xml><?xml version="1.0" encoding="utf-8"?>
<Control xmlns="http://schemas.microsoft.com/VisualStudio/2011/storyboarding/control">
  <Id Name="System.Storyboarding.Common.Text" Revision="1" Stencil="System.Storyboarding.Common" StencilVersion="0.1"/>
</Control>
</file>

<file path=customXml/item1542.xml><?xml version="1.0" encoding="utf-8"?>
<Control xmlns="http://schemas.microsoft.com/VisualStudio/2011/storyboarding/control">
  <Id Name="System.Storyboarding.Common.Text" Revision="1" Stencil="System.Storyboarding.Common" StencilVersion="0.1"/>
</Control>
</file>

<file path=customXml/item1543.xml><?xml version="1.0" encoding="utf-8"?>
<Control xmlns="http://schemas.microsoft.com/VisualStudio/2011/storyboarding/control">
  <Id Name="System.Storyboarding.Common.Text" Revision="1" Stencil="System.Storyboarding.Common" StencilVersion="0.1"/>
</Control>
</file>

<file path=customXml/item1544.xml><?xml version="1.0" encoding="utf-8"?>
<Control xmlns="http://schemas.microsoft.com/VisualStudio/2011/storyboarding/control">
  <Id Name="System.Storyboarding.Common.Text" Revision="1" Stencil="System.Storyboarding.Common" StencilVersion="0.1"/>
</Control>
</file>

<file path=customXml/item1545.xml><?xml version="1.0" encoding="utf-8"?>
<Control xmlns="http://schemas.microsoft.com/VisualStudio/2011/storyboarding/control">
  <Id Name="System.Storyboarding.Common.Text" Revision="1" Stencil="System.Storyboarding.Common" StencilVersion="0.1"/>
</Control>
</file>

<file path=customXml/item1546.xml><?xml version="1.0" encoding="utf-8"?>
<Control xmlns="http://schemas.microsoft.com/VisualStudio/2011/storyboarding/control">
  <Id Name="System.Storyboarding.Common.Text" Revision="1" Stencil="System.Storyboarding.Common" StencilVersion="0.1"/>
</Control>
</file>

<file path=customXml/item1547.xml><?xml version="1.0" encoding="utf-8"?>
<Control xmlns="http://schemas.microsoft.com/VisualStudio/2011/storyboarding/control">
  <Id Name="0eb6adba-f44f-478a-accc-2bc808ff9e71" Revision="1" Stencil="System.MyShapes" StencilVersion="1.0"/>
</Control>
</file>

<file path=customXml/item1548.xml><?xml version="1.0" encoding="utf-8"?>
<Control xmlns="http://schemas.microsoft.com/VisualStudio/2011/storyboarding/control">
  <Id Name="System.Storyboarding.Common.Text" Revision="1" Stencil="System.Storyboarding.Common" StencilVersion="0.1"/>
</Control>
</file>

<file path=customXml/item1549.xml><?xml version="1.0" encoding="utf-8"?>
<Control xmlns="http://schemas.microsoft.com/VisualStudio/2011/storyboarding/control">
  <Id Name="126ea32c-c6f2-4e50-82f4-2b9687deaa14" Revision="1" Stencil="System.MyShapes" StencilVersion="1.0"/>
</Control>
</file>

<file path=customXml/item155.xml><?xml version="1.0" encoding="utf-8"?>
<Control xmlns="http://schemas.microsoft.com/VisualStudio/2011/storyboarding/control">
  <Id Name="68a6efa7-0759-454d-829d-0dcf3dd35ea4" Revision="1" Stencil="System.MyShapes" StencilVersion="1.0"/>
</Control>
</file>

<file path=customXml/item1550.xml><?xml version="1.0" encoding="utf-8"?>
<Control xmlns="http://schemas.microsoft.com/VisualStudio/2011/storyboarding/control">
  <Id Name="System.Storyboarding.Common.Text" Revision="1" Stencil="System.Storyboarding.Common" StencilVersion="0.1"/>
</Control>
</file>

<file path=customXml/item1551.xml><?xml version="1.0" encoding="utf-8"?>
<Control xmlns="http://schemas.microsoft.com/VisualStudio/2011/storyboarding/control">
  <Id Name="System.Storyboarding.Common.Text" Revision="1" Stencil="System.Storyboarding.Common" StencilVersion="0.1"/>
</Control>
</file>

<file path=customXml/item1552.xml><?xml version="1.0" encoding="utf-8"?>
<Control xmlns="http://schemas.microsoft.com/VisualStudio/2011/storyboarding/control">
  <Id Name="System.Storyboarding.Common.Text" Revision="1" Stencil="System.Storyboarding.Common" StencilVersion="0.1"/>
</Control>
</file>

<file path=customXml/item1553.xml><?xml version="1.0" encoding="utf-8"?>
<Control xmlns="http://schemas.microsoft.com/VisualStudio/2011/storyboarding/control">
  <Id Name="System.Storyboarding.Common.Text" Revision="1" Stencil="System.Storyboarding.Common" StencilVersion="0.1"/>
</Control>
</file>

<file path=customXml/item1554.xml><?xml version="1.0" encoding="utf-8"?>
<Control xmlns="http://schemas.microsoft.com/VisualStudio/2011/storyboarding/control">
  <Id Name="2d0ec6f4-3d74-4898-a25c-e2cd29156f33" Revision="1" Stencil="System.MyShapes" StencilVersion="1.0"/>
</Control>
</file>

<file path=customXml/item1555.xml><?xml version="1.0" encoding="utf-8"?>
<Control xmlns="http://schemas.microsoft.com/VisualStudio/2011/storyboarding/control">
  <Id Name="2d0ec6f4-3d74-4898-a25c-e2cd29156f33" Revision="1" Stencil="System.MyShapes" StencilVersion="1.0"/>
</Control>
</file>

<file path=customXml/item1556.xml><?xml version="1.0" encoding="utf-8"?>
<Control xmlns="http://schemas.microsoft.com/VisualStudio/2011/storyboarding/control">
  <Id Name="System.Storyboarding.Common.Text" Revision="1" Stencil="System.Storyboarding.Common" StencilVersion="0.1"/>
</Control>
</file>

<file path=customXml/item1557.xml><?xml version="1.0" encoding="utf-8"?>
<Control xmlns="http://schemas.microsoft.com/VisualStudio/2011/storyboarding/control">
  <Id Name="System.Storyboarding.Common.Text" Revision="1" Stencil="System.Storyboarding.Common" StencilVersion="0.1"/>
</Control>
</file>

<file path=customXml/item1558.xml><?xml version="1.0" encoding="utf-8"?>
<Control xmlns="http://schemas.microsoft.com/VisualStudio/2011/storyboarding/control">
  <Id Name="f942614c-ea29-48b0-a0bf-39a188daa13c" Revision="1" Stencil="System.MyShapes" StencilVersion="1.0"/>
</Control>
</file>

<file path=customXml/item1559.xml><?xml version="1.0" encoding="utf-8"?>
<Control xmlns="http://schemas.microsoft.com/VisualStudio/2011/storyboarding/control">
  <Id Name="68a6efa7-0759-454d-829d-0dcf3dd35ea4" Revision="1" Stencil="System.MyShapes" StencilVersion="1.0"/>
</Control>
</file>

<file path=customXml/item156.xml><?xml version="1.0" encoding="utf-8"?>
<Control xmlns="http://schemas.microsoft.com/VisualStudio/2011/storyboarding/control">
  <Id Name="System.Storyboarding.Common.Text" Revision="1" Stencil="System.Storyboarding.Common" StencilVersion="0.1"/>
</Control>
</file>

<file path=customXml/item1560.xml><?xml version="1.0" encoding="utf-8"?>
<Control xmlns="http://schemas.microsoft.com/VisualStudio/2011/storyboarding/control">
  <Id Name="0eb6adba-f44f-478a-accc-2bc808ff9e71" Revision="1" Stencil="System.MyShapes" StencilVersion="1.0"/>
</Control>
</file>

<file path=customXml/item1561.xml><?xml version="1.0" encoding="utf-8"?>
<Control xmlns="http://schemas.microsoft.com/VisualStudio/2011/storyboarding/control">
  <Id Name="126ea32c-c6f2-4e50-82f4-2b9687deaa14" Revision="1" Stencil="System.MyShapes" StencilVersion="1.0"/>
</Control>
</file>

<file path=customXml/item1562.xml><?xml version="1.0" encoding="utf-8"?>
<Control xmlns="http://schemas.microsoft.com/VisualStudio/2011/storyboarding/control">
  <Id Name="System.Storyboarding.Common.Text" Revision="1" Stencil="System.Storyboarding.Common" StencilVersion="0.1"/>
</Control>
</file>

<file path=customXml/item1563.xml><?xml version="1.0" encoding="utf-8"?>
<Control xmlns="http://schemas.microsoft.com/VisualStudio/2011/storyboarding/control">
  <Id Name="System.Storyboarding.Common.Text" Revision="1" Stencil="System.Storyboarding.Common" StencilVersion="0.1"/>
</Control>
</file>

<file path=customXml/item1564.xml><?xml version="1.0" encoding="utf-8"?>
<Control xmlns="http://schemas.microsoft.com/VisualStudio/2011/storyboarding/control">
  <Id Name="System.Storyboarding.Common.Text" Revision="1" Stencil="System.Storyboarding.Common" StencilVersion="0.1"/>
</Control>
</file>

<file path=customXml/item1565.xml><?xml version="1.0" encoding="utf-8"?>
<Control xmlns="http://schemas.microsoft.com/VisualStudio/2011/storyboarding/control">
  <Id Name="System.Storyboarding.Common.Text" Revision="1" Stencil="System.Storyboarding.Common" StencilVersion="0.1"/>
</Control>
</file>

<file path=customXml/item1566.xml><?xml version="1.0" encoding="utf-8"?>
<Control xmlns="http://schemas.microsoft.com/VisualStudio/2011/storyboarding/control">
  <Id Name="System.Storyboarding.Common.Text" Revision="1" Stencil="System.Storyboarding.Common" StencilVersion="0.1"/>
</Control>
</file>

<file path=customXml/item1567.xml><?xml version="1.0" encoding="utf-8"?>
<Control xmlns="http://schemas.microsoft.com/VisualStudio/2011/storyboarding/control">
  <Id Name="System.Storyboarding.Common.Text" Revision="1" Stencil="System.Storyboarding.Common" StencilVersion="0.1"/>
</Control>
</file>

<file path=customXml/item1568.xml><?xml version="1.0" encoding="utf-8"?>
<Control xmlns="http://schemas.microsoft.com/VisualStudio/2011/storyboarding/control">
  <Id Name="System.Storyboarding.Common.Text" Revision="1" Stencil="System.Storyboarding.Common" StencilVersion="0.1"/>
</Control>
</file>

<file path=customXml/item1569.xml><?xml version="1.0" encoding="utf-8"?>
<Control xmlns="http://schemas.microsoft.com/VisualStudio/2011/storyboarding/control">
  <Id Name="System.Storyboarding.Common.Text" Revision="1" Stencil="System.Storyboarding.Common" StencilVersion="0.1"/>
</Control>
</file>

<file path=customXml/item157.xml><?xml version="1.0" encoding="utf-8"?>
<Control xmlns="http://schemas.microsoft.com/VisualStudio/2011/storyboarding/control">
  <Id Name="System.Storyboarding.Common.Text" Revision="1" Stencil="System.Storyboarding.Common" StencilVersion="0.1"/>
</Control>
</file>

<file path=customXml/item1570.xml><?xml version="1.0" encoding="utf-8"?>
<Control xmlns="http://schemas.microsoft.com/VisualStudio/2011/storyboarding/control">
  <Id Name="System.Storyboarding.Common.Text" Revision="1" Stencil="System.Storyboarding.Common" StencilVersion="0.1"/>
</Control>
</file>

<file path=customXml/item1571.xml><?xml version="1.0" encoding="utf-8"?>
<Control xmlns="http://schemas.microsoft.com/VisualStudio/2011/storyboarding/control">
  <Id Name="f942614c-ea29-48b0-a0bf-39a188daa13c" Revision="1" Stencil="System.MyShapes" StencilVersion="1.0"/>
</Control>
</file>

<file path=customXml/item1572.xml><?xml version="1.0" encoding="utf-8"?>
<Control xmlns="http://schemas.microsoft.com/VisualStudio/2011/storyboarding/control">
  <Id Name="System.Storyboarding.Common.Text" Revision="1" Stencil="System.Storyboarding.Common" StencilVersion="0.1"/>
</Control>
</file>

<file path=customXml/item1573.xml><?xml version="1.0" encoding="utf-8"?>
<Control xmlns="http://schemas.microsoft.com/VisualStudio/2011/storyboarding/control">
  <Id Name="System.Storyboarding.Common.Text" Revision="1" Stencil="System.Storyboarding.Common" StencilVersion="0.1"/>
</Control>
</file>

<file path=customXml/item1574.xml><?xml version="1.0" encoding="utf-8"?>
<Control xmlns="http://schemas.microsoft.com/VisualStudio/2011/storyboarding/control">
  <Id Name="System.Storyboarding.Common.Text" Revision="1" Stencil="System.Storyboarding.Common" StencilVersion="0.1"/>
</Control>
</file>

<file path=customXml/item1575.xml><?xml version="1.0" encoding="utf-8"?>
<Control xmlns="http://schemas.microsoft.com/VisualStudio/2011/storyboarding/control">
  <Id Name="System.Storyboarding.Common.Text" Revision="1" Stencil="System.Storyboarding.Common" StencilVersion="0.1"/>
</Control>
</file>

<file path=customXml/item1576.xml><?xml version="1.0" encoding="utf-8"?>
<Control xmlns="http://schemas.microsoft.com/VisualStudio/2011/storyboarding/control">
  <Id Name="System.Storyboarding.Common.Text" Revision="1" Stencil="System.Storyboarding.Common" StencilVersion="0.1"/>
</Control>
</file>

<file path=customXml/item1577.xml><?xml version="1.0" encoding="utf-8"?>
<Control xmlns="http://schemas.microsoft.com/VisualStudio/2011/storyboarding/control">
  <Id Name="0eb6adba-f44f-478a-accc-2bc808ff9e71" Revision="1" Stencil="System.MyShapes" StencilVersion="1.0"/>
</Control>
</file>

<file path=customXml/item1578.xml><?xml version="1.0" encoding="utf-8"?>
<Control xmlns="http://schemas.microsoft.com/VisualStudio/2011/storyboarding/control">
  <Id Name="System.Storyboarding.Common.Text" Revision="1" Stencil="System.Storyboarding.Common" StencilVersion="0.1"/>
</Control>
</file>

<file path=customXml/item1579.xml><?xml version="1.0" encoding="utf-8"?>
<Control xmlns="http://schemas.microsoft.com/VisualStudio/2011/storyboarding/control">
  <Id Name="5d1b3dce-16e1-4d33-a649-35b231ab4c99" Revision="1" Stencil="System.MyShapes" StencilVersion="1.0"/>
</Control>
</file>

<file path=customXml/item158.xml><?xml version="1.0" encoding="utf-8"?>
<Control xmlns="http://schemas.microsoft.com/VisualStudio/2011/storyboarding/control">
  <Id Name="System.Storyboarding.Common.Text" Revision="1" Stencil="System.Storyboarding.Common" StencilVersion="0.1"/>
</Control>
</file>

<file path=customXml/item1580.xml><?xml version="1.0" encoding="utf-8"?>
<Control xmlns="http://schemas.microsoft.com/VisualStudio/2011/storyboarding/control">
  <Id Name="System.Storyboarding.Common.Text" Revision="1" Stencil="System.Storyboarding.Common" StencilVersion="0.1"/>
</Control>
</file>

<file path=customXml/item1581.xml><?xml version="1.0" encoding="utf-8"?>
<Control xmlns="http://schemas.microsoft.com/VisualStudio/2011/storyboarding/control">
  <Id Name="System.Storyboarding.Common.Text" Revision="1" Stencil="System.Storyboarding.Common" StencilVersion="0.1"/>
</Control>
</file>

<file path=customXml/item1582.xml><?xml version="1.0" encoding="utf-8"?>
<Control xmlns="http://schemas.microsoft.com/VisualStudio/2011/storyboarding/control">
  <Id Name="System.Storyboarding.Common.Text" Revision="1" Stencil="System.Storyboarding.Common" StencilVersion="0.1"/>
</Control>
</file>

<file path=customXml/item1583.xml><?xml version="1.0" encoding="utf-8"?>
<Control xmlns="http://schemas.microsoft.com/VisualStudio/2011/storyboarding/control">
  <Id Name="System.Storyboarding.Common.Text" Revision="1" Stencil="System.Storyboarding.Common" StencilVersion="0.1"/>
</Control>
</file>

<file path=customXml/item1584.xml><?xml version="1.0" encoding="utf-8"?>
<Control xmlns="http://schemas.microsoft.com/VisualStudio/2011/storyboarding/control">
  <Id Name="System.Storyboarding.Common.Text" Revision="1" Stencil="System.Storyboarding.Common" StencilVersion="0.1"/>
</Control>
</file>

<file path=customXml/item1585.xml><?xml version="1.0" encoding="utf-8"?>
<Control xmlns="http://schemas.microsoft.com/VisualStudio/2011/storyboarding/control">
  <Id Name="System.Storyboarding.Common.Text" Revision="1" Stencil="System.Storyboarding.Common" StencilVersion="0.1"/>
</Control>
</file>

<file path=customXml/item1586.xml><?xml version="1.0" encoding="utf-8"?>
<Control xmlns="http://schemas.microsoft.com/VisualStudio/2011/storyboarding/control">
  <Id Name="System.Storyboarding.Common.Text" Revision="1" Stencil="System.Storyboarding.Common" StencilVersion="0.1"/>
</Control>
</file>

<file path=customXml/item1587.xml><?xml version="1.0" encoding="utf-8"?>
<Control xmlns="http://schemas.microsoft.com/VisualStudio/2011/storyboarding/control">
  <Id Name="2d0ec6f4-3d74-4898-a25c-e2cd29156f33" Revision="1" Stencil="System.MyShapes" StencilVersion="1.0"/>
</Control>
</file>

<file path=customXml/item1588.xml><?xml version="1.0" encoding="utf-8"?>
<Control xmlns="http://schemas.microsoft.com/VisualStudio/2011/storyboarding/control">
  <Id Name="5d1b3dce-16e1-4d33-a649-35b231ab4c99" Revision="1" Stencil="System.MyShapes" StencilVersion="1.0"/>
</Control>
</file>

<file path=customXml/item1589.xml><?xml version="1.0" encoding="utf-8"?>
<Control xmlns="http://schemas.microsoft.com/VisualStudio/2011/storyboarding/control">
  <Id Name="System.Storyboarding.Common.Text" Revision="1" Stencil="System.Storyboarding.Common" StencilVersion="0.1"/>
</Control>
</file>

<file path=customXml/item159.xml><?xml version="1.0" encoding="utf-8"?>
<Control xmlns="http://schemas.microsoft.com/VisualStudio/2011/storyboarding/control">
  <Id Name="System.Storyboarding.Common.Text" Revision="1" Stencil="System.Storyboarding.Common" StencilVersion="0.1"/>
</Control>
</file>

<file path=customXml/item1590.xml><?xml version="1.0" encoding="utf-8"?>
<Control xmlns="http://schemas.microsoft.com/VisualStudio/2011/storyboarding/control">
  <Id Name="System.Storyboarding.Common.Text" Revision="1" Stencil="System.Storyboarding.Common" StencilVersion="0.1"/>
</Control>
</file>

<file path=customXml/item1591.xml><?xml version="1.0" encoding="utf-8"?>
<Control xmlns="http://schemas.microsoft.com/VisualStudio/2011/storyboarding/control">
  <Id Name="System.Storyboarding.Common.Text" Revision="1" Stencil="System.Storyboarding.Common" StencilVersion="0.1"/>
</Control>
</file>

<file path=customXml/item1592.xml><?xml version="1.0" encoding="utf-8"?>
<Control xmlns="http://schemas.microsoft.com/VisualStudio/2011/storyboarding/control">
  <Id Name="System.Storyboarding.Common.Text" Revision="1" Stencil="System.Storyboarding.Common" StencilVersion="0.1"/>
</Control>
</file>

<file path=customXml/item1593.xml><?xml version="1.0" encoding="utf-8"?>
<Control xmlns="http://schemas.microsoft.com/VisualStudio/2011/storyboarding/control">
  <Id Name="0eb6adba-f44f-478a-accc-2bc808ff9e71" Revision="1" Stencil="System.MyShapes" StencilVersion="1.0"/>
</Control>
</file>

<file path=customXml/item1594.xml><?xml version="1.0" encoding="utf-8"?>
<Control xmlns="http://schemas.microsoft.com/VisualStudio/2011/storyboarding/control">
  <Id Name="f942614c-ea29-48b0-a0bf-39a188daa13c" Revision="1" Stencil="System.MyShapes" StencilVersion="1.0"/>
</Control>
</file>

<file path=customXml/item1595.xml><?xml version="1.0" encoding="utf-8"?>
<Control xmlns="http://schemas.microsoft.com/VisualStudio/2011/storyboarding/control">
  <Id Name="System.Storyboarding.Common.Text" Revision="1" Stencil="System.Storyboarding.Common" StencilVersion="0.1"/>
</Control>
</file>

<file path=customXml/item1596.xml><?xml version="1.0" encoding="utf-8"?>
<Control xmlns="http://schemas.microsoft.com/VisualStudio/2011/storyboarding/control">
  <Id Name="System.Storyboarding.Common.Text" Revision="1" Stencil="System.Storyboarding.Common" StencilVersion="0.1"/>
</Control>
</file>

<file path=customXml/item1597.xml><?xml version="1.0" encoding="utf-8"?>
<Control xmlns="http://schemas.microsoft.com/VisualStudio/2011/storyboarding/control">
  <Id Name="System.Storyboarding.Common.Text" Revision="1" Stencil="System.Storyboarding.Common" StencilVersion="0.1"/>
</Control>
</file>

<file path=customXml/item1598.xml><?xml version="1.0" encoding="utf-8"?>
<Control xmlns="http://schemas.microsoft.com/VisualStudio/2011/storyboarding/control">
  <Id Name="System.Storyboarding.Common.Text" Revision="1" Stencil="System.Storyboarding.Common" StencilVersion="0.1"/>
</Control>
</file>

<file path=customXml/item1599.xml><?xml version="1.0" encoding="utf-8"?>
<Control xmlns="http://schemas.microsoft.com/VisualStudio/2011/storyboarding/control">
  <Id Name="System.Storyboarding.Common.Text" Revision="1" Stencil="System.Storyboarding.Common" StencilVersion="0.1"/>
</Control>
</file>

<file path=customXml/item16.xml><?xml version="1.0" encoding="utf-8"?>
<Control xmlns="http://schemas.microsoft.com/VisualStudio/2011/storyboarding/control">
  <Id Name="2d0ec6f4-3d74-4898-a25c-e2cd29156f33" Revision="1" Stencil="System.MyShapes" StencilVersion="1.0"/>
</Control>
</file>

<file path=customXml/item160.xml><?xml version="1.0" encoding="utf-8"?>
<Control xmlns="http://schemas.microsoft.com/VisualStudio/2011/storyboarding/control">
  <Id Name="System.Storyboarding.Common.Text" Revision="1" Stencil="System.Storyboarding.Common" StencilVersion="0.1"/>
</Control>
</file>

<file path=customXml/item1600.xml><?xml version="1.0" encoding="utf-8"?>
<Control xmlns="http://schemas.microsoft.com/VisualStudio/2011/storyboarding/control">
  <Id Name="System.Storyboarding.Common.Text" Revision="1" Stencil="System.Storyboarding.Common" StencilVersion="0.1"/>
</Control>
</file>

<file path=customXml/item1601.xml><?xml version="1.0" encoding="utf-8"?>
<Control xmlns="http://schemas.microsoft.com/VisualStudio/2011/storyboarding/control">
  <Id Name="2d0ec6f4-3d74-4898-a25c-e2cd29156f33" Revision="1" Stencil="System.MyShapes" StencilVersion="1.0"/>
</Control>
</file>

<file path=customXml/item1602.xml><?xml version="1.0" encoding="utf-8"?>
<Control xmlns="http://schemas.microsoft.com/VisualStudio/2011/storyboarding/control">
  <Id Name="f942614c-ea29-48b0-a0bf-39a188daa13c" Revision="1" Stencil="System.MyShapes" StencilVersion="1.0"/>
</Control>
</file>

<file path=customXml/item1603.xml><?xml version="1.0" encoding="utf-8"?>
<Control xmlns="http://schemas.microsoft.com/VisualStudio/2011/storyboarding/control">
  <Id Name="5d1b3dce-16e1-4d33-a649-35b231ab4c99" Revision="1" Stencil="System.MyShapes" StencilVersion="1.0"/>
</Control>
</file>

<file path=customXml/item1604.xml><?xml version="1.0" encoding="utf-8"?>
<Control xmlns="http://schemas.microsoft.com/VisualStudio/2011/storyboarding/control">
  <Id Name="System.Storyboarding.Common.Text" Revision="1" Stencil="System.Storyboarding.Common" StencilVersion="0.1"/>
</Control>
</file>

<file path=customXml/item1605.xml><?xml version="1.0" encoding="utf-8"?>
<Control xmlns="http://schemas.microsoft.com/VisualStudio/2011/storyboarding/control">
  <Id Name="f942614c-ea29-48b0-a0bf-39a188daa13c" Revision="1" Stencil="System.MyShapes" StencilVersion="1.0"/>
</Control>
</file>

<file path=customXml/item1606.xml><?xml version="1.0" encoding="utf-8"?>
<Control xmlns="http://schemas.microsoft.com/VisualStudio/2011/storyboarding/control">
  <Id Name="System.Storyboarding.Common.Text" Revision="1" Stencil="System.Storyboarding.Common" StencilVersion="0.1"/>
</Control>
</file>

<file path=customXml/item1607.xml><?xml version="1.0" encoding="utf-8"?>
<Control xmlns="http://schemas.microsoft.com/VisualStudio/2011/storyboarding/control">
  <Id Name="System.Storyboarding.Common.Text" Revision="1" Stencil="System.Storyboarding.Common" StencilVersion="0.1"/>
</Control>
</file>

<file path=customXml/item1608.xml><?xml version="1.0" encoding="utf-8"?>
<Control xmlns="http://schemas.microsoft.com/VisualStudio/2011/storyboarding/control">
  <Id Name="System.Storyboarding.Common.Text" Revision="1" Stencil="System.Storyboarding.Common" StencilVersion="0.1"/>
</Control>
</file>

<file path=customXml/item1609.xml><?xml version="1.0" encoding="utf-8"?>
<Control xmlns="http://schemas.microsoft.com/VisualStudio/2011/storyboarding/control">
  <Id Name="System.Storyboarding.Common.Text" Revision="1" Stencil="System.Storyboarding.Common" StencilVersion="0.1"/>
</Control>
</file>

<file path=customXml/item161.xml><?xml version="1.0" encoding="utf-8"?>
<Control xmlns="http://schemas.microsoft.com/VisualStudio/2011/storyboarding/control">
  <Id Name="System.Storyboarding.Common.Text" Revision="1" Stencil="System.Storyboarding.Common" StencilVersion="0.1"/>
</Control>
</file>

<file path=customXml/item1610.xml><?xml version="1.0" encoding="utf-8"?>
<Control xmlns="http://schemas.microsoft.com/VisualStudio/2011/storyboarding/control">
  <Id Name="System.Storyboarding.Common.Text" Revision="1" Stencil="System.Storyboarding.Common" StencilVersion="0.1"/>
</Control>
</file>

<file path=customXml/item1611.xml><?xml version="1.0" encoding="utf-8"?>
<Control xmlns="http://schemas.microsoft.com/VisualStudio/2011/storyboarding/control">
  <Id Name="f942614c-ea29-48b0-a0bf-39a188daa13c" Revision="1" Stencil="System.MyShapes" StencilVersion="1.0"/>
</Control>
</file>

<file path=customXml/item1612.xml><?xml version="1.0" encoding="utf-8"?>
<Control xmlns="http://schemas.microsoft.com/VisualStudio/2011/storyboarding/control">
  <Id Name="System.Storyboarding.Common.Text" Revision="1" Stencil="System.Storyboarding.Common" StencilVersion="0.1"/>
</Control>
</file>

<file path=customXml/item1613.xml><?xml version="1.0" encoding="utf-8"?>
<Control xmlns="http://schemas.microsoft.com/VisualStudio/2011/storyboarding/control">
  <Id Name="System.Storyboarding.Common.Text" Revision="1" Stencil="System.Storyboarding.Common" StencilVersion="0.1"/>
</Control>
</file>

<file path=customXml/item1614.xml><?xml version="1.0" encoding="utf-8"?>
<Control xmlns="http://schemas.microsoft.com/VisualStudio/2011/storyboarding/control">
  <Id Name="System.Storyboarding.Common.Text" Revision="1" Stencil="System.Storyboarding.Common" StencilVersion="0.1"/>
</Control>
</file>

<file path=customXml/item1615.xml><?xml version="1.0" encoding="utf-8"?>
<Control xmlns="http://schemas.microsoft.com/VisualStudio/2011/storyboarding/control">
  <Id Name="System.Storyboarding.Common.Text" Revision="1" Stencil="System.Storyboarding.Common" StencilVersion="0.1"/>
</Control>
</file>

<file path=customXml/item1616.xml><?xml version="1.0" encoding="utf-8"?>
<Control xmlns="http://schemas.microsoft.com/VisualStudio/2011/storyboarding/control">
  <Id Name="System.Storyboarding.Common.Text" Revision="1" Stencil="System.Storyboarding.Common" StencilVersion="0.1"/>
</Control>
</file>

<file path=customXml/item1617.xml><?xml version="1.0" encoding="utf-8"?>
<Control xmlns="http://schemas.microsoft.com/VisualStudio/2011/storyboarding/control">
  <Id Name="0eb6adba-f44f-478a-accc-2bc808ff9e71" Revision="1" Stencil="System.MyShapes" StencilVersion="1.0"/>
</Control>
</file>

<file path=customXml/item1618.xml><?xml version="1.0" encoding="utf-8"?>
<Control xmlns="http://schemas.microsoft.com/VisualStudio/2011/storyboarding/control">
  <Id Name="System.Storyboarding.Common.Text" Revision="1" Stencil="System.Storyboarding.Common" StencilVersion="0.1"/>
</Control>
</file>

<file path=customXml/item1619.xml><?xml version="1.0" encoding="utf-8"?>
<Control xmlns="http://schemas.microsoft.com/VisualStudio/2011/storyboarding/control">
  <Id Name="System.Storyboarding.Common.Text" Revision="1" Stencil="System.Storyboarding.Common" StencilVersion="0.1"/>
</Control>
</file>

<file path=customXml/item162.xml><?xml version="1.0" encoding="utf-8"?>
<Control xmlns="http://schemas.microsoft.com/VisualStudio/2011/storyboarding/control">
  <Id Name="System.Storyboarding.Common.Text" Revision="1" Stencil="System.Storyboarding.Common" StencilVersion="0.1"/>
</Control>
</file>

<file path=customXml/item1620.xml><?xml version="1.0" encoding="utf-8"?>
<Control xmlns="http://schemas.microsoft.com/VisualStudio/2011/storyboarding/control">
  <Id Name="System.Storyboarding.Common.Text" Revision="1" Stencil="System.Storyboarding.Common" StencilVersion="0.1"/>
</Control>
</file>

<file path=customXml/item1621.xml><?xml version="1.0" encoding="utf-8"?>
<Control xmlns="http://schemas.microsoft.com/VisualStudio/2011/storyboarding/control">
  <Id Name="System.Storyboarding.Common.Text" Revision="1" Stencil="System.Storyboarding.Common" StencilVersion="0.1"/>
</Control>
</file>

<file path=customXml/item1622.xml><?xml version="1.0" encoding="utf-8"?>
<Control xmlns="http://schemas.microsoft.com/VisualStudio/2011/storyboarding/control">
  <Id Name="System.Storyboarding.Common.Text" Revision="1" Stencil="System.Storyboarding.Common" StencilVersion="0.1"/>
</Control>
</file>

<file path=customXml/item1623.xml><?xml version="1.0" encoding="utf-8"?>
<Control xmlns="http://schemas.microsoft.com/VisualStudio/2011/storyboarding/control">
  <Id Name="System.Storyboarding.Common.Text" Revision="1" Stencil="System.Storyboarding.Common" StencilVersion="0.1"/>
</Control>
</file>

<file path=customXml/item1624.xml><?xml version="1.0" encoding="utf-8"?>
<Control xmlns="http://schemas.microsoft.com/VisualStudio/2011/storyboarding/control">
  <Id Name="System.Storyboarding.Common.Text" Revision="1" Stencil="System.Storyboarding.Common" StencilVersion="0.1"/>
</Control>
</file>

<file path=customXml/item1625.xml><?xml version="1.0" encoding="utf-8"?>
<Control xmlns="http://schemas.microsoft.com/VisualStudio/2011/storyboarding/control">
  <Id Name="2d0ec6f4-3d74-4898-a25c-e2cd29156f33" Revision="1" Stencil="System.MyShapes" StencilVersion="1.0"/>
</Control>
</file>

<file path=customXml/item1626.xml><?xml version="1.0" encoding="utf-8"?>
<Control xmlns="http://schemas.microsoft.com/VisualStudio/2011/storyboarding/control">
  <Id Name="System.Storyboarding.Common.Text" Revision="1" Stencil="System.Storyboarding.Common" StencilVersion="0.1"/>
</Control>
</file>

<file path=customXml/item1627.xml><?xml version="1.0" encoding="utf-8"?>
<Control xmlns="http://schemas.microsoft.com/VisualStudio/2011/storyboarding/control">
  <Id Name="System.Storyboarding.Common.Text" Revision="1" Stencil="System.Storyboarding.Common" StencilVersion="0.1"/>
</Control>
</file>

<file path=customXml/item1628.xml><?xml version="1.0" encoding="utf-8"?>
<Control xmlns="http://schemas.microsoft.com/VisualStudio/2011/storyboarding/control">
  <Id Name="System.Storyboarding.Common.Text" Revision="1" Stencil="System.Storyboarding.Common" StencilVersion="0.1"/>
</Control>
</file>

<file path=customXml/item1629.xml><?xml version="1.0" encoding="utf-8"?>
<Control xmlns="http://schemas.microsoft.com/VisualStudio/2011/storyboarding/control">
  <Id Name="2d0ec6f4-3d74-4898-a25c-e2cd29156f33" Revision="1" Stencil="System.MyShapes" StencilVersion="1.0"/>
</Control>
</file>

<file path=customXml/item163.xml><?xml version="1.0" encoding="utf-8"?>
<Control xmlns="http://schemas.microsoft.com/VisualStudio/2011/storyboarding/control">
  <Id Name="System.Storyboarding.Common.Text" Revision="1" Stencil="System.Storyboarding.Common" StencilVersion="0.1"/>
</Control>
</file>

<file path=customXml/item1630.xml><?xml version="1.0" encoding="utf-8"?>
<Control xmlns="http://schemas.microsoft.com/VisualStudio/2011/storyboarding/control">
  <Id Name="f942614c-ea29-48b0-a0bf-39a188daa13c" Revision="1" Stencil="System.MyShapes" StencilVersion="1.0"/>
</Control>
</file>

<file path=customXml/item1631.xml><?xml version="1.0" encoding="utf-8"?>
<Control xmlns="http://schemas.microsoft.com/VisualStudio/2011/storyboarding/control">
  <Id Name="f942614c-ea29-48b0-a0bf-39a188daa13c" Revision="1" Stencil="System.MyShapes" StencilVersion="1.0"/>
</Control>
</file>

<file path=customXml/item1632.xml><?xml version="1.0" encoding="utf-8"?>
<Control xmlns="http://schemas.microsoft.com/VisualStudio/2011/storyboarding/control">
  <Id Name="System.Storyboarding.Common.Text" Revision="1" Stencil="System.Storyboarding.Common" StencilVersion="0.1"/>
</Control>
</file>

<file path=customXml/item1633.xml><?xml version="1.0" encoding="utf-8"?>
<Control xmlns="http://schemas.microsoft.com/VisualStudio/2011/storyboarding/control">
  <Id Name="System.Storyboarding.Common.Text" Revision="1" Stencil="System.Storyboarding.Common" StencilVersion="0.1"/>
</Control>
</file>

<file path=customXml/item1634.xml><?xml version="1.0" encoding="utf-8"?>
<Control xmlns="http://schemas.microsoft.com/VisualStudio/2011/storyboarding/control">
  <Id Name="System.Storyboarding.Common.Text" Revision="1" Stencil="System.Storyboarding.Common" StencilVersion="0.1"/>
</Control>
</file>

<file path=customXml/item1635.xml><?xml version="1.0" encoding="utf-8"?>
<Control xmlns="http://schemas.microsoft.com/VisualStudio/2011/storyboarding/control">
  <Id Name="System.Storyboarding.Common.Text" Revision="1" Stencil="System.Storyboarding.Common" StencilVersion="0.1"/>
</Control>
</file>

<file path=customXml/item1636.xml><?xml version="1.0" encoding="utf-8"?>
<Control xmlns="http://schemas.microsoft.com/VisualStudio/2011/storyboarding/control">
  <Id Name="System.Storyboarding.Common.Text" Revision="1" Stencil="System.Storyboarding.Common" StencilVersion="0.1"/>
</Control>
</file>

<file path=customXml/item1637.xml><?xml version="1.0" encoding="utf-8"?>
<Control xmlns="http://schemas.microsoft.com/VisualStudio/2011/storyboarding/control">
  <Id Name="System.Storyboarding.Common.Text" Revision="1" Stencil="System.Storyboarding.Common" StencilVersion="0.1"/>
</Control>
</file>

<file path=customXml/item1638.xml><?xml version="1.0" encoding="utf-8"?>
<Control xmlns="http://schemas.microsoft.com/VisualStudio/2011/storyboarding/control">
  <Id Name="2d0ec6f4-3d74-4898-a25c-e2cd29156f33" Revision="1" Stencil="System.MyShapes" StencilVersion="1.0"/>
</Control>
</file>

<file path=customXml/item1639.xml><?xml version="1.0" encoding="utf-8"?>
<Control xmlns="http://schemas.microsoft.com/VisualStudio/2011/storyboarding/control">
  <Id Name="System.Storyboarding.Common.Text" Revision="1" Stencil="System.Storyboarding.Common" StencilVersion="0.1"/>
</Control>
</file>

<file path=customXml/item164.xml><?xml version="1.0" encoding="utf-8"?>
<Control xmlns="http://schemas.microsoft.com/VisualStudio/2011/storyboarding/control">
  <Id Name="68a6efa7-0759-454d-829d-0dcf3dd35ea4" Revision="1" Stencil="System.MyShapes" StencilVersion="1.0"/>
</Control>
</file>

<file path=customXml/item1640.xml><?xml version="1.0" encoding="utf-8"?>
<Control xmlns="http://schemas.microsoft.com/VisualStudio/2011/storyboarding/control">
  <Id Name="5d1b3dce-16e1-4d33-a649-35b231ab4c99" Revision="1" Stencil="System.MyShapes" StencilVersion="1.0"/>
</Control>
</file>

<file path=customXml/item1641.xml><?xml version="1.0" encoding="utf-8"?>
<Control xmlns="http://schemas.microsoft.com/VisualStudio/2011/storyboarding/control">
  <Id Name="System.Storyboarding.Common.Text" Revision="1" Stencil="System.Storyboarding.Common" StencilVersion="0.1"/>
</Control>
</file>

<file path=customXml/item1642.xml><?xml version="1.0" encoding="utf-8"?>
<Control xmlns="http://schemas.microsoft.com/VisualStudio/2011/storyboarding/control">
  <Id Name="System.Storyboarding.Common.Text" Revision="1" Stencil="System.Storyboarding.Common" StencilVersion="0.1"/>
</Control>
</file>

<file path=customXml/item1643.xml><?xml version="1.0" encoding="utf-8"?>
<Control xmlns="http://schemas.microsoft.com/VisualStudio/2011/storyboarding/control">
  <Id Name="System.Storyboarding.Common.Text" Revision="1" Stencil="System.Storyboarding.Common" StencilVersion="0.1"/>
</Control>
</file>

<file path=customXml/item1644.xml><?xml version="1.0" encoding="utf-8"?>
<Control xmlns="http://schemas.microsoft.com/VisualStudio/2011/storyboarding/control">
  <Id Name="System.Storyboarding.Common.Text" Revision="1" Stencil="System.Storyboarding.Common" StencilVersion="0.1"/>
</Control>
</file>

<file path=customXml/item1645.xml><?xml version="1.0" encoding="utf-8"?>
<Control xmlns="http://schemas.microsoft.com/VisualStudio/2011/storyboarding/control">
  <Id Name="System.Storyboarding.Common.Text" Revision="1" Stencil="System.Storyboarding.Common" StencilVersion="0.1"/>
</Control>
</file>

<file path=customXml/item1646.xml><?xml version="1.0" encoding="utf-8"?>
<Control xmlns="http://schemas.microsoft.com/VisualStudio/2011/storyboarding/control">
  <Id Name="System.Storyboarding.Common.Text" Revision="1" Stencil="System.Storyboarding.Common" StencilVersion="0.1"/>
</Control>
</file>

<file path=customXml/item1647.xml><?xml version="1.0" encoding="utf-8"?>
<Control xmlns="http://schemas.microsoft.com/VisualStudio/2011/storyboarding/control">
  <Id Name="System.Storyboarding.Common.Text" Revision="1" Stencil="System.Storyboarding.Common" StencilVersion="0.1"/>
</Control>
</file>

<file path=customXml/item1648.xml><?xml version="1.0" encoding="utf-8"?>
<Control xmlns="http://schemas.microsoft.com/VisualStudio/2011/storyboarding/control">
  <Id Name="System.Storyboarding.Common.Text" Revision="1" Stencil="System.Storyboarding.Common" StencilVersion="0.1"/>
</Control>
</file>

<file path=customXml/item1649.xml><?xml version="1.0" encoding="utf-8"?>
<Control xmlns="http://schemas.microsoft.com/VisualStudio/2011/storyboarding/control">
  <Id Name="System.Storyboarding.Common.Text" Revision="1" Stencil="System.Storyboarding.Common" StencilVersion="0.1"/>
</Control>
</file>

<file path=customXml/item165.xml><?xml version="1.0" encoding="utf-8"?>
<Control xmlns="http://schemas.microsoft.com/VisualStudio/2011/storyboarding/control">
  <Id Name="2d0ec6f4-3d74-4898-a25c-e2cd29156f33" Revision="1" Stencil="System.MyShapes" StencilVersion="1.0"/>
</Control>
</file>

<file path=customXml/item1650.xml><?xml version="1.0" encoding="utf-8"?>
<Control xmlns="http://schemas.microsoft.com/VisualStudio/2011/storyboarding/control">
  <Id Name="System.Storyboarding.Common.Text" Revision="1" Stencil="System.Storyboarding.Common" StencilVersion="0.1"/>
</Control>
</file>

<file path=customXml/item1651.xml><?xml version="1.0" encoding="utf-8"?>
<Control xmlns="http://schemas.microsoft.com/VisualStudio/2011/storyboarding/control">
  <Id Name="5d1b3dce-16e1-4d33-a649-35b231ab4c99" Revision="1" Stencil="System.MyShapes" StencilVersion="1.0"/>
</Control>
</file>

<file path=customXml/item1652.xml><?xml version="1.0" encoding="utf-8"?>
<Control xmlns="http://schemas.microsoft.com/VisualStudio/2011/storyboarding/control">
  <Id Name="System.Storyboarding.Common.Text" Revision="1" Stencil="System.Storyboarding.Common" StencilVersion="0.1"/>
</Control>
</file>

<file path=customXml/item1653.xml><?xml version="1.0" encoding="utf-8"?>
<Control xmlns="http://schemas.microsoft.com/VisualStudio/2011/storyboarding/control">
  <Id Name="System.Storyboarding.Common.Text" Revision="1" Stencil="System.Storyboarding.Common" StencilVersion="0.1"/>
</Control>
</file>

<file path=customXml/item1654.xml><?xml version="1.0" encoding="utf-8"?>
<Control xmlns="http://schemas.microsoft.com/VisualStudio/2011/storyboarding/control">
  <Id Name="System.Storyboarding.Common.Text" Revision="1" Stencil="System.Storyboarding.Common" StencilVersion="0.1"/>
</Control>
</file>

<file path=customXml/item1655.xml><?xml version="1.0" encoding="utf-8"?>
<Control xmlns="http://schemas.microsoft.com/VisualStudio/2011/storyboarding/control">
  <Id Name="System.Storyboarding.Common.Text" Revision="1" Stencil="System.Storyboarding.Common" StencilVersion="0.1"/>
</Control>
</file>

<file path=customXml/item1656.xml><?xml version="1.0" encoding="utf-8"?>
<Control xmlns="http://schemas.microsoft.com/VisualStudio/2011/storyboarding/control">
  <Id Name="f942614c-ea29-48b0-a0bf-39a188daa13c" Revision="1" Stencil="System.MyShapes" StencilVersion="1.0"/>
</Control>
</file>

<file path=customXml/item1657.xml><?xml version="1.0" encoding="utf-8"?>
<Control xmlns="http://schemas.microsoft.com/VisualStudio/2011/storyboarding/control">
  <Id Name="System.Storyboarding.Common.Text" Revision="1" Stencil="System.Storyboarding.Common" StencilVersion="0.1"/>
</Control>
</file>

<file path=customXml/item1658.xml><?xml version="1.0" encoding="utf-8"?>
<Control xmlns="http://schemas.microsoft.com/VisualStudio/2011/storyboarding/control">
  <Id Name="f942614c-ea29-48b0-a0bf-39a188daa13c" Revision="1" Stencil="System.MyShapes" StencilVersion="1.0"/>
</Control>
</file>

<file path=customXml/item1659.xml><?xml version="1.0" encoding="utf-8"?>
<Control xmlns="http://schemas.microsoft.com/VisualStudio/2011/storyboarding/control">
  <Id Name="System.Storyboarding.Common.Text" Revision="1" Stencil="System.Storyboarding.Common" StencilVersion="0.1"/>
</Control>
</file>

<file path=customXml/item166.xml><?xml version="1.0" encoding="utf-8"?>
<Control xmlns="http://schemas.microsoft.com/VisualStudio/2011/storyboarding/control">
  <Id Name="126ea32c-c6f2-4e50-82f4-2b9687deaa14" Revision="1" Stencil="System.MyShapes" StencilVersion="1.0"/>
</Control>
</file>

<file path=customXml/item1660.xml><?xml version="1.0" encoding="utf-8"?>
<Control xmlns="http://schemas.microsoft.com/VisualStudio/2011/storyboarding/control">
  <Id Name="System.Storyboarding.Common.Text" Revision="1" Stencil="System.Storyboarding.Common" StencilVersion="0.1"/>
</Control>
</file>

<file path=customXml/item1661.xml><?xml version="1.0" encoding="utf-8"?>
<Control xmlns="http://schemas.microsoft.com/VisualStudio/2011/storyboarding/control">
  <Id Name="System.Storyboarding.Common.Text" Revision="1" Stencil="System.Storyboarding.Common" StencilVersion="0.1"/>
</Control>
</file>

<file path=customXml/item1662.xml><?xml version="1.0" encoding="utf-8"?>
<Control xmlns="http://schemas.microsoft.com/VisualStudio/2011/storyboarding/control">
  <Id Name="System.Storyboarding.Common.Text" Revision="1" Stencil="System.Storyboarding.Common" StencilVersion="0.1"/>
</Control>
</file>

<file path=customXml/item1663.xml><?xml version="1.0" encoding="utf-8"?>
<Control xmlns="http://schemas.microsoft.com/VisualStudio/2011/storyboarding/control">
  <Id Name="2d0ec6f4-3d74-4898-a25c-e2cd29156f33" Revision="1" Stencil="System.MyShapes" StencilVersion="1.0"/>
</Control>
</file>

<file path=customXml/item1664.xml><?xml version="1.0" encoding="utf-8"?>
<Control xmlns="http://schemas.microsoft.com/VisualStudio/2011/storyboarding/control">
  <Id Name="System.Storyboarding.Common.Text" Revision="1" Stencil="System.Storyboarding.Common" StencilVersion="0.1"/>
</Control>
</file>

<file path=customXml/item1665.xml><?xml version="1.0" encoding="utf-8"?>
<Control xmlns="http://schemas.microsoft.com/VisualStudio/2011/storyboarding/control">
  <Id Name="System.Storyboarding.Common.Text" Revision="1" Stencil="System.Storyboarding.Common" StencilVersion="0.1"/>
</Control>
</file>

<file path=customXml/item1666.xml><?xml version="1.0" encoding="utf-8"?>
<Control xmlns="http://schemas.microsoft.com/VisualStudio/2011/storyboarding/control">
  <Id Name="System.Storyboarding.Common.Text" Revision="1" Stencil="System.Storyboarding.Common" StencilVersion="0.1"/>
</Control>
</file>

<file path=customXml/item1667.xml><?xml version="1.0" encoding="utf-8"?>
<Control xmlns="http://schemas.microsoft.com/VisualStudio/2011/storyboarding/control">
  <Id Name="System.Storyboarding.Common.Text" Revision="1" Stencil="System.Storyboarding.Common" StencilVersion="0.1"/>
</Control>
</file>

<file path=customXml/item1668.xml><?xml version="1.0" encoding="utf-8"?>
<Control xmlns="http://schemas.microsoft.com/VisualStudio/2011/storyboarding/control">
  <Id Name="System.Storyboarding.Common.Text" Revision="1" Stencil="System.Storyboarding.Common" StencilVersion="0.1"/>
</Control>
</file>

<file path=customXml/item1669.xml><?xml version="1.0" encoding="utf-8"?>
<Control xmlns="http://schemas.microsoft.com/VisualStudio/2011/storyboarding/control">
  <Id Name="f942614c-ea29-48b0-a0bf-39a188daa13c" Revision="1" Stencil="System.MyShapes" StencilVersion="1.0"/>
</Control>
</file>

<file path=customXml/item167.xml><?xml version="1.0" encoding="utf-8"?>
<Control xmlns="http://schemas.microsoft.com/VisualStudio/2011/storyboarding/control">
  <Id Name="System.Storyboarding.Common.Text" Revision="1" Stencil="System.Storyboarding.Common" StencilVersion="0.1"/>
</Control>
</file>

<file path=customXml/item1670.xml><?xml version="1.0" encoding="utf-8"?>
<Control xmlns="http://schemas.microsoft.com/VisualStudio/2011/storyboarding/control">
  <Id Name="System.Storyboarding.Common.Text" Revision="1" Stencil="System.Storyboarding.Common" StencilVersion="0.1"/>
</Control>
</file>

<file path=customXml/item1671.xml><?xml version="1.0" encoding="utf-8"?>
<Control xmlns="http://schemas.microsoft.com/VisualStudio/2011/storyboarding/control">
  <Id Name="System.Storyboarding.Common.Text" Revision="1" Stencil="System.Storyboarding.Common" StencilVersion="0.1"/>
</Control>
</file>

<file path=customXml/item1672.xml><?xml version="1.0" encoding="utf-8"?>
<Control xmlns="http://schemas.microsoft.com/VisualStudio/2011/storyboarding/control">
  <Id Name="f942614c-ea29-48b0-a0bf-39a188daa13c" Revision="1" Stencil="System.MyShapes" StencilVersion="1.0"/>
</Control>
</file>

<file path=customXml/item1673.xml><?xml version="1.0" encoding="utf-8"?>
<Control xmlns="http://schemas.microsoft.com/VisualStudio/2011/storyboarding/control">
  <Id Name="System.Storyboarding.Common.Text" Revision="1" Stencil="System.Storyboarding.Common" StencilVersion="0.1"/>
</Control>
</file>

<file path=customXml/item1674.xml><?xml version="1.0" encoding="utf-8"?>
<Control xmlns="http://schemas.microsoft.com/VisualStudio/2011/storyboarding/control">
  <Id Name="System.Storyboarding.Common.Text" Revision="1" Stencil="System.Storyboarding.Common" StencilVersion="0.1"/>
</Control>
</file>

<file path=customXml/item1675.xml><?xml version="1.0" encoding="utf-8"?>
<Control xmlns="http://schemas.microsoft.com/VisualStudio/2011/storyboarding/control">
  <Id Name="System.Storyboarding.Common.Text" Revision="1" Stencil="System.Storyboarding.Common" StencilVersion="0.1"/>
</Control>
</file>

<file path=customXml/item1676.xml><?xml version="1.0" encoding="utf-8"?>
<Control xmlns="http://schemas.microsoft.com/VisualStudio/2011/storyboarding/control">
  <Id Name="System.Storyboarding.Common.Text" Revision="1" Stencil="System.Storyboarding.Common" StencilVersion="0.1"/>
</Control>
</file>

<file path=customXml/item1677.xml><?xml version="1.0" encoding="utf-8"?>
<Control xmlns="http://schemas.microsoft.com/VisualStudio/2011/storyboarding/control">
  <Id Name="System.Storyboarding.Common.Text" Revision="1" Stencil="System.Storyboarding.Common" StencilVersion="0.1"/>
</Control>
</file>

<file path=customXml/item1678.xml><?xml version="1.0" encoding="utf-8"?>
<Control xmlns="http://schemas.microsoft.com/VisualStudio/2011/storyboarding/control">
  <Id Name="126ea32c-c6f2-4e50-82f4-2b9687deaa14" Revision="1" Stencil="System.MyShapes" StencilVersion="1.0"/>
</Control>
</file>

<file path=customXml/item1679.xml><?xml version="1.0" encoding="utf-8"?>
<Control xmlns="http://schemas.microsoft.com/VisualStudio/2011/storyboarding/control">
  <Id Name="System.Storyboarding.Common.Text" Revision="1" Stencil="System.Storyboarding.Common" StencilVersion="0.1"/>
</Control>
</file>

<file path=customXml/item168.xml><?xml version="1.0" encoding="utf-8"?>
<Control xmlns="http://schemas.microsoft.com/VisualStudio/2011/storyboarding/control">
  <Id Name="System.Storyboarding.Common.Text" Revision="1" Stencil="System.Storyboarding.Common" StencilVersion="0.1"/>
</Control>
</file>

<file path=customXml/item1680.xml><?xml version="1.0" encoding="utf-8"?>
<Control xmlns="http://schemas.microsoft.com/VisualStudio/2011/storyboarding/control">
  <Id Name="System.Storyboarding.Common.Text" Revision="1" Stencil="System.Storyboarding.Common" StencilVersion="0.1"/>
</Control>
</file>

<file path=customXml/item1681.xml><?xml version="1.0" encoding="utf-8"?>
<Control xmlns="http://schemas.microsoft.com/VisualStudio/2011/storyboarding/control">
  <Id Name="System.Storyboarding.Common.Text" Revision="1" Stencil="System.Storyboarding.Common" StencilVersion="0.1"/>
</Control>
</file>

<file path=customXml/item1682.xml><?xml version="1.0" encoding="utf-8"?>
<Control xmlns="http://schemas.microsoft.com/VisualStudio/2011/storyboarding/control">
  <Id Name="f942614c-ea29-48b0-a0bf-39a188daa13c" Revision="1" Stencil="System.MyShapes" StencilVersion="1.0"/>
</Control>
</file>

<file path=customXml/item1683.xml><?xml version="1.0" encoding="utf-8"?>
<Control xmlns="http://schemas.microsoft.com/VisualStudio/2011/storyboarding/control">
  <Id Name="System.Storyboarding.Common.Text" Revision="1" Stencil="System.Storyboarding.Common" StencilVersion="0.1"/>
</Control>
</file>

<file path=customXml/item1684.xml><?xml version="1.0" encoding="utf-8"?>
<Control xmlns="http://schemas.microsoft.com/VisualStudio/2011/storyboarding/control">
  <Id Name="System.Storyboarding.Common.Text" Revision="1" Stencil="System.Storyboarding.Common" StencilVersion="0.1"/>
</Control>
</file>

<file path=customXml/item1685.xml><?xml version="1.0" encoding="utf-8"?>
<Control xmlns="http://schemas.microsoft.com/VisualStudio/2011/storyboarding/control">
  <Id Name="System.Storyboarding.Common.Text" Revision="1" Stencil="System.Storyboarding.Common" StencilVersion="0.1"/>
</Control>
</file>

<file path=customXml/item1686.xml><?xml version="1.0" encoding="utf-8"?>
<Control xmlns="http://schemas.microsoft.com/VisualStudio/2011/storyboarding/control">
  <Id Name="f942614c-ea29-48b0-a0bf-39a188daa13c" Revision="1" Stencil="System.MyShapes" StencilVersion="1.0"/>
</Control>
</file>

<file path=customXml/item1687.xml><?xml version="1.0" encoding="utf-8"?>
<Control xmlns="http://schemas.microsoft.com/VisualStudio/2011/storyboarding/control">
  <Id Name="System.Storyboarding.Common.Text" Revision="1" Stencil="System.Storyboarding.Common" StencilVersion="0.1"/>
</Control>
</file>

<file path=customXml/item1688.xml><?xml version="1.0" encoding="utf-8"?>
<Control xmlns="http://schemas.microsoft.com/VisualStudio/2011/storyboarding/control">
  <Id Name="System.Storyboarding.Common.Text" Revision="1" Stencil="System.Storyboarding.Common" StencilVersion="0.1"/>
</Control>
</file>

<file path=customXml/item1689.xml><?xml version="1.0" encoding="utf-8"?>
<Control xmlns="http://schemas.microsoft.com/VisualStudio/2011/storyboarding/control">
  <Id Name="System.Storyboarding.Common.Text" Revision="1" Stencil="System.Storyboarding.Common" StencilVersion="0.1"/>
</Control>
</file>

<file path=customXml/item169.xml><?xml version="1.0" encoding="utf-8"?>
<Control xmlns="http://schemas.microsoft.com/VisualStudio/2011/storyboarding/control">
  <Id Name="System.Storyboarding.Common.Text" Revision="1" Stencil="System.Storyboarding.Common" StencilVersion="0.1"/>
</Control>
</file>

<file path=customXml/item1690.xml><?xml version="1.0" encoding="utf-8"?>
<Control xmlns="http://schemas.microsoft.com/VisualStudio/2011/storyboarding/control">
  <Id Name="f942614c-ea29-48b0-a0bf-39a188daa13c" Revision="1" Stencil="System.MyShapes" StencilVersion="1.0"/>
</Control>
</file>

<file path=customXml/item1691.xml><?xml version="1.0" encoding="utf-8"?>
<Control xmlns="http://schemas.microsoft.com/VisualStudio/2011/storyboarding/control">
  <Id Name="System.Storyboarding.Common.Text" Revision="1" Stencil="System.Storyboarding.Common" StencilVersion="0.1"/>
</Control>
</file>

<file path=customXml/item1692.xml><?xml version="1.0" encoding="utf-8"?>
<Control xmlns="http://schemas.microsoft.com/VisualStudio/2011/storyboarding/control">
  <Id Name="System.Storyboarding.Common.Text" Revision="1" Stencil="System.Storyboarding.Common" StencilVersion="0.1"/>
</Control>
</file>

<file path=customXml/item1693.xml><?xml version="1.0" encoding="utf-8"?>
<Control xmlns="http://schemas.microsoft.com/VisualStudio/2011/storyboarding/control">
  <Id Name="System.Storyboarding.Common.Text" Revision="1" Stencil="System.Storyboarding.Common" StencilVersion="0.1"/>
</Control>
</file>

<file path=customXml/item1694.xml><?xml version="1.0" encoding="utf-8"?>
<Control xmlns="http://schemas.microsoft.com/VisualStudio/2011/storyboarding/control">
  <Id Name="System.Storyboarding.Common.Text" Revision="1" Stencil="System.Storyboarding.Common" StencilVersion="0.1"/>
</Control>
</file>

<file path=customXml/item1695.xml><?xml version="1.0" encoding="utf-8"?>
<Control xmlns="http://schemas.microsoft.com/VisualStudio/2011/storyboarding/control">
  <Id Name="System.Storyboarding.Common.Text" Revision="1" Stencil="System.Storyboarding.Common" StencilVersion="0.1"/>
</Control>
</file>

<file path=customXml/item1696.xml><?xml version="1.0" encoding="utf-8"?>
<Control xmlns="http://schemas.microsoft.com/VisualStudio/2011/storyboarding/control">
  <Id Name="System.Storyboarding.Common.Text" Revision="1" Stencil="System.Storyboarding.Common" StencilVersion="0.1"/>
</Control>
</file>

<file path=customXml/item1697.xml><?xml version="1.0" encoding="utf-8"?>
<Control xmlns="http://schemas.microsoft.com/VisualStudio/2011/storyboarding/control">
  <Id Name="5d1b3dce-16e1-4d33-a649-35b231ab4c99" Revision="1" Stencil="System.MyShapes" StencilVersion="1.0"/>
</Control>
</file>

<file path=customXml/item1698.xml><?xml version="1.0" encoding="utf-8"?>
<Control xmlns="http://schemas.microsoft.com/VisualStudio/2011/storyboarding/control">
  <Id Name="System.Storyboarding.Common.Text" Revision="1" Stencil="System.Storyboarding.Common" StencilVersion="0.1"/>
</Control>
</file>

<file path=customXml/item1699.xml><?xml version="1.0" encoding="utf-8"?>
<Control xmlns="http://schemas.microsoft.com/VisualStudio/2011/storyboarding/control">
  <Id Name="f942614c-ea29-48b0-a0bf-39a188daa13c" Revision="1" Stencil="System.MyShapes" StencilVersion="1.0"/>
</Control>
</file>

<file path=customXml/item17.xml><?xml version="1.0" encoding="utf-8"?>
<Control xmlns="http://schemas.microsoft.com/VisualStudio/2011/storyboarding/control">
  <Id Name="System.Storyboarding.Common.Text" Revision="1" Stencil="System.Storyboarding.Common" StencilVersion="0.1"/>
</Control>
</file>

<file path=customXml/item170.xml><?xml version="1.0" encoding="utf-8"?>
<Control xmlns="http://schemas.microsoft.com/VisualStudio/2011/storyboarding/control">
  <Id Name="System.Storyboarding.Common.Text" Revision="1" Stencil="System.Storyboarding.Common" StencilVersion="0.1"/>
</Control>
</file>

<file path=customXml/item1700.xml><?xml version="1.0" encoding="utf-8"?>
<Control xmlns="http://schemas.microsoft.com/VisualStudio/2011/storyboarding/control">
  <Id Name="f942614c-ea29-48b0-a0bf-39a188daa13c" Revision="1" Stencil="System.MyShapes" StencilVersion="1.0"/>
</Control>
</file>

<file path=customXml/item1701.xml><?xml version="1.0" encoding="utf-8"?>
<Control xmlns="http://schemas.microsoft.com/VisualStudio/2011/storyboarding/control">
  <Id Name="System.Storyboarding.Common.Text" Revision="1" Stencil="System.Storyboarding.Common" StencilVersion="0.1"/>
</Control>
</file>

<file path=customXml/item1702.xml><?xml version="1.0" encoding="utf-8"?>
<Control xmlns="http://schemas.microsoft.com/VisualStudio/2011/storyboarding/control">
  <Id Name="System.Storyboarding.Common.Text" Revision="1" Stencil="System.Storyboarding.Common" StencilVersion="0.1"/>
</Control>
</file>

<file path=customXml/item1703.xml><?xml version="1.0" encoding="utf-8"?>
<Control xmlns="http://schemas.microsoft.com/VisualStudio/2011/storyboarding/control">
  <Id Name="System.Storyboarding.Common.Text" Revision="1" Stencil="System.Storyboarding.Common" StencilVersion="0.1"/>
</Control>
</file>

<file path=customXml/item1704.xml><?xml version="1.0" encoding="utf-8"?>
<Control xmlns="http://schemas.microsoft.com/VisualStudio/2011/storyboarding/control">
  <Id Name="2d0ec6f4-3d74-4898-a25c-e2cd29156f33" Revision="1" Stencil="System.MyShapes" StencilVersion="1.0"/>
</Control>
</file>

<file path=customXml/item1705.xml><?xml version="1.0" encoding="utf-8"?>
<Control xmlns="http://schemas.microsoft.com/VisualStudio/2011/storyboarding/control">
  <Id Name="System.Storyboarding.Common.Text" Revision="1" Stencil="System.Storyboarding.Common" StencilVersion="0.1"/>
</Control>
</file>

<file path=customXml/item1706.xml><?xml version="1.0" encoding="utf-8"?>
<Control xmlns="http://schemas.microsoft.com/VisualStudio/2011/storyboarding/control">
  <Id Name="System.Storyboarding.Common.Text" Revision="1" Stencil="System.Storyboarding.Common" StencilVersion="0.1"/>
</Control>
</file>

<file path=customXml/item1707.xml><?xml version="1.0" encoding="utf-8"?>
<Control xmlns="http://schemas.microsoft.com/VisualStudio/2011/storyboarding/control">
  <Id Name="System.Storyboarding.Common.Text" Revision="1" Stencil="System.Storyboarding.Common" StencilVersion="0.1"/>
</Control>
</file>

<file path=customXml/item1708.xml><?xml version="1.0" encoding="utf-8"?>
<Control xmlns="http://schemas.microsoft.com/VisualStudio/2011/storyboarding/control">
  <Id Name="System.Storyboarding.Common.Text" Revision="1" Stencil="System.Storyboarding.Common" StencilVersion="0.1"/>
</Control>
</file>

<file path=customXml/item1709.xml><?xml version="1.0" encoding="utf-8"?>
<Control xmlns="http://schemas.microsoft.com/VisualStudio/2011/storyboarding/control">
  <Id Name="68a6efa7-0759-454d-829d-0dcf3dd35ea4" Revision="1" Stencil="System.MyShapes" StencilVersion="1.0"/>
</Control>
</file>

<file path=customXml/item171.xml><?xml version="1.0" encoding="utf-8"?>
<Control xmlns="http://schemas.microsoft.com/VisualStudio/2011/storyboarding/control">
  <Id Name="f942614c-ea29-48b0-a0bf-39a188daa13c" Revision="1" Stencil="System.MyShapes" StencilVersion="1.0"/>
</Control>
</file>

<file path=customXml/item1710.xml><?xml version="1.0" encoding="utf-8"?>
<Control xmlns="http://schemas.microsoft.com/VisualStudio/2011/storyboarding/control">
  <Id Name="System.Storyboarding.Common.Text" Revision="1" Stencil="System.Storyboarding.Common" StencilVersion="0.1"/>
</Control>
</file>

<file path=customXml/item1711.xml><?xml version="1.0" encoding="utf-8"?>
<Control xmlns="http://schemas.microsoft.com/VisualStudio/2011/storyboarding/control">
  <Id Name="2d0ec6f4-3d74-4898-a25c-e2cd29156f33" Revision="1" Stencil="System.MyShapes" StencilVersion="1.0"/>
</Control>
</file>

<file path=customXml/item1712.xml><?xml version="1.0" encoding="utf-8"?>
<Control xmlns="http://schemas.microsoft.com/VisualStudio/2011/storyboarding/control">
  <Id Name="126ea32c-c6f2-4e50-82f4-2b9687deaa14" Revision="1" Stencil="System.MyShapes" StencilVersion="1.0"/>
</Control>
</file>

<file path=customXml/item1713.xml><?xml version="1.0" encoding="utf-8"?>
<Control xmlns="http://schemas.microsoft.com/VisualStudio/2011/storyboarding/control">
  <Id Name="f942614c-ea29-48b0-a0bf-39a188daa13c" Revision="1" Stencil="System.MyShapes" StencilVersion="1.0"/>
</Control>
</file>

<file path=customXml/item1714.xml><?xml version="1.0" encoding="utf-8"?>
<Control xmlns="http://schemas.microsoft.com/VisualStudio/2011/storyboarding/control">
  <Id Name="System.Storyboarding.Common.Text" Revision="1" Stencil="System.Storyboarding.Common" StencilVersion="0.1"/>
</Control>
</file>

<file path=customXml/item1715.xml><?xml version="1.0" encoding="utf-8"?>
<Control xmlns="http://schemas.microsoft.com/VisualStudio/2011/storyboarding/control">
  <Id Name="System.Storyboarding.Common.Text" Revision="1" Stencil="System.Storyboarding.Common" StencilVersion="0.1"/>
</Control>
</file>

<file path=customXml/item1716.xml><?xml version="1.0" encoding="utf-8"?>
<Control xmlns="http://schemas.microsoft.com/VisualStudio/2011/storyboarding/control">
  <Id Name="System.Storyboarding.Common.Text" Revision="1" Stencil="System.Storyboarding.Common" StencilVersion="0.1"/>
</Control>
</file>

<file path=customXml/item1717.xml><?xml version="1.0" encoding="utf-8"?>
<Control xmlns="http://schemas.microsoft.com/VisualStudio/2011/storyboarding/control">
  <Id Name="2d0ec6f4-3d74-4898-a25c-e2cd29156f33" Revision="1" Stencil="System.MyShapes" StencilVersion="1.0"/>
</Control>
</file>

<file path=customXml/item1718.xml><?xml version="1.0" encoding="utf-8"?>
<Control xmlns="http://schemas.microsoft.com/VisualStudio/2011/storyboarding/control">
  <Id Name="f942614c-ea29-48b0-a0bf-39a188daa13c" Revision="1" Stencil="System.MyShapes" StencilVersion="1.0"/>
</Control>
</file>

<file path=customXml/item1719.xml><?xml version="1.0" encoding="utf-8"?>
<Control xmlns="http://schemas.microsoft.com/VisualStudio/2011/storyboarding/control">
  <Id Name="System.Storyboarding.Common.Text" Revision="1" Stencil="System.Storyboarding.Common" StencilVersion="0.1"/>
</Control>
</file>

<file path=customXml/item172.xml><?xml version="1.0" encoding="utf-8"?>
<Control xmlns="http://schemas.microsoft.com/VisualStudio/2011/storyboarding/control">
  <Id Name="f942614c-ea29-48b0-a0bf-39a188daa13c" Revision="1" Stencil="System.MyShapes" StencilVersion="1.0"/>
</Control>
</file>

<file path=customXml/item1720.xml><?xml version="1.0" encoding="utf-8"?>
<Control xmlns="http://schemas.microsoft.com/VisualStudio/2011/storyboarding/control">
  <Id Name="System.Storyboarding.Common.Text" Revision="1" Stencil="System.Storyboarding.Common" StencilVersion="0.1"/>
</Control>
</file>

<file path=customXml/item1721.xml><?xml version="1.0" encoding="utf-8"?>
<Control xmlns="http://schemas.microsoft.com/VisualStudio/2011/storyboarding/control">
  <Id Name="5d1b3dce-16e1-4d33-a649-35b231ab4c99" Revision="1" Stencil="System.MyShapes" StencilVersion="1.0"/>
</Control>
</file>

<file path=customXml/item1722.xml><?xml version="1.0" encoding="utf-8"?>
<Control xmlns="http://schemas.microsoft.com/VisualStudio/2011/storyboarding/control">
  <Id Name="f942614c-ea29-48b0-a0bf-39a188daa13c" Revision="1" Stencil="System.MyShapes" StencilVersion="1.0"/>
</Control>
</file>

<file path=customXml/item1723.xml><?xml version="1.0" encoding="utf-8"?>
<Control xmlns="http://schemas.microsoft.com/VisualStudio/2011/storyboarding/control">
  <Id Name="System.Storyboarding.Common.Text" Revision="1" Stencil="System.Storyboarding.Common" StencilVersion="0.1"/>
</Control>
</file>

<file path=customXml/item1724.xml><?xml version="1.0" encoding="utf-8"?>
<Control xmlns="http://schemas.microsoft.com/VisualStudio/2011/storyboarding/control">
  <Id Name="2d0ec6f4-3d74-4898-a25c-e2cd29156f33" Revision="1" Stencil="System.MyShapes" StencilVersion="1.0"/>
</Control>
</file>

<file path=customXml/item1725.xml><?xml version="1.0" encoding="utf-8"?>
<Control xmlns="http://schemas.microsoft.com/VisualStudio/2011/storyboarding/control">
  <Id Name="System.Storyboarding.Common.Text" Revision="1" Stencil="System.Storyboarding.Common" StencilVersion="0.1"/>
</Control>
</file>

<file path=customXml/item1726.xml><?xml version="1.0" encoding="utf-8"?>
<Control xmlns="http://schemas.microsoft.com/VisualStudio/2011/storyboarding/control">
  <Id Name="System.Storyboarding.Common.Text" Revision="1" Stencil="System.Storyboarding.Common" StencilVersion="0.1"/>
</Control>
</file>

<file path=customXml/item1727.xml><?xml version="1.0" encoding="utf-8"?>
<Control xmlns="http://schemas.microsoft.com/VisualStudio/2011/storyboarding/control">
  <Id Name="System.Storyboarding.Common.Text" Revision="1" Stencil="System.Storyboarding.Common" StencilVersion="0.1"/>
</Control>
</file>

<file path=customXml/item1728.xml><?xml version="1.0" encoding="utf-8"?>
<Control xmlns="http://schemas.microsoft.com/VisualStudio/2011/storyboarding/control">
  <Id Name="System.Storyboarding.Common.Text" Revision="1" Stencil="System.Storyboarding.Common" StencilVersion="0.1"/>
</Control>
</file>

<file path=customXml/item1729.xml><?xml version="1.0" encoding="utf-8"?>
<Control xmlns="http://schemas.microsoft.com/VisualStudio/2011/storyboarding/control">
  <Id Name="System.Storyboarding.Common.Text" Revision="1" Stencil="System.Storyboarding.Common" StencilVersion="0.1"/>
</Control>
</file>

<file path=customXml/item173.xml><?xml version="1.0" encoding="utf-8"?>
<Control xmlns="http://schemas.microsoft.com/VisualStudio/2011/storyboarding/control">
  <Id Name="System.Storyboarding.Common.Text" Revision="1" Stencil="System.Storyboarding.Common" StencilVersion="0.1"/>
</Control>
</file>

<file path=customXml/item1730.xml><?xml version="1.0" encoding="utf-8"?>
<Control xmlns="http://schemas.microsoft.com/VisualStudio/2011/storyboarding/control">
  <Id Name="System.Storyboarding.Common.Text" Revision="1" Stencil="System.Storyboarding.Common" StencilVersion="0.1"/>
</Control>
</file>

<file path=customXml/item1731.xml><?xml version="1.0" encoding="utf-8"?>
<Control xmlns="http://schemas.microsoft.com/VisualStudio/2011/storyboarding/control">
  <Id Name="System.Storyboarding.Common.Text" Revision="1" Stencil="System.Storyboarding.Common" StencilVersion="0.1"/>
</Control>
</file>

<file path=customXml/item1732.xml><?xml version="1.0" encoding="utf-8"?>
<Control xmlns="http://schemas.microsoft.com/VisualStudio/2011/storyboarding/control">
  <Id Name="System.Storyboarding.Common.Text" Revision="1" Stencil="System.Storyboarding.Common" StencilVersion="0.1"/>
</Control>
</file>

<file path=customXml/item1733.xml><?xml version="1.0" encoding="utf-8"?>
<Control xmlns="http://schemas.microsoft.com/VisualStudio/2011/storyboarding/control">
  <Id Name="System.Storyboarding.Common.Text" Revision="1" Stencil="System.Storyboarding.Common" StencilVersion="0.1"/>
</Control>
</file>

<file path=customXml/item1734.xml><?xml version="1.0" encoding="utf-8"?>
<Control xmlns="http://schemas.microsoft.com/VisualStudio/2011/storyboarding/control">
  <Id Name="f942614c-ea29-48b0-a0bf-39a188daa13c" Revision="1" Stencil="System.MyShapes" StencilVersion="1.0"/>
</Control>
</file>

<file path=customXml/item1735.xml><?xml version="1.0" encoding="utf-8"?>
<Control xmlns="http://schemas.microsoft.com/VisualStudio/2011/storyboarding/control">
  <Id Name="System.Storyboarding.Common.Text" Revision="1" Stencil="System.Storyboarding.Common" StencilVersion="0.1"/>
</Control>
</file>

<file path=customXml/item1736.xml><?xml version="1.0" encoding="utf-8"?>
<Control xmlns="http://schemas.microsoft.com/VisualStudio/2011/storyboarding/control">
  <Id Name="System.Storyboarding.Common.Text" Revision="1" Stencil="System.Storyboarding.Common" StencilVersion="0.1"/>
</Control>
</file>

<file path=customXml/item1737.xml><?xml version="1.0" encoding="utf-8"?>
<Control xmlns="http://schemas.microsoft.com/VisualStudio/2011/storyboarding/control">
  <Id Name="System.Storyboarding.Common.Text" Revision="1" Stencil="System.Storyboarding.Common" StencilVersion="0.1"/>
</Control>
</file>

<file path=customXml/item1738.xml><?xml version="1.0" encoding="utf-8"?>
<Control xmlns="http://schemas.microsoft.com/VisualStudio/2011/storyboarding/control">
  <Id Name="System.Storyboarding.Common.Text" Revision="1" Stencil="System.Storyboarding.Common" StencilVersion="0.1"/>
</Control>
</file>

<file path=customXml/item1739.xml><?xml version="1.0" encoding="utf-8"?>
<Control xmlns="http://schemas.microsoft.com/VisualStudio/2011/storyboarding/control">
  <Id Name="f942614c-ea29-48b0-a0bf-39a188daa13c" Revision="1" Stencil="System.MyShapes" StencilVersion="1.0"/>
</Control>
</file>

<file path=customXml/item174.xml><?xml version="1.0" encoding="utf-8"?>
<Control xmlns="http://schemas.microsoft.com/VisualStudio/2011/storyboarding/control">
  <Id Name="System.Storyboarding.Common.Text" Revision="1" Stencil="System.Storyboarding.Common" StencilVersion="0.1"/>
</Control>
</file>

<file path=customXml/item1740.xml><?xml version="1.0" encoding="utf-8"?>
<Control xmlns="http://schemas.microsoft.com/VisualStudio/2011/storyboarding/control">
  <Id Name="System.Storyboarding.Common.Text" Revision="1" Stencil="System.Storyboarding.Common" StencilVersion="0.1"/>
</Control>
</file>

<file path=customXml/item1741.xml><?xml version="1.0" encoding="utf-8"?>
<Control xmlns="http://schemas.microsoft.com/VisualStudio/2011/storyboarding/control">
  <Id Name="System.Storyboarding.Common.Text" Revision="1" Stencil="System.Storyboarding.Common" StencilVersion="0.1"/>
</Control>
</file>

<file path=customXml/item1742.xml><?xml version="1.0" encoding="utf-8"?>
<Control xmlns="http://schemas.microsoft.com/VisualStudio/2011/storyboarding/control">
  <Id Name="68a6efa7-0759-454d-829d-0dcf3dd35ea4" Revision="1" Stencil="System.MyShapes" StencilVersion="1.0"/>
</Control>
</file>

<file path=customXml/item1743.xml><?xml version="1.0" encoding="utf-8"?>
<Control xmlns="http://schemas.microsoft.com/VisualStudio/2011/storyboarding/control">
  <Id Name="68a6efa7-0759-454d-829d-0dcf3dd35ea4" Revision="1" Stencil="System.MyShapes" StencilVersion="1.0"/>
</Control>
</file>

<file path=customXml/item1744.xml><?xml version="1.0" encoding="utf-8"?>
<Control xmlns="http://schemas.microsoft.com/VisualStudio/2011/storyboarding/control">
  <Id Name="System.Storyboarding.Common.Text" Revision="1" Stencil="System.Storyboarding.Common" StencilVersion="0.1"/>
</Control>
</file>

<file path=customXml/item1745.xml><?xml version="1.0" encoding="utf-8"?>
<Control xmlns="http://schemas.microsoft.com/VisualStudio/2011/storyboarding/control">
  <Id Name="System.Storyboarding.Common.Text" Revision="1" Stencil="System.Storyboarding.Common" StencilVersion="0.1"/>
</Control>
</file>

<file path=customXml/item1746.xml><?xml version="1.0" encoding="utf-8"?>
<Control xmlns="http://schemas.microsoft.com/VisualStudio/2011/storyboarding/control">
  <Id Name="System.Storyboarding.Common.Text" Revision="1" Stencil="System.Storyboarding.Common" StencilVersion="0.1"/>
</Control>
</file>

<file path=customXml/item1747.xml><?xml version="1.0" encoding="utf-8"?>
<Control xmlns="http://schemas.microsoft.com/VisualStudio/2011/storyboarding/control">
  <Id Name="System.Storyboarding.Common.Text" Revision="1" Stencil="System.Storyboarding.Common" StencilVersion="0.1"/>
</Control>
</file>

<file path=customXml/item1748.xml><?xml version="1.0" encoding="utf-8"?>
<Control xmlns="http://schemas.microsoft.com/VisualStudio/2011/storyboarding/control">
  <Id Name="System.Storyboarding.Common.Text" Revision="1" Stencil="System.Storyboarding.Common" StencilVersion="0.1"/>
</Control>
</file>

<file path=customXml/item1749.xml><?xml version="1.0" encoding="utf-8"?>
<Control xmlns="http://schemas.microsoft.com/VisualStudio/2011/storyboarding/control">
  <Id Name="f942614c-ea29-48b0-a0bf-39a188daa13c" Revision="1" Stencil="System.MyShapes" StencilVersion="1.0"/>
</Control>
</file>

<file path=customXml/item175.xml><?xml version="1.0" encoding="utf-8"?>
<Control xmlns="http://schemas.microsoft.com/VisualStudio/2011/storyboarding/control">
  <Id Name="System.Storyboarding.Common.Text" Revision="1" Stencil="System.Storyboarding.Common" StencilVersion="0.1"/>
</Control>
</file>

<file path=customXml/item1750.xml><?xml version="1.0" encoding="utf-8"?>
<Control xmlns="http://schemas.microsoft.com/VisualStudio/2011/storyboarding/control">
  <Id Name="2d0ec6f4-3d74-4898-a25c-e2cd29156f33" Revision="1" Stencil="System.MyShapes" StencilVersion="1.0"/>
</Control>
</file>

<file path=customXml/item1751.xml><?xml version="1.0" encoding="utf-8"?>
<Control xmlns="http://schemas.microsoft.com/VisualStudio/2011/storyboarding/control">
  <Id Name="System.Storyboarding.Common.Text" Revision="1" Stencil="System.Storyboarding.Common" StencilVersion="0.1"/>
</Control>
</file>

<file path=customXml/item1752.xml><?xml version="1.0" encoding="utf-8"?>
<Control xmlns="http://schemas.microsoft.com/VisualStudio/2011/storyboarding/control">
  <Id Name="System.Storyboarding.Common.Text" Revision="1" Stencil="System.Storyboarding.Common" StencilVersion="0.1"/>
</Control>
</file>

<file path=customXml/item1753.xml><?xml version="1.0" encoding="utf-8"?>
<Control xmlns="http://schemas.microsoft.com/VisualStudio/2011/storyboarding/control">
  <Id Name="System.Storyboarding.Common.Text" Revision="1" Stencil="System.Storyboarding.Common" StencilVersion="0.1"/>
</Control>
</file>

<file path=customXml/item1754.xml><?xml version="1.0" encoding="utf-8"?>
<Control xmlns="http://schemas.microsoft.com/VisualStudio/2011/storyboarding/control">
  <Id Name="System.Storyboarding.Common.Text" Revision="1" Stencil="System.Storyboarding.Common" StencilVersion="0.1"/>
</Control>
</file>

<file path=customXml/item1755.xml><?xml version="1.0" encoding="utf-8"?>
<Control xmlns="http://schemas.microsoft.com/VisualStudio/2011/storyboarding/control">
  <Id Name="System.Storyboarding.Common.Text" Revision="1" Stencil="System.Storyboarding.Common" StencilVersion="0.1"/>
</Control>
</file>

<file path=customXml/item1756.xml><?xml version="1.0" encoding="utf-8"?>
<Control xmlns="http://schemas.microsoft.com/VisualStudio/2011/storyboarding/control">
  <Id Name="System.Storyboarding.Common.Text" Revision="1" Stencil="System.Storyboarding.Common" StencilVersion="0.1"/>
</Control>
</file>

<file path=customXml/item1757.xml><?xml version="1.0" encoding="utf-8"?>
<Control xmlns="http://schemas.microsoft.com/VisualStudio/2011/storyboarding/control">
  <Id Name="System.Storyboarding.Common.Text" Revision="1" Stencil="System.Storyboarding.Common" StencilVersion="0.1"/>
</Control>
</file>

<file path=customXml/item1758.xml><?xml version="1.0" encoding="utf-8"?>
<Control xmlns="http://schemas.microsoft.com/VisualStudio/2011/storyboarding/control">
  <Id Name="System.Storyboarding.Common.Text" Revision="1" Stencil="System.Storyboarding.Common" StencilVersion="0.1"/>
</Control>
</file>

<file path=customXml/item1759.xml><?xml version="1.0" encoding="utf-8"?>
<Control xmlns="http://schemas.microsoft.com/VisualStudio/2011/storyboarding/control">
  <Id Name="System.Storyboarding.Common.Text" Revision="1" Stencil="System.Storyboarding.Common" StencilVersion="0.1"/>
</Control>
</file>

<file path=customXml/item176.xml><?xml version="1.0" encoding="utf-8"?>
<Control xmlns="http://schemas.microsoft.com/VisualStudio/2011/storyboarding/control">
  <Id Name="System.Storyboarding.Common.Text" Revision="1" Stencil="System.Storyboarding.Common" StencilVersion="0.1"/>
</Control>
</file>

<file path=customXml/item1760.xml><?xml version="1.0" encoding="utf-8"?>
<Control xmlns="http://schemas.microsoft.com/VisualStudio/2011/storyboarding/control">
  <Id Name="System.Storyboarding.Common.Text" Revision="1" Stencil="System.Storyboarding.Common" StencilVersion="0.1"/>
</Control>
</file>

<file path=customXml/item1761.xml><?xml version="1.0" encoding="utf-8"?>
<Control xmlns="http://schemas.microsoft.com/VisualStudio/2011/storyboarding/control">
  <Id Name="System.Storyboarding.Common.Text" Revision="1" Stencil="System.Storyboarding.Common" StencilVersion="0.1"/>
</Control>
</file>

<file path=customXml/item1762.xml><?xml version="1.0" encoding="utf-8"?>
<Control xmlns="http://schemas.microsoft.com/VisualStudio/2011/storyboarding/control">
  <Id Name="System.Storyboarding.Common.Text" Revision="1" Stencil="System.Storyboarding.Common" StencilVersion="0.1"/>
</Control>
</file>

<file path=customXml/item1763.xml><?xml version="1.0" encoding="utf-8"?>
<Control xmlns="http://schemas.microsoft.com/VisualStudio/2011/storyboarding/control">
  <Id Name="System.Storyboarding.Common.Text" Revision="1" Stencil="System.Storyboarding.Common" StencilVersion="0.1"/>
</Control>
</file>

<file path=customXml/item1764.xml><?xml version="1.0" encoding="utf-8"?>
<Control xmlns="http://schemas.microsoft.com/VisualStudio/2011/storyboarding/control">
  <Id Name="System.Storyboarding.Common.Text" Revision="1" Stencil="System.Storyboarding.Common" StencilVersion="0.1"/>
</Control>
</file>

<file path=customXml/item1765.xml><?xml version="1.0" encoding="utf-8"?>
<Control xmlns="http://schemas.microsoft.com/VisualStudio/2011/storyboarding/control">
  <Id Name="System.Storyboarding.Common.Text" Revision="1" Stencil="System.Storyboarding.Common" StencilVersion="0.1"/>
</Control>
</file>

<file path=customXml/item1766.xml><?xml version="1.0" encoding="utf-8"?>
<Control xmlns="http://schemas.microsoft.com/VisualStudio/2011/storyboarding/control">
  <Id Name="System.Storyboarding.Common.Text" Revision="1" Stencil="System.Storyboarding.Common" StencilVersion="0.1"/>
</Control>
</file>

<file path=customXml/item1767.xml><?xml version="1.0" encoding="utf-8"?>
<Control xmlns="http://schemas.microsoft.com/VisualStudio/2011/storyboarding/control">
  <Id Name="f942614c-ea29-48b0-a0bf-39a188daa13c" Revision="1" Stencil="System.MyShapes" StencilVersion="1.0"/>
</Control>
</file>

<file path=customXml/item1768.xml><?xml version="1.0" encoding="utf-8"?>
<Control xmlns="http://schemas.microsoft.com/VisualStudio/2011/storyboarding/control">
  <Id Name="System.Storyboarding.Common.Text" Revision="1" Stencil="System.Storyboarding.Common" StencilVersion="0.1"/>
</Control>
</file>

<file path=customXml/item1769.xml><?xml version="1.0" encoding="utf-8"?>
<Control xmlns="http://schemas.microsoft.com/VisualStudio/2011/storyboarding/control">
  <Id Name="f942614c-ea29-48b0-a0bf-39a188daa13c" Revision="1" Stencil="System.MyShapes" StencilVersion="1.0"/>
</Control>
</file>

<file path=customXml/item177.xml><?xml version="1.0" encoding="utf-8"?>
<Control xmlns="http://schemas.microsoft.com/VisualStudio/2011/storyboarding/control">
  <Id Name="System.Storyboarding.Common.Text" Revision="1" Stencil="System.Storyboarding.Common" StencilVersion="0.1"/>
</Control>
</file>

<file path=customXml/item1770.xml><?xml version="1.0" encoding="utf-8"?>
<Control xmlns="http://schemas.microsoft.com/VisualStudio/2011/storyboarding/control">
  <Id Name="2d0ec6f4-3d74-4898-a25c-e2cd29156f33" Revision="1" Stencil="System.MyShapes" StencilVersion="1.0"/>
</Control>
</file>

<file path=customXml/item1771.xml><?xml version="1.0" encoding="utf-8"?>
<Control xmlns="http://schemas.microsoft.com/VisualStudio/2011/storyboarding/control">
  <Id Name="System.Storyboarding.Common.Text" Revision="1" Stencil="System.Storyboarding.Common" StencilVersion="0.1"/>
</Control>
</file>

<file path=customXml/item1772.xml><?xml version="1.0" encoding="utf-8"?>
<Control xmlns="http://schemas.microsoft.com/VisualStudio/2011/storyboarding/control">
  <Id Name="68a6efa7-0759-454d-829d-0dcf3dd35ea4" Revision="1" Stencil="System.MyShapes" StencilVersion="1.0"/>
</Control>
</file>

<file path=customXml/item1773.xml><?xml version="1.0" encoding="utf-8"?>
<Control xmlns="http://schemas.microsoft.com/VisualStudio/2011/storyboarding/control">
  <Id Name="System.Storyboarding.Common.Text" Revision="1" Stencil="System.Storyboarding.Common" StencilVersion="0.1"/>
</Control>
</file>

<file path=customXml/item1774.xml><?xml version="1.0" encoding="utf-8"?>
<Control xmlns="http://schemas.microsoft.com/VisualStudio/2011/storyboarding/control">
  <Id Name="f942614c-ea29-48b0-a0bf-39a188daa13c" Revision="1" Stencil="System.MyShapes" StencilVersion="1.0"/>
</Control>
</file>

<file path=customXml/item1775.xml><?xml version="1.0" encoding="utf-8"?>
<Control xmlns="http://schemas.microsoft.com/VisualStudio/2011/storyboarding/control">
  <Id Name="System.Storyboarding.Common.Text" Revision="1" Stencil="System.Storyboarding.Common" StencilVersion="0.1"/>
</Control>
</file>

<file path=customXml/item1776.xml><?xml version="1.0" encoding="utf-8"?>
<Control xmlns="http://schemas.microsoft.com/VisualStudio/2011/storyboarding/control">
  <Id Name="System.Storyboarding.Common.Text" Revision="1" Stencil="System.Storyboarding.Common" StencilVersion="0.1"/>
</Control>
</file>

<file path=customXml/item1777.xml><?xml version="1.0" encoding="utf-8"?>
<Control xmlns="http://schemas.microsoft.com/VisualStudio/2011/storyboarding/control">
  <Id Name="System.Storyboarding.Common.Text" Revision="1" Stencil="System.Storyboarding.Common" StencilVersion="0.1"/>
</Control>
</file>

<file path=customXml/item1778.xml><?xml version="1.0" encoding="utf-8"?>
<Control xmlns="http://schemas.microsoft.com/VisualStudio/2011/storyboarding/control">
  <Id Name="f942614c-ea29-48b0-a0bf-39a188daa13c" Revision="1" Stencil="System.MyShapes" StencilVersion="1.0"/>
</Control>
</file>

<file path=customXml/item1779.xml><?xml version="1.0" encoding="utf-8"?>
<Control xmlns="http://schemas.microsoft.com/VisualStudio/2011/storyboarding/control">
  <Id Name="System.Storyboarding.Common.Text" Revision="1" Stencil="System.Storyboarding.Common" StencilVersion="0.1"/>
</Control>
</file>

<file path=customXml/item178.xml><?xml version="1.0" encoding="utf-8"?>
<Control xmlns="http://schemas.microsoft.com/VisualStudio/2011/storyboarding/control">
  <Id Name="System.Storyboarding.Common.Text" Revision="1" Stencil="System.Storyboarding.Common" StencilVersion="0.1"/>
</Control>
</file>

<file path=customXml/item1780.xml><?xml version="1.0" encoding="utf-8"?>
<Control xmlns="http://schemas.microsoft.com/VisualStudio/2011/storyboarding/control">
  <Id Name="68a6efa7-0759-454d-829d-0dcf3dd35ea4" Revision="1" Stencil="System.MyShapes" StencilVersion="1.0"/>
</Control>
</file>

<file path=customXml/item1781.xml><?xml version="1.0" encoding="utf-8"?>
<Control xmlns="http://schemas.microsoft.com/VisualStudio/2011/storyboarding/control">
  <Id Name="System.Storyboarding.Common.Text" Revision="1" Stencil="System.Storyboarding.Common" StencilVersion="0.1"/>
</Control>
</file>

<file path=customXml/item1782.xml><?xml version="1.0" encoding="utf-8"?>
<Control xmlns="http://schemas.microsoft.com/VisualStudio/2011/storyboarding/control">
  <Id Name="System.Storyboarding.Common.Text" Revision="1" Stencil="System.Storyboarding.Common" StencilVersion="0.1"/>
</Control>
</file>

<file path=customXml/item1783.xml><?xml version="1.0" encoding="utf-8"?>
<Control xmlns="http://schemas.microsoft.com/VisualStudio/2011/storyboarding/control">
  <Id Name="System.Storyboarding.Common.Text" Revision="1" Stencil="System.Storyboarding.Common" StencilVersion="0.1"/>
</Control>
</file>

<file path=customXml/item1784.xml><?xml version="1.0" encoding="utf-8"?>
<Control xmlns="http://schemas.microsoft.com/VisualStudio/2011/storyboarding/control">
  <Id Name="System.Storyboarding.Common.Text" Revision="1" Stencil="System.Storyboarding.Common" StencilVersion="0.1"/>
</Control>
</file>

<file path=customXml/item1785.xml><?xml version="1.0" encoding="utf-8"?>
<Control xmlns="http://schemas.microsoft.com/VisualStudio/2011/storyboarding/control">
  <Id Name="System.Storyboarding.Common.Text" Revision="1" Stencil="System.Storyboarding.Common" StencilVersion="0.1"/>
</Control>
</file>

<file path=customXml/item1786.xml><?xml version="1.0" encoding="utf-8"?>
<Control xmlns="http://schemas.microsoft.com/VisualStudio/2011/storyboarding/control">
  <Id Name="System.Storyboarding.Common.Text" Revision="1" Stencil="System.Storyboarding.Common" StencilVersion="0.1"/>
</Control>
</file>

<file path=customXml/item1787.xml><?xml version="1.0" encoding="utf-8"?>
<Control xmlns="http://schemas.microsoft.com/VisualStudio/2011/storyboarding/control">
  <Id Name="System.Storyboarding.Common.Text" Revision="1" Stencil="System.Storyboarding.Common" StencilVersion="0.1"/>
</Control>
</file>

<file path=customXml/item1788.xml><?xml version="1.0" encoding="utf-8"?>
<Control xmlns="http://schemas.microsoft.com/VisualStudio/2011/storyboarding/control">
  <Id Name="2d0ec6f4-3d74-4898-a25c-e2cd29156f33" Revision="1" Stencil="System.MyShapes" StencilVersion="1.0"/>
</Control>
</file>

<file path=customXml/item1789.xml><?xml version="1.0" encoding="utf-8"?>
<Control xmlns="http://schemas.microsoft.com/VisualStudio/2011/storyboarding/control">
  <Id Name="System.Storyboarding.Common.Text" Revision="1" Stencil="System.Storyboarding.Common" StencilVersion="0.1"/>
</Control>
</file>

<file path=customXml/item179.xml><?xml version="1.0" encoding="utf-8"?>
<Control xmlns="http://schemas.microsoft.com/VisualStudio/2011/storyboarding/control">
  <Id Name="5d1b3dce-16e1-4d33-a649-35b231ab4c99" Revision="1" Stencil="System.MyShapes" StencilVersion="1.0"/>
</Control>
</file>

<file path=customXml/item1790.xml><?xml version="1.0" encoding="utf-8"?>
<Control xmlns="http://schemas.microsoft.com/VisualStudio/2011/storyboarding/control">
  <Id Name="System.Storyboarding.Common.Text" Revision="1" Stencil="System.Storyboarding.Common" StencilVersion="0.1"/>
</Control>
</file>

<file path=customXml/item1791.xml><?xml version="1.0" encoding="utf-8"?>
<Control xmlns="http://schemas.microsoft.com/VisualStudio/2011/storyboarding/control">
  <Id Name="f942614c-ea29-48b0-a0bf-39a188daa13c" Revision="1" Stencil="System.MyShapes" StencilVersion="1.0"/>
</Control>
</file>

<file path=customXml/item1792.xml><?xml version="1.0" encoding="utf-8"?>
<Control xmlns="http://schemas.microsoft.com/VisualStudio/2011/storyboarding/control">
  <Id Name="68a6efa7-0759-454d-829d-0dcf3dd35ea4" Revision="1" Stencil="System.MyShapes" StencilVersion="1.0"/>
</Control>
</file>

<file path=customXml/item1793.xml><?xml version="1.0" encoding="utf-8"?>
<Control xmlns="http://schemas.microsoft.com/VisualStudio/2011/storyboarding/control">
  <Id Name="System.Storyboarding.Common.Text" Revision="1" Stencil="System.Storyboarding.Common" StencilVersion="0.1"/>
</Control>
</file>

<file path=customXml/item1794.xml><?xml version="1.0" encoding="utf-8"?>
<Control xmlns="http://schemas.microsoft.com/VisualStudio/2011/storyboarding/control">
  <Id Name="f942614c-ea29-48b0-a0bf-39a188daa13c" Revision="1" Stencil="System.MyShapes" StencilVersion="1.0"/>
</Control>
</file>

<file path=customXml/item1795.xml><?xml version="1.0" encoding="utf-8"?>
<Control xmlns="http://schemas.microsoft.com/VisualStudio/2011/storyboarding/control">
  <Id Name="System.Storyboarding.Common.Text" Revision="1" Stencil="System.Storyboarding.Common" StencilVersion="0.1"/>
</Control>
</file>

<file path=customXml/item1796.xml><?xml version="1.0" encoding="utf-8"?>
<Control xmlns="http://schemas.microsoft.com/VisualStudio/2011/storyboarding/control">
  <Id Name="System.Storyboarding.Common.Text" Revision="1" Stencil="System.Storyboarding.Common" StencilVersion="0.1"/>
</Control>
</file>

<file path=customXml/item1797.xml><?xml version="1.0" encoding="utf-8"?>
<Control xmlns="http://schemas.microsoft.com/VisualStudio/2011/storyboarding/control">
  <Id Name="System.Storyboarding.Common.Text" Revision="1" Stencil="System.Storyboarding.Common" StencilVersion="0.1"/>
</Control>
</file>

<file path=customXml/item1798.xml><?xml version="1.0" encoding="utf-8"?>
<Control xmlns="http://schemas.microsoft.com/VisualStudio/2011/storyboarding/control">
  <Id Name="f942614c-ea29-48b0-a0bf-39a188daa13c" Revision="1" Stencil="System.MyShapes" StencilVersion="1.0"/>
</Control>
</file>

<file path=customXml/item1799.xml><?xml version="1.0" encoding="utf-8"?>
<Control xmlns="http://schemas.microsoft.com/VisualStudio/2011/storyboarding/control">
  <Id Name="System.Storyboarding.Common.Text" Revision="1" Stencil="System.Storyboarding.Common" StencilVersion="0.1"/>
</Control>
</file>

<file path=customXml/item18.xml><?xml version="1.0" encoding="utf-8"?>
<Control xmlns="http://schemas.microsoft.com/VisualStudio/2011/storyboarding/control">
  <Id Name="System.Storyboarding.Common.Text" Revision="1" Stencil="System.Storyboarding.Common" StencilVersion="0.1"/>
</Control>
</file>

<file path=customXml/item180.xml><?xml version="1.0" encoding="utf-8"?>
<Control xmlns="http://schemas.microsoft.com/VisualStudio/2011/storyboarding/control">
  <Id Name="System.Storyboarding.Common.Text" Revision="1" Stencil="System.Storyboarding.Common" StencilVersion="0.1"/>
</Control>
</file>

<file path=customXml/item1800.xml><?xml version="1.0" encoding="utf-8"?>
<Control xmlns="http://schemas.microsoft.com/VisualStudio/2011/storyboarding/control">
  <Id Name="System.Storyboarding.Common.Text" Revision="1" Stencil="System.Storyboarding.Common" StencilVersion="0.1"/>
</Control>
</file>

<file path=customXml/item1801.xml><?xml version="1.0" encoding="utf-8"?>
<Control xmlns="http://schemas.microsoft.com/VisualStudio/2011/storyboarding/control">
  <Id Name="System.Storyboarding.Common.Text" Revision="1" Stencil="System.Storyboarding.Common" StencilVersion="0.1"/>
</Control>
</file>

<file path=customXml/item1802.xml><?xml version="1.0" encoding="utf-8"?>
<Control xmlns="http://schemas.microsoft.com/VisualStudio/2011/storyboarding/control">
  <Id Name="System.Storyboarding.Common.Text" Revision="1" Stencil="System.Storyboarding.Common" StencilVersion="0.1"/>
</Control>
</file>

<file path=customXml/item1803.xml><?xml version="1.0" encoding="utf-8"?>
<Control xmlns="http://schemas.microsoft.com/VisualStudio/2011/storyboarding/control">
  <Id Name="f942614c-ea29-48b0-a0bf-39a188daa13c" Revision="1" Stencil="System.MyShapes" StencilVersion="1.0"/>
</Control>
</file>

<file path=customXml/item1804.xml><?xml version="1.0" encoding="utf-8"?>
<Control xmlns="http://schemas.microsoft.com/VisualStudio/2011/storyboarding/control">
  <Id Name="System.Storyboarding.Common.Text" Revision="1" Stencil="System.Storyboarding.Common" StencilVersion="0.1"/>
</Control>
</file>

<file path=customXml/item1805.xml><?xml version="1.0" encoding="utf-8"?>
<Control xmlns="http://schemas.microsoft.com/VisualStudio/2011/storyboarding/control">
  <Id Name="System.Storyboarding.Common.Text" Revision="1" Stencil="System.Storyboarding.Common" StencilVersion="0.1"/>
</Control>
</file>

<file path=customXml/item1806.xml><?xml version="1.0" encoding="utf-8"?>
<Control xmlns="http://schemas.microsoft.com/VisualStudio/2011/storyboarding/control">
  <Id Name="System.Storyboarding.Common.Text" Revision="1" Stencil="System.Storyboarding.Common" StencilVersion="0.1"/>
</Control>
</file>

<file path=customXml/item1807.xml><?xml version="1.0" encoding="utf-8"?>
<Control xmlns="http://schemas.microsoft.com/VisualStudio/2011/storyboarding/control">
  <Id Name="126ea32c-c6f2-4e50-82f4-2b9687deaa14" Revision="1" Stencil="System.MyShapes" StencilVersion="1.0"/>
</Control>
</file>

<file path=customXml/item1808.xml><?xml version="1.0" encoding="utf-8"?>
<Control xmlns="http://schemas.microsoft.com/VisualStudio/2011/storyboarding/control">
  <Id Name="System.Storyboarding.Common.Text" Revision="1" Stencil="System.Storyboarding.Common" StencilVersion="0.1"/>
</Control>
</file>

<file path=customXml/item1809.xml><?xml version="1.0" encoding="utf-8"?>
<Control xmlns="http://schemas.microsoft.com/VisualStudio/2011/storyboarding/control">
  <Id Name="System.Storyboarding.Common.Text" Revision="1" Stencil="System.Storyboarding.Common" StencilVersion="0.1"/>
</Control>
</file>

<file path=customXml/item181.xml><?xml version="1.0" encoding="utf-8"?>
<Control xmlns="http://schemas.microsoft.com/VisualStudio/2011/storyboarding/control">
  <Id Name="System.Storyboarding.Common.Text" Revision="1" Stencil="System.Storyboarding.Common" StencilVersion="0.1"/>
</Control>
</file>

<file path=customXml/item1810.xml><?xml version="1.0" encoding="utf-8"?>
<Control xmlns="http://schemas.microsoft.com/VisualStudio/2011/storyboarding/control">
  <Id Name="System.Storyboarding.Common.Text" Revision="1" Stencil="System.Storyboarding.Common" StencilVersion="0.1"/>
</Control>
</file>

<file path=customXml/item1811.xml><?xml version="1.0" encoding="utf-8"?>
<Control xmlns="http://schemas.microsoft.com/VisualStudio/2011/storyboarding/control">
  <Id Name="System.Storyboarding.Common.Text" Revision="1" Stencil="System.Storyboarding.Common" StencilVersion="0.1"/>
</Control>
</file>

<file path=customXml/item1812.xml><?xml version="1.0" encoding="utf-8"?>
<Control xmlns="http://schemas.microsoft.com/VisualStudio/2011/storyboarding/control">
  <Id Name="System.Storyboarding.Common.Text" Revision="1" Stencil="System.Storyboarding.Common" StencilVersion="0.1"/>
</Control>
</file>

<file path=customXml/item1813.xml><?xml version="1.0" encoding="utf-8"?>
<Control xmlns="http://schemas.microsoft.com/VisualStudio/2011/storyboarding/control">
  <Id Name="System.Storyboarding.Common.Text" Revision="1" Stencil="System.Storyboarding.Common" StencilVersion="0.1"/>
</Control>
</file>

<file path=customXml/item1814.xml><?xml version="1.0" encoding="utf-8"?>
<Control xmlns="http://schemas.microsoft.com/VisualStudio/2011/storyboarding/control">
  <Id Name="System.Storyboarding.Common.Text" Revision="1" Stencil="System.Storyboarding.Common" StencilVersion="0.1"/>
</Control>
</file>

<file path=customXml/item1815.xml><?xml version="1.0" encoding="utf-8"?>
<Control xmlns="http://schemas.microsoft.com/VisualStudio/2011/storyboarding/control">
  <Id Name="2d0ec6f4-3d74-4898-a25c-e2cd29156f33" Revision="1" Stencil="System.MyShapes" StencilVersion="1.0"/>
</Control>
</file>

<file path=customXml/item1816.xml><?xml version="1.0" encoding="utf-8"?>
<Control xmlns="http://schemas.microsoft.com/VisualStudio/2011/storyboarding/control">
  <Id Name="System.Storyboarding.Common.Text" Revision="1" Stencil="System.Storyboarding.Common" StencilVersion="0.1"/>
</Control>
</file>

<file path=customXml/item1817.xml><?xml version="1.0" encoding="utf-8"?>
<Control xmlns="http://schemas.microsoft.com/VisualStudio/2011/storyboarding/control">
  <Id Name="System.Storyboarding.Common.Text" Revision="1" Stencil="System.Storyboarding.Common" StencilVersion="0.1"/>
</Control>
</file>

<file path=customXml/item1818.xml><?xml version="1.0" encoding="utf-8"?>
<Control xmlns="http://schemas.microsoft.com/VisualStudio/2011/storyboarding/control">
  <Id Name="System.Storyboarding.Common.Text" Revision="1" Stencil="System.Storyboarding.Common" StencilVersion="0.1"/>
</Control>
</file>

<file path=customXml/item1819.xml><?xml version="1.0" encoding="utf-8"?>
<Control xmlns="http://schemas.microsoft.com/VisualStudio/2011/storyboarding/control">
  <Id Name="System.Storyboarding.Common.Text" Revision="1" Stencil="System.Storyboarding.Common" StencilVersion="0.1"/>
</Control>
</file>

<file path=customXml/item182.xml><?xml version="1.0" encoding="utf-8"?>
<Control xmlns="http://schemas.microsoft.com/VisualStudio/2011/storyboarding/control">
  <Id Name="System.Storyboarding.Common.Text" Revision="1" Stencil="System.Storyboarding.Common" StencilVersion="0.1"/>
</Control>
</file>

<file path=customXml/item1820.xml><?xml version="1.0" encoding="utf-8"?>
<Control xmlns="http://schemas.microsoft.com/VisualStudio/2011/storyboarding/control">
  <Id Name="System.Storyboarding.Common.Text" Revision="1" Stencil="System.Storyboarding.Common" StencilVersion="0.1"/>
</Control>
</file>

<file path=customXml/item1821.xml><?xml version="1.0" encoding="utf-8"?>
<Control xmlns="http://schemas.microsoft.com/VisualStudio/2011/storyboarding/control">
  <Id Name="f942614c-ea29-48b0-a0bf-39a188daa13c" Revision="1" Stencil="System.MyShapes" StencilVersion="1.0"/>
</Control>
</file>

<file path=customXml/item1822.xml><?xml version="1.0" encoding="utf-8"?>
<Control xmlns="http://schemas.microsoft.com/VisualStudio/2011/storyboarding/control">
  <Id Name="System.Storyboarding.Common.Text" Revision="1" Stencil="System.Storyboarding.Common" StencilVersion="0.1"/>
</Control>
</file>

<file path=customXml/item1823.xml><?xml version="1.0" encoding="utf-8"?>
<Control xmlns="http://schemas.microsoft.com/VisualStudio/2011/storyboarding/control">
  <Id Name="System.Storyboarding.Common.Text" Revision="1" Stencil="System.Storyboarding.Common" StencilVersion="0.1"/>
</Control>
</file>

<file path=customXml/item1824.xml><?xml version="1.0" encoding="utf-8"?>
<Control xmlns="http://schemas.microsoft.com/VisualStudio/2011/storyboarding/control">
  <Id Name="System.Storyboarding.Common.Text" Revision="1" Stencil="System.Storyboarding.Common" StencilVersion="0.1"/>
</Control>
</file>

<file path=customXml/item1825.xml><?xml version="1.0" encoding="utf-8"?>
<Control xmlns="http://schemas.microsoft.com/VisualStudio/2011/storyboarding/control">
  <Id Name="System.Storyboarding.Common.Text" Revision="1" Stencil="System.Storyboarding.Common" StencilVersion="0.1"/>
</Control>
</file>

<file path=customXml/item1826.xml><?xml version="1.0" encoding="utf-8"?>
<Control xmlns="http://schemas.microsoft.com/VisualStudio/2011/storyboarding/control">
  <Id Name="System.Storyboarding.Common.Text" Revision="1" Stencil="System.Storyboarding.Common" StencilVersion="0.1"/>
</Control>
</file>

<file path=customXml/item1827.xml><?xml version="1.0" encoding="utf-8"?>
<Control xmlns="http://schemas.microsoft.com/VisualStudio/2011/storyboarding/control">
  <Id Name="System.Storyboarding.Common.Text" Revision="1" Stencil="System.Storyboarding.Common" StencilVersion="0.1"/>
</Control>
</file>

<file path=customXml/item1828.xml><?xml version="1.0" encoding="utf-8"?>
<Control xmlns="http://schemas.microsoft.com/VisualStudio/2011/storyboarding/control">
  <Id Name="System.Storyboarding.Common.Text" Revision="1" Stencil="System.Storyboarding.Common" StencilVersion="0.1"/>
</Control>
</file>

<file path=customXml/item1829.xml><?xml version="1.0" encoding="utf-8"?>
<Control xmlns="http://schemas.microsoft.com/VisualStudio/2011/storyboarding/control">
  <Id Name="f942614c-ea29-48b0-a0bf-39a188daa13c" Revision="1" Stencil="System.MyShapes" StencilVersion="1.0"/>
</Control>
</file>

<file path=customXml/item183.xml><?xml version="1.0" encoding="utf-8"?>
<Control xmlns="http://schemas.microsoft.com/VisualStudio/2011/storyboarding/control">
  <Id Name="System.Storyboarding.Common.Text" Revision="1" Stencil="System.Storyboarding.Common" StencilVersion="0.1"/>
</Control>
</file>

<file path=customXml/item1830.xml><?xml version="1.0" encoding="utf-8"?>
<Control xmlns="http://schemas.microsoft.com/VisualStudio/2011/storyboarding/control">
  <Id Name="2d0ec6f4-3d74-4898-a25c-e2cd29156f33" Revision="1" Stencil="System.MyShapes" StencilVersion="1.0"/>
</Control>
</file>

<file path=customXml/item1831.xml><?xml version="1.0" encoding="utf-8"?>
<Control xmlns="http://schemas.microsoft.com/VisualStudio/2011/storyboarding/control">
  <Id Name="System.Storyboarding.Common.Text" Revision="1" Stencil="System.Storyboarding.Common" StencilVersion="0.1"/>
</Control>
</file>

<file path=customXml/item1832.xml><?xml version="1.0" encoding="utf-8"?>
<Control xmlns="http://schemas.microsoft.com/VisualStudio/2011/storyboarding/control">
  <Id Name="f942614c-ea29-48b0-a0bf-39a188daa13c" Revision="1" Stencil="System.MyShapes" StencilVersion="1.0"/>
</Control>
</file>

<file path=customXml/item1833.xml><?xml version="1.0" encoding="utf-8"?>
<Control xmlns="http://schemas.microsoft.com/VisualStudio/2011/storyboarding/control">
  <Id Name="System.Storyboarding.Common.Text" Revision="1" Stencil="System.Storyboarding.Common" StencilVersion="0.1"/>
</Control>
</file>

<file path=customXml/item1834.xml><?xml version="1.0" encoding="utf-8"?>
<Control xmlns="http://schemas.microsoft.com/VisualStudio/2011/storyboarding/control">
  <Id Name="126ea32c-c6f2-4e50-82f4-2b9687deaa14" Revision="1" Stencil="System.MyShapes" StencilVersion="1.0"/>
</Control>
</file>

<file path=customXml/item1835.xml><?xml version="1.0" encoding="utf-8"?>
<Control xmlns="http://schemas.microsoft.com/VisualStudio/2011/storyboarding/control">
  <Id Name="System.Storyboarding.Common.Text" Revision="1" Stencil="System.Storyboarding.Common" StencilVersion="0.1"/>
</Control>
</file>

<file path=customXml/item1836.xml><?xml version="1.0" encoding="utf-8"?>
<Control xmlns="http://schemas.microsoft.com/VisualStudio/2011/storyboarding/control">
  <Id Name="2d0ec6f4-3d74-4898-a25c-e2cd29156f33" Revision="1" Stencil="System.MyShapes" StencilVersion="1.0"/>
</Control>
</file>

<file path=customXml/item1837.xml><?xml version="1.0" encoding="utf-8"?>
<Control xmlns="http://schemas.microsoft.com/VisualStudio/2011/storyboarding/control">
  <Id Name="126ea32c-c6f2-4e50-82f4-2b9687deaa14" Revision="1" Stencil="System.MyShapes" StencilVersion="1.0"/>
</Control>
</file>

<file path=customXml/item1838.xml><?xml version="1.0" encoding="utf-8"?>
<Control xmlns="http://schemas.microsoft.com/VisualStudio/2011/storyboarding/control">
  <Id Name="System.Storyboarding.Common.Text" Revision="1" Stencil="System.Storyboarding.Common" StencilVersion="0.1"/>
</Control>
</file>

<file path=customXml/item1839.xml><?xml version="1.0" encoding="utf-8"?>
<Control xmlns="http://schemas.microsoft.com/VisualStudio/2011/storyboarding/control">
  <Id Name="System.Storyboarding.Common.Text" Revision="1" Stencil="System.Storyboarding.Common" StencilVersion="0.1"/>
</Control>
</file>

<file path=customXml/item184.xml><?xml version="1.0" encoding="utf-8"?>
<Control xmlns="http://schemas.microsoft.com/VisualStudio/2011/storyboarding/control">
  <Id Name="System.Storyboarding.Common.Text" Revision="1" Stencil="System.Storyboarding.Common" StencilVersion="0.1"/>
</Control>
</file>

<file path=customXml/item1840.xml><?xml version="1.0" encoding="utf-8"?>
<Control xmlns="http://schemas.microsoft.com/VisualStudio/2011/storyboarding/control">
  <Id Name="System.Storyboarding.Common.Text" Revision="1" Stencil="System.Storyboarding.Common" StencilVersion="0.1"/>
</Control>
</file>

<file path=customXml/item1841.xml><?xml version="1.0" encoding="utf-8"?>
<Control xmlns="http://schemas.microsoft.com/VisualStudio/2011/storyboarding/control">
  <Id Name="System.Storyboarding.Common.Text" Revision="1" Stencil="System.Storyboarding.Common" StencilVersion="0.1"/>
</Control>
</file>

<file path=customXml/item1842.xml><?xml version="1.0" encoding="utf-8"?>
<Control xmlns="http://schemas.microsoft.com/VisualStudio/2011/storyboarding/control">
  <Id Name="f942614c-ea29-48b0-a0bf-39a188daa13c" Revision="1" Stencil="System.MyShapes" StencilVersion="1.0"/>
</Control>
</file>

<file path=customXml/item1843.xml><?xml version="1.0" encoding="utf-8"?>
<Control xmlns="http://schemas.microsoft.com/VisualStudio/2011/storyboarding/control">
  <Id Name="2d0ec6f4-3d74-4898-a25c-e2cd29156f33" Revision="1" Stencil="System.MyShapes" StencilVersion="1.0"/>
</Control>
</file>

<file path=customXml/item1844.xml><?xml version="1.0" encoding="utf-8"?>
<Control xmlns="http://schemas.microsoft.com/VisualStudio/2011/storyboarding/control">
  <Id Name="System.Storyboarding.Common.Text" Revision="1" Stencil="System.Storyboarding.Common" StencilVersion="0.1"/>
</Control>
</file>

<file path=customXml/item1845.xml><?xml version="1.0" encoding="utf-8"?>
<Control xmlns="http://schemas.microsoft.com/VisualStudio/2011/storyboarding/control">
  <Id Name="System.Storyboarding.Common.Text" Revision="1" Stencil="System.Storyboarding.Common" StencilVersion="0.1"/>
</Control>
</file>

<file path=customXml/item1846.xml><?xml version="1.0" encoding="utf-8"?>
<Control xmlns="http://schemas.microsoft.com/VisualStudio/2011/storyboarding/control">
  <Id Name="f942614c-ea29-48b0-a0bf-39a188daa13c" Revision="1" Stencil="System.MyShapes" StencilVersion="1.0"/>
</Control>
</file>

<file path=customXml/item1847.xml><?xml version="1.0" encoding="utf-8"?>
<Control xmlns="http://schemas.microsoft.com/VisualStudio/2011/storyboarding/control">
  <Id Name="f942614c-ea29-48b0-a0bf-39a188daa13c" Revision="1" Stencil="System.MyShapes" StencilVersion="1.0"/>
</Control>
</file>

<file path=customXml/item1848.xml><?xml version="1.0" encoding="utf-8"?>
<Control xmlns="http://schemas.microsoft.com/VisualStudio/2011/storyboarding/control">
  <Id Name="2d0ec6f4-3d74-4898-a25c-e2cd29156f33" Revision="1" Stencil="System.MyShapes" StencilVersion="1.0"/>
</Control>
</file>

<file path=customXml/item1849.xml><?xml version="1.0" encoding="utf-8"?>
<Control xmlns="http://schemas.microsoft.com/VisualStudio/2011/storyboarding/control">
  <Id Name="f942614c-ea29-48b0-a0bf-39a188daa13c" Revision="1" Stencil="System.MyShapes" StencilVersion="1.0"/>
</Control>
</file>

<file path=customXml/item185.xml><?xml version="1.0" encoding="utf-8"?>
<Control xmlns="http://schemas.microsoft.com/VisualStudio/2011/storyboarding/control">
  <Id Name="2d0ec6f4-3d74-4898-a25c-e2cd29156f33" Revision="1" Stencil="System.MyShapes" StencilVersion="1.0"/>
</Control>
</file>

<file path=customXml/item1850.xml><?xml version="1.0" encoding="utf-8"?>
<Control xmlns="http://schemas.microsoft.com/VisualStudio/2011/storyboarding/control">
  <Id Name="System.Storyboarding.Common.Text" Revision="1" Stencil="System.Storyboarding.Common" StencilVersion="0.1"/>
</Control>
</file>

<file path=customXml/item1851.xml><?xml version="1.0" encoding="utf-8"?>
<Control xmlns="http://schemas.microsoft.com/VisualStudio/2011/storyboarding/control">
  <Id Name="System.Storyboarding.Common.Text" Revision="1" Stencil="System.Storyboarding.Common" StencilVersion="0.1"/>
</Control>
</file>

<file path=customXml/item1852.xml><?xml version="1.0" encoding="utf-8"?>
<Control xmlns="http://schemas.microsoft.com/VisualStudio/2011/storyboarding/control">
  <Id Name="System.Storyboarding.Common.Text" Revision="1" Stencil="System.Storyboarding.Common" StencilVersion="0.1"/>
</Control>
</file>

<file path=customXml/item1853.xml><?xml version="1.0" encoding="utf-8"?>
<Control xmlns="http://schemas.microsoft.com/VisualStudio/2011/storyboarding/control">
  <Id Name="System.Storyboarding.Common.Text" Revision="1" Stencil="System.Storyboarding.Common" StencilVersion="0.1"/>
</Control>
</file>

<file path=customXml/item1854.xml><?xml version="1.0" encoding="utf-8"?>
<Control xmlns="http://schemas.microsoft.com/VisualStudio/2011/storyboarding/control">
  <Id Name="f942614c-ea29-48b0-a0bf-39a188daa13c" Revision="1" Stencil="System.MyShapes" StencilVersion="1.0"/>
</Control>
</file>

<file path=customXml/item1855.xml><?xml version="1.0" encoding="utf-8"?>
<Control xmlns="http://schemas.microsoft.com/VisualStudio/2011/storyboarding/control">
  <Id Name="5d1b3dce-16e1-4d33-a649-35b231ab4c99" Revision="1" Stencil="System.MyShapes" StencilVersion="1.0"/>
</Control>
</file>

<file path=customXml/item1856.xml><?xml version="1.0" encoding="utf-8"?>
<Control xmlns="http://schemas.microsoft.com/VisualStudio/2011/storyboarding/control">
  <Id Name="System.Storyboarding.Common.Text" Revision="1" Stencil="System.Storyboarding.Common" StencilVersion="0.1"/>
</Control>
</file>

<file path=customXml/item1857.xml><?xml version="1.0" encoding="utf-8"?>
<Control xmlns="http://schemas.microsoft.com/VisualStudio/2011/storyboarding/control">
  <Id Name="System.Storyboarding.Common.Text" Revision="1" Stencil="System.Storyboarding.Common" StencilVersion="0.1"/>
</Control>
</file>

<file path=customXml/item1858.xml><?xml version="1.0" encoding="utf-8"?>
<Control xmlns="http://schemas.microsoft.com/VisualStudio/2011/storyboarding/control">
  <Id Name="System.Storyboarding.Common.Text" Revision="1" Stencil="System.Storyboarding.Common" StencilVersion="0.1"/>
</Control>
</file>

<file path=customXml/item1859.xml><?xml version="1.0" encoding="utf-8"?>
<Control xmlns="http://schemas.microsoft.com/VisualStudio/2011/storyboarding/control">
  <Id Name="f942614c-ea29-48b0-a0bf-39a188daa13c" Revision="1" Stencil="System.MyShapes" StencilVersion="1.0"/>
</Control>
</file>

<file path=customXml/item186.xml><?xml version="1.0" encoding="utf-8"?>
<Control xmlns="http://schemas.microsoft.com/VisualStudio/2011/storyboarding/control">
  <Id Name="System.Storyboarding.Common.Text" Revision="1" Stencil="System.Storyboarding.Common" StencilVersion="0.1"/>
</Control>
</file>

<file path=customXml/item1860.xml><?xml version="1.0" encoding="utf-8"?>
<Control xmlns="http://schemas.microsoft.com/VisualStudio/2011/storyboarding/control">
  <Id Name="System.Storyboarding.Common.Text" Revision="1" Stencil="System.Storyboarding.Common" StencilVersion="0.1"/>
</Control>
</file>

<file path=customXml/item1861.xml><?xml version="1.0" encoding="utf-8"?>
<Control xmlns="http://schemas.microsoft.com/VisualStudio/2011/storyboarding/control">
  <Id Name="System.Storyboarding.Common.Text" Revision="1" Stencil="System.Storyboarding.Common" StencilVersion="0.1"/>
</Control>
</file>

<file path=customXml/item1862.xml><?xml version="1.0" encoding="utf-8"?>
<Control xmlns="http://schemas.microsoft.com/VisualStudio/2011/storyboarding/control">
  <Id Name="System.Storyboarding.Common.Text" Revision="1" Stencil="System.Storyboarding.Common" StencilVersion="0.1"/>
</Control>
</file>

<file path=customXml/item1863.xml><?xml version="1.0" encoding="utf-8"?>
<Control xmlns="http://schemas.microsoft.com/VisualStudio/2011/storyboarding/control">
  <Id Name="2d0ec6f4-3d74-4898-a25c-e2cd29156f33" Revision="1" Stencil="System.MyShapes" StencilVersion="1.0"/>
</Control>
</file>

<file path=customXml/item1864.xml><?xml version="1.0" encoding="utf-8"?>
<Control xmlns="http://schemas.microsoft.com/VisualStudio/2011/storyboarding/control">
  <Id Name="f942614c-ea29-48b0-a0bf-39a188daa13c" Revision="1" Stencil="System.MyShapes" StencilVersion="1.0"/>
</Control>
</file>

<file path=customXml/item1865.xml><?xml version="1.0" encoding="utf-8"?>
<Control xmlns="http://schemas.microsoft.com/VisualStudio/2011/storyboarding/control">
  <Id Name="System.Storyboarding.Common.Text" Revision="1" Stencil="System.Storyboarding.Common" StencilVersion="0.1"/>
</Control>
</file>

<file path=customXml/item1866.xml><?xml version="1.0" encoding="utf-8"?>
<Control xmlns="http://schemas.microsoft.com/VisualStudio/2011/storyboarding/control">
  <Id Name="System.Storyboarding.Common.Text" Revision="1" Stencil="System.Storyboarding.Common" StencilVersion="0.1"/>
</Control>
</file>

<file path=customXml/item1867.xml><?xml version="1.0" encoding="utf-8"?>
<Control xmlns="http://schemas.microsoft.com/VisualStudio/2011/storyboarding/control">
  <Id Name="System.Storyboarding.Common.Text" Revision="1" Stencil="System.Storyboarding.Common" StencilVersion="0.1"/>
</Control>
</file>

<file path=customXml/item1868.xml><?xml version="1.0" encoding="utf-8"?>
<Control xmlns="http://schemas.microsoft.com/VisualStudio/2011/storyboarding/control">
  <Id Name="System.Storyboarding.Common.Text" Revision="1" Stencil="System.Storyboarding.Common" StencilVersion="0.1"/>
</Control>
</file>

<file path=customXml/item1869.xml><?xml version="1.0" encoding="utf-8"?>
<Control xmlns="http://schemas.microsoft.com/VisualStudio/2011/storyboarding/control">
  <Id Name="System.Storyboarding.Common.Text" Revision="1" Stencil="System.Storyboarding.Common" StencilVersion="0.1"/>
</Control>
</file>

<file path=customXml/item187.xml><?xml version="1.0" encoding="utf-8"?>
<Control xmlns="http://schemas.microsoft.com/VisualStudio/2011/storyboarding/control">
  <Id Name="System.Storyboarding.Common.Text" Revision="1" Stencil="System.Storyboarding.Common" StencilVersion="0.1"/>
</Control>
</file>

<file path=customXml/item1870.xml><?xml version="1.0" encoding="utf-8"?>
<Control xmlns="http://schemas.microsoft.com/VisualStudio/2011/storyboarding/control">
  <Id Name="System.Storyboarding.Common.Text" Revision="1" Stencil="System.Storyboarding.Common" StencilVersion="0.1"/>
</Control>
</file>

<file path=customXml/item1871.xml><?xml version="1.0" encoding="utf-8"?>
<Control xmlns="http://schemas.microsoft.com/VisualStudio/2011/storyboarding/control">
  <Id Name="System.Storyboarding.Common.Text" Revision="1" Stencil="System.Storyboarding.Common" StencilVersion="0.1"/>
</Control>
</file>

<file path=customXml/item1872.xml><?xml version="1.0" encoding="utf-8"?>
<Control xmlns="http://schemas.microsoft.com/VisualStudio/2011/storyboarding/control">
  <Id Name="System.Storyboarding.Common.Text" Revision="1" Stencil="System.Storyboarding.Common" StencilVersion="0.1"/>
</Control>
</file>

<file path=customXml/item1873.xml><?xml version="1.0" encoding="utf-8"?>
<Control xmlns="http://schemas.microsoft.com/VisualStudio/2011/storyboarding/control">
  <Id Name="System.Storyboarding.Common.Text" Revision="1" Stencil="System.Storyboarding.Common" StencilVersion="0.1"/>
</Control>
</file>

<file path=customXml/item1874.xml><?xml version="1.0" encoding="utf-8"?>
<Control xmlns="http://schemas.microsoft.com/VisualStudio/2011/storyboarding/control">
  <Id Name="68a6efa7-0759-454d-829d-0dcf3dd35ea4" Revision="1" Stencil="System.MyShapes" StencilVersion="1.0"/>
</Control>
</file>

<file path=customXml/item1875.xml><?xml version="1.0" encoding="utf-8"?>
<Control xmlns="http://schemas.microsoft.com/VisualStudio/2011/storyboarding/control">
  <Id Name="2d0ec6f4-3d74-4898-a25c-e2cd29156f33" Revision="1" Stencil="System.MyShapes" StencilVersion="1.0"/>
</Control>
</file>

<file path=customXml/item1876.xml><?xml version="1.0" encoding="utf-8"?>
<Control xmlns="http://schemas.microsoft.com/VisualStudio/2011/storyboarding/control">
  <Id Name="System.Storyboarding.Common.Text" Revision="1" Stencil="System.Storyboarding.Common" StencilVersion="0.1"/>
</Control>
</file>

<file path=customXml/item1877.xml><?xml version="1.0" encoding="utf-8"?>
<Control xmlns="http://schemas.microsoft.com/VisualStudio/2011/storyboarding/control">
  <Id Name="System.Storyboarding.Common.Text" Revision="1" Stencil="System.Storyboarding.Common" StencilVersion="0.1"/>
</Control>
</file>

<file path=customXml/item1878.xml><?xml version="1.0" encoding="utf-8"?>
<Control xmlns="http://schemas.microsoft.com/VisualStudio/2011/storyboarding/control">
  <Id Name="System.Storyboarding.Common.Text" Revision="1" Stencil="System.Storyboarding.Common" StencilVersion="0.1"/>
</Control>
</file>

<file path=customXml/item1879.xml><?xml version="1.0" encoding="utf-8"?>
<Control xmlns="http://schemas.microsoft.com/VisualStudio/2011/storyboarding/control">
  <Id Name="f942614c-ea29-48b0-a0bf-39a188daa13c" Revision="1" Stencil="System.MyShapes" StencilVersion="1.0"/>
</Control>
</file>

<file path=customXml/item188.xml><?xml version="1.0" encoding="utf-8"?>
<Control xmlns="http://schemas.microsoft.com/VisualStudio/2011/storyboarding/control">
  <Id Name="2d0ec6f4-3d74-4898-a25c-e2cd29156f33" Revision="1" Stencil="System.MyShapes" StencilVersion="1.0"/>
</Control>
</file>

<file path=customXml/item1880.xml><?xml version="1.0" encoding="utf-8"?>
<Control xmlns="http://schemas.microsoft.com/VisualStudio/2011/storyboarding/control">
  <Id Name="System.Storyboarding.Common.Text" Revision="1" Stencil="System.Storyboarding.Common" StencilVersion="0.1"/>
</Control>
</file>

<file path=customXml/item1881.xml><?xml version="1.0" encoding="utf-8"?>
<Control xmlns="http://schemas.microsoft.com/VisualStudio/2011/storyboarding/control">
  <Id Name="System.Storyboarding.Common.Text" Revision="1" Stencil="System.Storyboarding.Common" StencilVersion="0.1"/>
</Control>
</file>

<file path=customXml/item1882.xml><?xml version="1.0" encoding="utf-8"?>
<Control xmlns="http://schemas.microsoft.com/VisualStudio/2011/storyboarding/control">
  <Id Name="System.Storyboarding.Common.Text" Revision="1" Stencil="System.Storyboarding.Common" StencilVersion="0.1"/>
</Control>
</file>

<file path=customXml/item1883.xml><?xml version="1.0" encoding="utf-8"?>
<Control xmlns="http://schemas.microsoft.com/VisualStudio/2011/storyboarding/control">
  <Id Name="System.Storyboarding.Common.Text" Revision="1" Stencil="System.Storyboarding.Common" StencilVersion="0.1"/>
</Control>
</file>

<file path=customXml/item1884.xml><?xml version="1.0" encoding="utf-8"?>
<Control xmlns="http://schemas.microsoft.com/VisualStudio/2011/storyboarding/control">
  <Id Name="System.Storyboarding.Common.Text" Revision="1" Stencil="System.Storyboarding.Common" StencilVersion="0.1"/>
</Control>
</file>

<file path=customXml/item1885.xml><?xml version="1.0" encoding="utf-8"?>
<Control xmlns="http://schemas.microsoft.com/VisualStudio/2011/storyboarding/control">
  <Id Name="System.Storyboarding.Common.Text" Revision="1" Stencil="System.Storyboarding.Common" StencilVersion="0.1"/>
</Control>
</file>

<file path=customXml/item1886.xml><?xml version="1.0" encoding="utf-8"?>
<Control xmlns="http://schemas.microsoft.com/VisualStudio/2011/storyboarding/control">
  <Id Name="2d0ec6f4-3d74-4898-a25c-e2cd29156f33" Revision="1" Stencil="System.MyShapes" StencilVersion="1.0"/>
</Control>
</file>

<file path=customXml/item1887.xml><?xml version="1.0" encoding="utf-8"?>
<Control xmlns="http://schemas.microsoft.com/VisualStudio/2011/storyboarding/control">
  <Id Name="System.Storyboarding.Common.Text" Revision="1" Stencil="System.Storyboarding.Common" StencilVersion="0.1"/>
</Control>
</file>

<file path=customXml/item1888.xml><?xml version="1.0" encoding="utf-8"?>
<Control xmlns="http://schemas.microsoft.com/VisualStudio/2011/storyboarding/control">
  <Id Name="System.Storyboarding.Common.Text" Revision="1" Stencil="System.Storyboarding.Common" StencilVersion="0.1"/>
</Control>
</file>

<file path=customXml/item1889.xml><?xml version="1.0" encoding="utf-8"?>
<Control xmlns="http://schemas.microsoft.com/VisualStudio/2011/storyboarding/control">
  <Id Name="System.Storyboarding.Common.Text" Revision="1" Stencil="System.Storyboarding.Common" StencilVersion="0.1"/>
</Control>
</file>

<file path=customXml/item189.xml><?xml version="1.0" encoding="utf-8"?>
<Control xmlns="http://schemas.microsoft.com/VisualStudio/2011/storyboarding/control">
  <Id Name="System.Storyboarding.Common.Text" Revision="1" Stencil="System.Storyboarding.Common" StencilVersion="0.1"/>
</Control>
</file>

<file path=customXml/item1890.xml><?xml version="1.0" encoding="utf-8"?>
<Control xmlns="http://schemas.microsoft.com/VisualStudio/2011/storyboarding/control">
  <Id Name="System.Storyboarding.Common.Text" Revision="1" Stencil="System.Storyboarding.Common" StencilVersion="0.1"/>
</Control>
</file>

<file path=customXml/item1891.xml><?xml version="1.0" encoding="utf-8"?>
<Control xmlns="http://schemas.microsoft.com/VisualStudio/2011/storyboarding/control">
  <Id Name="126ea32c-c6f2-4e50-82f4-2b9687deaa14" Revision="1" Stencil="System.MyShapes" StencilVersion="1.0"/>
</Control>
</file>

<file path=customXml/item1892.xml><?xml version="1.0" encoding="utf-8"?>
<Control xmlns="http://schemas.microsoft.com/VisualStudio/2011/storyboarding/control">
  <Id Name="System.Storyboarding.Common.Text" Revision="1" Stencil="System.Storyboarding.Common" StencilVersion="0.1"/>
</Control>
</file>

<file path=customXml/item1893.xml><?xml version="1.0" encoding="utf-8"?>
<Control xmlns="http://schemas.microsoft.com/VisualStudio/2011/storyboarding/control">
  <Id Name="68a6efa7-0759-454d-829d-0dcf3dd35ea4" Revision="1" Stencil="System.MyShapes" StencilVersion="1.0"/>
</Control>
</file>

<file path=customXml/item1894.xml><?xml version="1.0" encoding="utf-8"?>
<Control xmlns="http://schemas.microsoft.com/VisualStudio/2011/storyboarding/control">
  <Id Name="System.Storyboarding.Common.Text" Revision="1" Stencil="System.Storyboarding.Common" StencilVersion="0.1"/>
</Control>
</file>

<file path=customXml/item1895.xml><?xml version="1.0" encoding="utf-8"?>
<Control xmlns="http://schemas.microsoft.com/VisualStudio/2011/storyboarding/control">
  <Id Name="System.Storyboarding.Common.Text" Revision="1" Stencil="System.Storyboarding.Common" StencilVersion="0.1"/>
</Control>
</file>

<file path=customXml/item1896.xml><?xml version="1.0" encoding="utf-8"?>
<Control xmlns="http://schemas.microsoft.com/VisualStudio/2011/storyboarding/control">
  <Id Name="System.Storyboarding.Common.Text" Revision="1" Stencil="System.Storyboarding.Common" StencilVersion="0.1"/>
</Control>
</file>

<file path=customXml/item1897.xml><?xml version="1.0" encoding="utf-8"?>
<Control xmlns="http://schemas.microsoft.com/VisualStudio/2011/storyboarding/control">
  <Id Name="System.Storyboarding.Common.Text" Revision="1" Stencil="System.Storyboarding.Common" StencilVersion="0.1"/>
</Control>
</file>

<file path=customXml/item1898.xml><?xml version="1.0" encoding="utf-8"?>
<Control xmlns="http://schemas.microsoft.com/VisualStudio/2011/storyboarding/control">
  <Id Name="System.Storyboarding.Common.Text" Revision="1" Stencil="System.Storyboarding.Common" StencilVersion="0.1"/>
</Control>
</file>

<file path=customXml/item1899.xml><?xml version="1.0" encoding="utf-8"?>
<Control xmlns="http://schemas.microsoft.com/VisualStudio/2011/storyboarding/control">
  <Id Name="2d0ec6f4-3d74-4898-a25c-e2cd29156f33" Revision="1" Stencil="System.MyShapes" StencilVersion="1.0"/>
</Control>
</file>

<file path=customXml/item19.xml><?xml version="1.0" encoding="utf-8"?>
<Control xmlns="http://schemas.microsoft.com/VisualStudio/2011/storyboarding/control">
  <Id Name="2d0ec6f4-3d74-4898-a25c-e2cd29156f33" Revision="1" Stencil="System.MyShapes" StencilVersion="1.0"/>
</Control>
</file>

<file path=customXml/item190.xml><?xml version="1.0" encoding="utf-8"?>
<Control xmlns="http://schemas.microsoft.com/VisualStudio/2011/storyboarding/control">
  <Id Name="System.Storyboarding.Common.Text" Revision="1" Stencil="System.Storyboarding.Common" StencilVersion="0.1"/>
</Control>
</file>

<file path=customXml/item1900.xml><?xml version="1.0" encoding="utf-8"?>
<Control xmlns="http://schemas.microsoft.com/VisualStudio/2011/storyboarding/control">
  <Id Name="System.Storyboarding.Common.Text" Revision="1" Stencil="System.Storyboarding.Common" StencilVersion="0.1"/>
</Control>
</file>

<file path=customXml/item1901.xml><?xml version="1.0" encoding="utf-8"?>
<Control xmlns="http://schemas.microsoft.com/VisualStudio/2011/storyboarding/control">
  <Id Name="2d0ec6f4-3d74-4898-a25c-e2cd29156f33" Revision="1" Stencil="System.MyShapes" StencilVersion="1.0"/>
</Control>
</file>

<file path=customXml/item1902.xml><?xml version="1.0" encoding="utf-8"?>
<Control xmlns="http://schemas.microsoft.com/VisualStudio/2011/storyboarding/control">
  <Id Name="System.Storyboarding.Common.Text" Revision="1" Stencil="System.Storyboarding.Common" StencilVersion="0.1"/>
</Control>
</file>

<file path=customXml/item1903.xml><?xml version="1.0" encoding="utf-8"?>
<Control xmlns="http://schemas.microsoft.com/VisualStudio/2011/storyboarding/control">
  <Id Name="2d0ec6f4-3d74-4898-a25c-e2cd29156f33" Revision="1" Stencil="System.MyShapes" StencilVersion="1.0"/>
</Control>
</file>

<file path=customXml/item1904.xml><?xml version="1.0" encoding="utf-8"?>
<Control xmlns="http://schemas.microsoft.com/VisualStudio/2011/storyboarding/control">
  <Id Name="System.Storyboarding.Common.Text" Revision="1" Stencil="System.Storyboarding.Common" StencilVersion="0.1"/>
</Control>
</file>

<file path=customXml/item1905.xml><?xml version="1.0" encoding="utf-8"?>
<Control xmlns="http://schemas.microsoft.com/VisualStudio/2011/storyboarding/control">
  <Id Name="System.Storyboarding.Common.Text" Revision="1" Stencil="System.Storyboarding.Common" StencilVersion="0.1"/>
</Control>
</file>

<file path=customXml/item1906.xml><?xml version="1.0" encoding="utf-8"?>
<Control xmlns="http://schemas.microsoft.com/VisualStudio/2011/storyboarding/control">
  <Id Name="2d0ec6f4-3d74-4898-a25c-e2cd29156f33" Revision="1" Stencil="System.MyShapes" StencilVersion="1.0"/>
</Control>
</file>

<file path=customXml/item1907.xml><?xml version="1.0" encoding="utf-8"?>
<Control xmlns="http://schemas.microsoft.com/VisualStudio/2011/storyboarding/control">
  <Id Name="System.Storyboarding.Common.Text" Revision="1" Stencil="System.Storyboarding.Common" StencilVersion="0.1"/>
</Control>
</file>

<file path=customXml/item1908.xml><?xml version="1.0" encoding="utf-8"?>
<Control xmlns="http://schemas.microsoft.com/VisualStudio/2011/storyboarding/control">
  <Id Name="f942614c-ea29-48b0-a0bf-39a188daa13c" Revision="1" Stencil="System.MyShapes" StencilVersion="1.0"/>
</Control>
</file>

<file path=customXml/item1909.xml><?xml version="1.0" encoding="utf-8"?>
<Control xmlns="http://schemas.microsoft.com/VisualStudio/2011/storyboarding/control">
  <Id Name="System.Storyboarding.Common.Text" Revision="1" Stencil="System.Storyboarding.Common" StencilVersion="0.1"/>
</Control>
</file>

<file path=customXml/item191.xml><?xml version="1.0" encoding="utf-8"?>
<Control xmlns="http://schemas.microsoft.com/VisualStudio/2011/storyboarding/control">
  <Id Name="126ea32c-c6f2-4e50-82f4-2b9687deaa14" Revision="1" Stencil="System.MyShapes" StencilVersion="1.0"/>
</Control>
</file>

<file path=customXml/item1910.xml><?xml version="1.0" encoding="utf-8"?>
<Control xmlns="http://schemas.microsoft.com/VisualStudio/2011/storyboarding/control">
  <Id Name="f942614c-ea29-48b0-a0bf-39a188daa13c" Revision="1" Stencil="System.MyShapes" StencilVersion="1.0"/>
</Control>
</file>

<file path=customXml/item1911.xml><?xml version="1.0" encoding="utf-8"?>
<Control xmlns="http://schemas.microsoft.com/VisualStudio/2011/storyboarding/control">
  <Id Name="System.Storyboarding.Common.Text" Revision="1" Stencil="System.Storyboarding.Common" StencilVersion="0.1"/>
</Control>
</file>

<file path=customXml/item1912.xml><?xml version="1.0" encoding="utf-8"?>
<Control xmlns="http://schemas.microsoft.com/VisualStudio/2011/storyboarding/control">
  <Id Name="f942614c-ea29-48b0-a0bf-39a188daa13c" Revision="1" Stencil="System.MyShapes" StencilVersion="1.0"/>
</Control>
</file>

<file path=customXml/item1913.xml><?xml version="1.0" encoding="utf-8"?>
<Control xmlns="http://schemas.microsoft.com/VisualStudio/2011/storyboarding/control">
  <Id Name="System.Storyboarding.Common.Text" Revision="1" Stencil="System.Storyboarding.Common" StencilVersion="0.1"/>
</Control>
</file>

<file path=customXml/item1914.xml><?xml version="1.0" encoding="utf-8"?>
<Control xmlns="http://schemas.microsoft.com/VisualStudio/2011/storyboarding/control">
  <Id Name="System.Storyboarding.Common.Text" Revision="1" Stencil="System.Storyboarding.Common" StencilVersion="0.1"/>
</Control>
</file>

<file path=customXml/item1915.xml><?xml version="1.0" encoding="utf-8"?>
<Control xmlns="http://schemas.microsoft.com/VisualStudio/2011/storyboarding/control">
  <Id Name="System.Storyboarding.Common.Text" Revision="1" Stencil="System.Storyboarding.Common" StencilVersion="0.1"/>
</Control>
</file>

<file path=customXml/item1916.xml><?xml version="1.0" encoding="utf-8"?>
<Control xmlns="http://schemas.microsoft.com/VisualStudio/2011/storyboarding/control">
  <Id Name="System.Storyboarding.Common.Text" Revision="1" Stencil="System.Storyboarding.Common" StencilVersion="0.1"/>
</Control>
</file>

<file path=customXml/item1917.xml><?xml version="1.0" encoding="utf-8"?>
<Control xmlns="http://schemas.microsoft.com/VisualStudio/2011/storyboarding/control">
  <Id Name="System.Storyboarding.Common.Text" Revision="1" Stencil="System.Storyboarding.Common" StencilVersion="0.1"/>
</Control>
</file>

<file path=customXml/item1918.xml><?xml version="1.0" encoding="utf-8"?>
<Control xmlns="http://schemas.microsoft.com/VisualStudio/2011/storyboarding/control">
  <Id Name="System.Storyboarding.Common.Text" Revision="1" Stencil="System.Storyboarding.Common" StencilVersion="0.1"/>
</Control>
</file>

<file path=customXml/item1919.xml><?xml version="1.0" encoding="utf-8"?>
<Control xmlns="http://schemas.microsoft.com/VisualStudio/2011/storyboarding/control">
  <Id Name="System.Storyboarding.Common.Text" Revision="1" Stencil="System.Storyboarding.Common" StencilVersion="0.1"/>
</Control>
</file>

<file path=customXml/item192.xml><?xml version="1.0" encoding="utf-8"?>
<Control xmlns="http://schemas.microsoft.com/VisualStudio/2011/storyboarding/control">
  <Id Name="System.Storyboarding.Common.Text" Revision="1" Stencil="System.Storyboarding.Common" StencilVersion="0.1"/>
</Control>
</file>

<file path=customXml/item1920.xml><?xml version="1.0" encoding="utf-8"?>
<Control xmlns="http://schemas.microsoft.com/VisualStudio/2011/storyboarding/control">
  <Id Name="68a6efa7-0759-454d-829d-0dcf3dd35ea4" Revision="1" Stencil="System.MyShapes" StencilVersion="1.0"/>
</Control>
</file>

<file path=customXml/item1921.xml><?xml version="1.0" encoding="utf-8"?>
<Control xmlns="http://schemas.microsoft.com/VisualStudio/2011/storyboarding/control">
  <Id Name="System.Storyboarding.Common.Text" Revision="1" Stencil="System.Storyboarding.Common" StencilVersion="0.1"/>
</Control>
</file>

<file path=customXml/item1922.xml><?xml version="1.0" encoding="utf-8"?>
<Control xmlns="http://schemas.microsoft.com/VisualStudio/2011/storyboarding/control">
  <Id Name="System.Storyboarding.Common.Text" Revision="1" Stencil="System.Storyboarding.Common" StencilVersion="0.1"/>
</Control>
</file>

<file path=customXml/item1923.xml><?xml version="1.0" encoding="utf-8"?>
<Control xmlns="http://schemas.microsoft.com/VisualStudio/2011/storyboarding/control">
  <Id Name="System.Storyboarding.Common.Text" Revision="1" Stencil="System.Storyboarding.Common" StencilVersion="0.1"/>
</Control>
</file>

<file path=customXml/item1924.xml><?xml version="1.0" encoding="utf-8"?>
<Control xmlns="http://schemas.microsoft.com/VisualStudio/2011/storyboarding/control">
  <Id Name="System.Storyboarding.Common.Text" Revision="1" Stencil="System.Storyboarding.Common" StencilVersion="0.1"/>
</Control>
</file>

<file path=customXml/item1925.xml><?xml version="1.0" encoding="utf-8"?>
<Control xmlns="http://schemas.microsoft.com/VisualStudio/2011/storyboarding/control">
  <Id Name="System.Storyboarding.Common.Text" Revision="1" Stencil="System.Storyboarding.Common" StencilVersion="0.1"/>
</Control>
</file>

<file path=customXml/item1926.xml><?xml version="1.0" encoding="utf-8"?>
<Control xmlns="http://schemas.microsoft.com/VisualStudio/2011/storyboarding/control">
  <Id Name="System.Storyboarding.Common.Text" Revision="1" Stencil="System.Storyboarding.Common" StencilVersion="0.1"/>
</Control>
</file>

<file path=customXml/item1927.xml><?xml version="1.0" encoding="utf-8"?>
<Control xmlns="http://schemas.microsoft.com/VisualStudio/2011/storyboarding/control">
  <Id Name="2d0ec6f4-3d74-4898-a25c-e2cd29156f33" Revision="1" Stencil="System.MyShapes" StencilVersion="1.0"/>
</Control>
</file>

<file path=customXml/item1928.xml><?xml version="1.0" encoding="utf-8"?>
<Control xmlns="http://schemas.microsoft.com/VisualStudio/2011/storyboarding/control">
  <Id Name="f942614c-ea29-48b0-a0bf-39a188daa13c" Revision="1" Stencil="System.MyShapes" StencilVersion="1.0"/>
</Control>
</file>

<file path=customXml/item1929.xml><?xml version="1.0" encoding="utf-8"?>
<Control xmlns="http://schemas.microsoft.com/VisualStudio/2011/storyboarding/control">
  <Id Name="System.Storyboarding.Common.Text" Revision="1" Stencil="System.Storyboarding.Common" StencilVersion="0.1"/>
</Control>
</file>

<file path=customXml/item193.xml><?xml version="1.0" encoding="utf-8"?>
<Control xmlns="http://schemas.microsoft.com/VisualStudio/2011/storyboarding/control">
  <Id Name="System.Storyboarding.Common.Text" Revision="1" Stencil="System.Storyboarding.Common" StencilVersion="0.1"/>
</Control>
</file>

<file path=customXml/item1930.xml><?xml version="1.0" encoding="utf-8"?>
<Control xmlns="http://schemas.microsoft.com/VisualStudio/2011/storyboarding/control">
  <Id Name="System.Storyboarding.Common.Text" Revision="1" Stencil="System.Storyboarding.Common" StencilVersion="0.1"/>
</Control>
</file>

<file path=customXml/item1931.xml><?xml version="1.0" encoding="utf-8"?>
<Control xmlns="http://schemas.microsoft.com/VisualStudio/2011/storyboarding/control">
  <Id Name="System.Storyboarding.Common.Text" Revision="1" Stencil="System.Storyboarding.Common" StencilVersion="0.1"/>
</Control>
</file>

<file path=customXml/item1932.xml><?xml version="1.0" encoding="utf-8"?>
<Control xmlns="http://schemas.microsoft.com/VisualStudio/2011/storyboarding/control">
  <Id Name="126ea32c-c6f2-4e50-82f4-2b9687deaa14" Revision="1" Stencil="System.MyShapes" StencilVersion="1.0"/>
</Control>
</file>

<file path=customXml/item1933.xml><?xml version="1.0" encoding="utf-8"?>
<Control xmlns="http://schemas.microsoft.com/VisualStudio/2011/storyboarding/control">
  <Id Name="2d0ec6f4-3d74-4898-a25c-e2cd29156f33" Revision="1" Stencil="System.MyShapes" StencilVersion="1.0"/>
</Control>
</file>

<file path=customXml/item1934.xml><?xml version="1.0" encoding="utf-8"?>
<Control xmlns="http://schemas.microsoft.com/VisualStudio/2011/storyboarding/control">
  <Id Name="System.Storyboarding.Common.Text" Revision="1" Stencil="System.Storyboarding.Common" StencilVersion="0.1"/>
</Control>
</file>

<file path=customXml/item1935.xml><?xml version="1.0" encoding="utf-8"?>
<Control xmlns="http://schemas.microsoft.com/VisualStudio/2011/storyboarding/control">
  <Id Name="System.Storyboarding.Common.Text" Revision="1" Stencil="System.Storyboarding.Common" StencilVersion="0.1"/>
</Control>
</file>

<file path=customXml/item1936.xml><?xml version="1.0" encoding="utf-8"?>
<Control xmlns="http://schemas.microsoft.com/VisualStudio/2011/storyboarding/control">
  <Id Name="System.Storyboarding.Common.Text" Revision="1" Stencil="System.Storyboarding.Common" StencilVersion="0.1"/>
</Control>
</file>

<file path=customXml/item1937.xml><?xml version="1.0" encoding="utf-8"?>
<Control xmlns="http://schemas.microsoft.com/VisualStudio/2011/storyboarding/control">
  <Id Name="2d0ec6f4-3d74-4898-a25c-e2cd29156f33" Revision="1" Stencil="System.MyShapes" StencilVersion="1.0"/>
</Control>
</file>

<file path=customXml/item1938.xml><?xml version="1.0" encoding="utf-8"?>
<Control xmlns="http://schemas.microsoft.com/VisualStudio/2011/storyboarding/control">
  <Id Name="System.Storyboarding.Common.Text" Revision="1" Stencil="System.Storyboarding.Common" StencilVersion="0.1"/>
</Control>
</file>

<file path=customXml/item1939.xml><?xml version="1.0" encoding="utf-8"?>
<Control xmlns="http://schemas.microsoft.com/VisualStudio/2011/storyboarding/control">
  <Id Name="System.Storyboarding.Common.Text" Revision="1" Stencil="System.Storyboarding.Common" StencilVersion="0.1"/>
</Control>
</file>

<file path=customXml/item194.xml><?xml version="1.0" encoding="utf-8"?>
<Control xmlns="http://schemas.microsoft.com/VisualStudio/2011/storyboarding/control">
  <Id Name="System.Storyboarding.Common.Text" Revision="1" Stencil="System.Storyboarding.Common" StencilVersion="0.1"/>
</Control>
</file>

<file path=customXml/item1940.xml><?xml version="1.0" encoding="utf-8"?>
<Control xmlns="http://schemas.microsoft.com/VisualStudio/2011/storyboarding/control">
  <Id Name="System.Storyboarding.Common.Text" Revision="1" Stencil="System.Storyboarding.Common" StencilVersion="0.1"/>
</Control>
</file>

<file path=customXml/item1941.xml><?xml version="1.0" encoding="utf-8"?>
<Control xmlns="http://schemas.microsoft.com/VisualStudio/2011/storyboarding/control">
  <Id Name="System.Storyboarding.Common.Text" Revision="1" Stencil="System.Storyboarding.Common" StencilVersion="0.1"/>
</Control>
</file>

<file path=customXml/item1942.xml><?xml version="1.0" encoding="utf-8"?>
<Control xmlns="http://schemas.microsoft.com/VisualStudio/2011/storyboarding/control">
  <Id Name="2d0ec6f4-3d74-4898-a25c-e2cd29156f33" Revision="1" Stencil="System.MyShapes" StencilVersion="1.0"/>
</Control>
</file>

<file path=customXml/item1943.xml><?xml version="1.0" encoding="utf-8"?>
<Control xmlns="http://schemas.microsoft.com/VisualStudio/2011/storyboarding/control">
  <Id Name="2d0ec6f4-3d74-4898-a25c-e2cd29156f33" Revision="1" Stencil="System.MyShapes" StencilVersion="1.0"/>
</Control>
</file>

<file path=customXml/item1944.xml><?xml version="1.0" encoding="utf-8"?>
<Control xmlns="http://schemas.microsoft.com/VisualStudio/2011/storyboarding/control">
  <Id Name="System.Storyboarding.Common.Text" Revision="1" Stencil="System.Storyboarding.Common" StencilVersion="0.1"/>
</Control>
</file>

<file path=customXml/item1945.xml><?xml version="1.0" encoding="utf-8"?>
<Control xmlns="http://schemas.microsoft.com/VisualStudio/2011/storyboarding/control">
  <Id Name="System.Storyboarding.Common.Text" Revision="1" Stencil="System.Storyboarding.Common" StencilVersion="0.1"/>
</Control>
</file>

<file path=customXml/item1946.xml><?xml version="1.0" encoding="utf-8"?>
<Control xmlns="http://schemas.microsoft.com/VisualStudio/2011/storyboarding/control">
  <Id Name="2d0ec6f4-3d74-4898-a25c-e2cd29156f33" Revision="1" Stencil="System.MyShapes" StencilVersion="1.0"/>
</Control>
</file>

<file path=customXml/item1947.xml><?xml version="1.0" encoding="utf-8"?>
<Control xmlns="http://schemas.microsoft.com/VisualStudio/2011/storyboarding/control">
  <Id Name="System.Storyboarding.Common.Text" Revision="1" Stencil="System.Storyboarding.Common" StencilVersion="0.1"/>
</Control>
</file>

<file path=customXml/item1948.xml><?xml version="1.0" encoding="utf-8"?>
<Control xmlns="http://schemas.microsoft.com/VisualStudio/2011/storyboarding/control">
  <Id Name="68a6efa7-0759-454d-829d-0dcf3dd35ea4" Revision="1" Stencil="System.MyShapes" StencilVersion="1.0"/>
</Control>
</file>

<file path=customXml/item1949.xml><?xml version="1.0" encoding="utf-8"?>
<Control xmlns="http://schemas.microsoft.com/VisualStudio/2011/storyboarding/control">
  <Id Name="System.Storyboarding.Common.Text" Revision="1" Stencil="System.Storyboarding.Common" StencilVersion="0.1"/>
</Control>
</file>

<file path=customXml/item195.xml><?xml version="1.0" encoding="utf-8"?>
<Control xmlns="http://schemas.microsoft.com/VisualStudio/2011/storyboarding/control">
  <Id Name="126ea32c-c6f2-4e50-82f4-2b9687deaa14" Revision="1" Stencil="System.MyShapes" StencilVersion="1.0"/>
</Control>
</file>

<file path=customXml/item1950.xml><?xml version="1.0" encoding="utf-8"?>
<Control xmlns="http://schemas.microsoft.com/VisualStudio/2011/storyboarding/control">
  <Id Name="System.Storyboarding.Common.Text" Revision="1" Stencil="System.Storyboarding.Common" StencilVersion="0.1"/>
</Control>
</file>

<file path=customXml/item1951.xml><?xml version="1.0" encoding="utf-8"?>
<Control xmlns="http://schemas.microsoft.com/VisualStudio/2011/storyboarding/control">
  <Id Name="System.Storyboarding.Common.Text" Revision="1" Stencil="System.Storyboarding.Common" StencilVersion="0.1"/>
</Control>
</file>

<file path=customXml/item1952.xml><?xml version="1.0" encoding="utf-8"?>
<Control xmlns="http://schemas.microsoft.com/VisualStudio/2011/storyboarding/control">
  <Id Name="System.Storyboarding.Common.Text" Revision="1" Stencil="System.Storyboarding.Common" StencilVersion="0.1"/>
</Control>
</file>

<file path=customXml/item1953.xml><?xml version="1.0" encoding="utf-8"?>
<Control xmlns="http://schemas.microsoft.com/VisualStudio/2011/storyboarding/control">
  <Id Name="2d0ec6f4-3d74-4898-a25c-e2cd29156f33" Revision="1" Stencil="System.MyShapes" StencilVersion="1.0"/>
</Control>
</file>

<file path=customXml/item1954.xml><?xml version="1.0" encoding="utf-8"?>
<Control xmlns="http://schemas.microsoft.com/VisualStudio/2011/storyboarding/control">
  <Id Name="System.Storyboarding.Common.Text" Revision="1" Stencil="System.Storyboarding.Common" StencilVersion="0.1"/>
</Control>
</file>

<file path=customXml/item1955.xml><?xml version="1.0" encoding="utf-8"?>
<Control xmlns="http://schemas.microsoft.com/VisualStudio/2011/storyboarding/control">
  <Id Name="System.Storyboarding.Common.Text" Revision="1" Stencil="System.Storyboarding.Common" StencilVersion="0.1"/>
</Control>
</file>

<file path=customXml/item1956.xml><?xml version="1.0" encoding="utf-8"?>
<Control xmlns="http://schemas.microsoft.com/VisualStudio/2011/storyboarding/control">
  <Id Name="System.Storyboarding.Common.Text" Revision="1" Stencil="System.Storyboarding.Common" StencilVersion="0.1"/>
</Control>
</file>

<file path=customXml/item1957.xml><?xml version="1.0" encoding="utf-8"?>
<Control xmlns="http://schemas.microsoft.com/VisualStudio/2011/storyboarding/control">
  <Id Name="System.Storyboarding.Common.Text" Revision="1" Stencil="System.Storyboarding.Common" StencilVersion="0.1"/>
</Control>
</file>

<file path=customXml/item1958.xml><?xml version="1.0" encoding="utf-8"?>
<Control xmlns="http://schemas.microsoft.com/VisualStudio/2011/storyboarding/control">
  <Id Name="f942614c-ea29-48b0-a0bf-39a188daa13c" Revision="1" Stencil="System.MyShapes" StencilVersion="1.0"/>
</Control>
</file>

<file path=customXml/item1959.xml><?xml version="1.0" encoding="utf-8"?>
<Control xmlns="http://schemas.microsoft.com/VisualStudio/2011/storyboarding/control">
  <Id Name="System.Storyboarding.Common.Text" Revision="1" Stencil="System.Storyboarding.Common" StencilVersion="0.1"/>
</Control>
</file>

<file path=customXml/item196.xml><?xml version="1.0" encoding="utf-8"?>
<Control xmlns="http://schemas.microsoft.com/VisualStudio/2011/storyboarding/control">
  <Id Name="System.Storyboarding.Common.Text" Revision="1" Stencil="System.Storyboarding.Common" StencilVersion="0.1"/>
</Control>
</file>

<file path=customXml/item1960.xml><?xml version="1.0" encoding="utf-8"?>
<Control xmlns="http://schemas.microsoft.com/VisualStudio/2011/storyboarding/control">
  <Id Name="System.Storyboarding.Common.Text" Revision="1" Stencil="System.Storyboarding.Common" StencilVersion="0.1"/>
</Control>
</file>

<file path=customXml/item1961.xml><?xml version="1.0" encoding="utf-8"?>
<Control xmlns="http://schemas.microsoft.com/VisualStudio/2011/storyboarding/control">
  <Id Name="2d0ec6f4-3d74-4898-a25c-e2cd29156f33" Revision="1" Stencil="System.MyShapes" StencilVersion="1.0"/>
</Control>
</file>

<file path=customXml/item1962.xml><?xml version="1.0" encoding="utf-8"?>
<Control xmlns="http://schemas.microsoft.com/VisualStudio/2011/storyboarding/control">
  <Id Name="2d0ec6f4-3d74-4898-a25c-e2cd29156f33" Revision="1" Stencil="System.MyShapes" StencilVersion="1.0"/>
</Control>
</file>

<file path=customXml/item1963.xml><?xml version="1.0" encoding="utf-8"?>
<Control xmlns="http://schemas.microsoft.com/VisualStudio/2011/storyboarding/control">
  <Id Name="System.Storyboarding.Common.Text" Revision="1" Stencil="System.Storyboarding.Common" StencilVersion="0.1"/>
</Control>
</file>

<file path=customXml/item1964.xml><?xml version="1.0" encoding="utf-8"?>
<Control xmlns="http://schemas.microsoft.com/VisualStudio/2011/storyboarding/control">
  <Id Name="System.Storyboarding.Common.Text" Revision="1" Stencil="System.Storyboarding.Common" StencilVersion="0.1"/>
</Control>
</file>

<file path=customXml/item1965.xml><?xml version="1.0" encoding="utf-8"?>
<Control xmlns="http://schemas.microsoft.com/VisualStudio/2011/storyboarding/control">
  <Id Name="2d0ec6f4-3d74-4898-a25c-e2cd29156f33" Revision="1" Stencil="System.MyShapes" StencilVersion="1.0"/>
</Control>
</file>

<file path=customXml/item1966.xml><?xml version="1.0" encoding="utf-8"?>
<Control xmlns="http://schemas.microsoft.com/VisualStudio/2011/storyboarding/control">
  <Id Name="System.Storyboarding.Common.Text" Revision="1" Stencil="System.Storyboarding.Common" StencilVersion="0.1"/>
</Control>
</file>

<file path=customXml/item1967.xml><?xml version="1.0" encoding="utf-8"?>
<Control xmlns="http://schemas.microsoft.com/VisualStudio/2011/storyboarding/control">
  <Id Name="System.Storyboarding.Common.Text" Revision="1" Stencil="System.Storyboarding.Common" StencilVersion="0.1"/>
</Control>
</file>

<file path=customXml/item1968.xml><?xml version="1.0" encoding="utf-8"?>
<Control xmlns="http://schemas.microsoft.com/VisualStudio/2011/storyboarding/control">
  <Id Name="System.Storyboarding.Common.Text" Revision="1" Stencil="System.Storyboarding.Common" StencilVersion="0.1"/>
</Control>
</file>

<file path=customXml/item1969.xml><?xml version="1.0" encoding="utf-8"?>
<Control xmlns="http://schemas.microsoft.com/VisualStudio/2011/storyboarding/control">
  <Id Name="System.Storyboarding.Common.Text" Revision="1" Stencil="System.Storyboarding.Common" StencilVersion="0.1"/>
</Control>
</file>

<file path=customXml/item197.xml><?xml version="1.0" encoding="utf-8"?>
<Control xmlns="http://schemas.microsoft.com/VisualStudio/2011/storyboarding/control">
  <Id Name="System.Storyboarding.Common.Text" Revision="1" Stencil="System.Storyboarding.Common" StencilVersion="0.1"/>
</Control>
</file>

<file path=customXml/item1970.xml><?xml version="1.0" encoding="utf-8"?>
<Control xmlns="http://schemas.microsoft.com/VisualStudio/2011/storyboarding/control">
  <Id Name="System.Storyboarding.Common.Text" Revision="1" Stencil="System.Storyboarding.Common" StencilVersion="0.1"/>
</Control>
</file>

<file path=customXml/item1971.xml><?xml version="1.0" encoding="utf-8"?>
<Control xmlns="http://schemas.microsoft.com/VisualStudio/2011/storyboarding/control">
  <Id Name="System.Storyboarding.Common.Text" Revision="1" Stencil="System.Storyboarding.Common" StencilVersion="0.1"/>
</Control>
</file>

<file path=customXml/item1972.xml><?xml version="1.0" encoding="utf-8"?>
<Control xmlns="http://schemas.microsoft.com/VisualStudio/2011/storyboarding/control">
  <Id Name="System.Storyboarding.Common.Text" Revision="1" Stencil="System.Storyboarding.Common" StencilVersion="0.1"/>
</Control>
</file>

<file path=customXml/item1973.xml><?xml version="1.0" encoding="utf-8"?>
<Control xmlns="http://schemas.microsoft.com/VisualStudio/2011/storyboarding/control">
  <Id Name="System.Storyboarding.Common.Text" Revision="1" Stencil="System.Storyboarding.Common" StencilVersion="0.1"/>
</Control>
</file>

<file path=customXml/item1974.xml><?xml version="1.0" encoding="utf-8"?>
<Control xmlns="http://schemas.microsoft.com/VisualStudio/2011/storyboarding/control">
  <Id Name="System.Storyboarding.Common.Text" Revision="1" Stencil="System.Storyboarding.Common" StencilVersion="0.1"/>
</Control>
</file>

<file path=customXml/item1975.xml><?xml version="1.0" encoding="utf-8"?>
<Control xmlns="http://schemas.microsoft.com/VisualStudio/2011/storyboarding/control">
  <Id Name="0eb6adba-f44f-478a-accc-2bc808ff9e71" Revision="1" Stencil="System.MyShapes" StencilVersion="1.0"/>
</Control>
</file>

<file path=customXml/item1976.xml><?xml version="1.0" encoding="utf-8"?>
<Control xmlns="http://schemas.microsoft.com/VisualStudio/2011/storyboarding/control">
  <Id Name="System.Storyboarding.Common.Text" Revision="1" Stencil="System.Storyboarding.Common" StencilVersion="0.1"/>
</Control>
</file>

<file path=customXml/item1977.xml><?xml version="1.0" encoding="utf-8"?>
<Control xmlns="http://schemas.microsoft.com/VisualStudio/2011/storyboarding/control">
  <Id Name="System.Storyboarding.Common.Text" Revision="1" Stencil="System.Storyboarding.Common" StencilVersion="0.1"/>
</Control>
</file>

<file path=customXml/item1978.xml><?xml version="1.0" encoding="utf-8"?>
<Control xmlns="http://schemas.microsoft.com/VisualStudio/2011/storyboarding/control">
  <Id Name="System.Storyboarding.Common.Text" Revision="1" Stencil="System.Storyboarding.Common" StencilVersion="0.1"/>
</Control>
</file>

<file path=customXml/item1979.xml><?xml version="1.0" encoding="utf-8"?>
<Control xmlns="http://schemas.microsoft.com/VisualStudio/2011/storyboarding/control">
  <Id Name="System.Storyboarding.Common.Text" Revision="1" Stencil="System.Storyboarding.Common" StencilVersion="0.1"/>
</Control>
</file>

<file path=customXml/item198.xml><?xml version="1.0" encoding="utf-8"?>
<Control xmlns="http://schemas.microsoft.com/VisualStudio/2011/storyboarding/control">
  <Id Name="System.Storyboarding.Common.Text" Revision="1" Stencil="System.Storyboarding.Common" StencilVersion="0.1"/>
</Control>
</file>

<file path=customXml/item1980.xml><?xml version="1.0" encoding="utf-8"?>
<Control xmlns="http://schemas.microsoft.com/VisualStudio/2011/storyboarding/control">
  <Id Name="System.Storyboarding.Common.Text" Revision="1" Stencil="System.Storyboarding.Common" StencilVersion="0.1"/>
</Control>
</file>

<file path=customXml/item1981.xml><?xml version="1.0" encoding="utf-8"?>
<Control xmlns="http://schemas.microsoft.com/VisualStudio/2011/storyboarding/control">
  <Id Name="System.Storyboarding.Common.Text" Revision="1" Stencil="System.Storyboarding.Common" StencilVersion="0.1"/>
</Control>
</file>

<file path=customXml/item1982.xml><?xml version="1.0" encoding="utf-8"?>
<Control xmlns="http://schemas.microsoft.com/VisualStudio/2011/storyboarding/control">
  <Id Name="System.Storyboarding.Common.Text" Revision="1" Stencil="System.Storyboarding.Common" StencilVersion="0.1"/>
</Control>
</file>

<file path=customXml/item1983.xml><?xml version="1.0" encoding="utf-8"?>
<Control xmlns="http://schemas.microsoft.com/VisualStudio/2011/storyboarding/control">
  <Id Name="System.Storyboarding.Common.Text" Revision="1" Stencil="System.Storyboarding.Common" StencilVersion="0.1"/>
</Control>
</file>

<file path=customXml/item1984.xml><?xml version="1.0" encoding="utf-8"?>
<Control xmlns="http://schemas.microsoft.com/VisualStudio/2011/storyboarding/control">
  <Id Name="System.Storyboarding.Common.Text" Revision="1" Stencil="System.Storyboarding.Common" StencilVersion="0.1"/>
</Control>
</file>

<file path=customXml/item1985.xml><?xml version="1.0" encoding="utf-8"?>
<Control xmlns="http://schemas.microsoft.com/VisualStudio/2011/storyboarding/control">
  <Id Name="System.Storyboarding.Common.Text" Revision="1" Stencil="System.Storyboarding.Common" StencilVersion="0.1"/>
</Control>
</file>

<file path=customXml/item1986.xml><?xml version="1.0" encoding="utf-8"?>
<Control xmlns="http://schemas.microsoft.com/VisualStudio/2011/storyboarding/control">
  <Id Name="System.Storyboarding.Common.Text" Revision="1" Stencil="System.Storyboarding.Common" StencilVersion="0.1"/>
</Control>
</file>

<file path=customXml/item1987.xml><?xml version="1.0" encoding="utf-8"?>
<Control xmlns="http://schemas.microsoft.com/VisualStudio/2011/storyboarding/control">
  <Id Name="System.Storyboarding.Common.Text" Revision="1" Stencil="System.Storyboarding.Common" StencilVersion="0.1"/>
</Control>
</file>

<file path=customXml/item1988.xml><?xml version="1.0" encoding="utf-8"?>
<Control xmlns="http://schemas.microsoft.com/VisualStudio/2011/storyboarding/control">
  <Id Name="System.Storyboarding.Common.Text" Revision="1" Stencil="System.Storyboarding.Common" StencilVersion="0.1"/>
</Control>
</file>

<file path=customXml/item1989.xml><?xml version="1.0" encoding="utf-8"?>
<Control xmlns="http://schemas.microsoft.com/VisualStudio/2011/storyboarding/control">
  <Id Name="System.Storyboarding.Common.Text" Revision="1" Stencil="System.Storyboarding.Common" StencilVersion="0.1"/>
</Control>
</file>

<file path=customXml/item199.xml><?xml version="1.0" encoding="utf-8"?>
<Control xmlns="http://schemas.microsoft.com/VisualStudio/2011/storyboarding/control">
  <Id Name="f942614c-ea29-48b0-a0bf-39a188daa13c" Revision="1" Stencil="System.MyShapes" StencilVersion="1.0"/>
</Control>
</file>

<file path=customXml/item1990.xml><?xml version="1.0" encoding="utf-8"?>
<Control xmlns="http://schemas.microsoft.com/VisualStudio/2011/storyboarding/control">
  <Id Name="System.Storyboarding.Common.Text" Revision="1" Stencil="System.Storyboarding.Common" StencilVersion="0.1"/>
</Control>
</file>

<file path=customXml/item1991.xml><?xml version="1.0" encoding="utf-8"?>
<Control xmlns="http://schemas.microsoft.com/VisualStudio/2011/storyboarding/control">
  <Id Name="System.Storyboarding.Common.Text" Revision="1" Stencil="System.Storyboarding.Common" StencilVersion="0.1"/>
</Control>
</file>

<file path=customXml/item1992.xml><?xml version="1.0" encoding="utf-8"?>
<Control xmlns="http://schemas.microsoft.com/VisualStudio/2011/storyboarding/control">
  <Id Name="System.Storyboarding.Common.Text" Revision="1" Stencil="System.Storyboarding.Common" StencilVersion="0.1"/>
</Control>
</file>

<file path=customXml/item1993.xml><?xml version="1.0" encoding="utf-8"?>
<Control xmlns="http://schemas.microsoft.com/VisualStudio/2011/storyboarding/control">
  <Id Name="System.Storyboarding.Common.Text" Revision="1" Stencil="System.Storyboarding.Common" StencilVersion="0.1"/>
</Control>
</file>

<file path=customXml/item1994.xml><?xml version="1.0" encoding="utf-8"?>
<Control xmlns="http://schemas.microsoft.com/VisualStudio/2011/storyboarding/control">
  <Id Name="System.Storyboarding.Common.Text" Revision="1" Stencil="System.Storyboarding.Common" StencilVersion="0.1"/>
</Control>
</file>

<file path=customXml/item1995.xml><?xml version="1.0" encoding="utf-8"?>
<Control xmlns="http://schemas.microsoft.com/VisualStudio/2011/storyboarding/control">
  <Id Name="System.Storyboarding.Common.Text" Revision="1" Stencil="System.Storyboarding.Common" StencilVersion="0.1"/>
</Control>
</file>

<file path=customXml/item1996.xml><?xml version="1.0" encoding="utf-8"?>
<Control xmlns="http://schemas.microsoft.com/VisualStudio/2011/storyboarding/control">
  <Id Name="System.Storyboarding.Common.Text" Revision="1" Stencil="System.Storyboarding.Common" StencilVersion="0.1"/>
</Control>
</file>

<file path=customXml/item1997.xml><?xml version="1.0" encoding="utf-8"?>
<Control xmlns="http://schemas.microsoft.com/VisualStudio/2011/storyboarding/control">
  <Id Name="System.Storyboarding.Common.Text" Revision="1" Stencil="System.Storyboarding.Common" StencilVersion="0.1"/>
</Control>
</file>

<file path=customXml/item1998.xml><?xml version="1.0" encoding="utf-8"?>
<Control xmlns="http://schemas.microsoft.com/VisualStudio/2011/storyboarding/control">
  <Id Name="f942614c-ea29-48b0-a0bf-39a188daa13c" Revision="1" Stencil="System.MyShapes" StencilVersion="1.0"/>
</Control>
</file>

<file path=customXml/item1999.xml><?xml version="1.0" encoding="utf-8"?>
<Control xmlns="http://schemas.microsoft.com/VisualStudio/2011/storyboarding/control">
  <Id Name="System.Storyboarding.Common.Text" Revision="1" Stencil="System.Storyboarding.Common" StencilVersion="0.1"/>
</Control>
</file>

<file path=customXml/item2.xml><?xml version="1.0" encoding="utf-8"?>
<Control xmlns="http://schemas.microsoft.com/VisualStudio/2011/storyboarding/control">
  <Id Name="System.Storyboarding.Common.Text" Revision="1" Stencil="System.Storyboarding.Common" StencilVersion="0.1"/>
</Control>
</file>

<file path=customXml/item20.xml><?xml version="1.0" encoding="utf-8"?>
<Control xmlns="http://schemas.microsoft.com/VisualStudio/2011/storyboarding/control">
  <Id Name="System.Storyboarding.Common.Text" Revision="1" Stencil="System.Storyboarding.Common" StencilVersion="0.1"/>
</Control>
</file>

<file path=customXml/item200.xml><?xml version="1.0" encoding="utf-8"?>
<Control xmlns="http://schemas.microsoft.com/VisualStudio/2011/storyboarding/control">
  <Id Name="System.Storyboarding.Common.Text" Revision="1" Stencil="System.Storyboarding.Common" StencilVersion="0.1"/>
</Control>
</file>

<file path=customXml/item2000.xml><?xml version="1.0" encoding="utf-8"?>
<Control xmlns="http://schemas.microsoft.com/VisualStudio/2011/storyboarding/control">
  <Id Name="System.Storyboarding.Common.Text" Revision="1" Stencil="System.Storyboarding.Common" StencilVersion="0.1"/>
</Control>
</file>

<file path=customXml/item2001.xml><?xml version="1.0" encoding="utf-8"?>
<Control xmlns="http://schemas.microsoft.com/VisualStudio/2011/storyboarding/control">
  <Id Name="68a6efa7-0759-454d-829d-0dcf3dd35ea4" Revision="1" Stencil="System.MyShapes" StencilVersion="1.0"/>
</Control>
</file>

<file path=customXml/item2002.xml><?xml version="1.0" encoding="utf-8"?>
<Control xmlns="http://schemas.microsoft.com/VisualStudio/2011/storyboarding/control">
  <Id Name="0eb6adba-f44f-478a-accc-2bc808ff9e71" Revision="1" Stencil="System.MyShapes" StencilVersion="1.0"/>
</Control>
</file>

<file path=customXml/item2003.xml><?xml version="1.0" encoding="utf-8"?>
<Control xmlns="http://schemas.microsoft.com/VisualStudio/2011/storyboarding/control">
  <Id Name="System.Storyboarding.Common.Text" Revision="1" Stencil="System.Storyboarding.Common" StencilVersion="0.1"/>
</Control>
</file>

<file path=customXml/item2004.xml><?xml version="1.0" encoding="utf-8"?>
<Control xmlns="http://schemas.microsoft.com/VisualStudio/2011/storyboarding/control">
  <Id Name="System.Storyboarding.Common.Text" Revision="1" Stencil="System.Storyboarding.Common" StencilVersion="0.1"/>
</Control>
</file>

<file path=customXml/item2005.xml><?xml version="1.0" encoding="utf-8"?>
<Control xmlns="http://schemas.microsoft.com/VisualStudio/2011/storyboarding/control">
  <Id Name="System.Storyboarding.Common.Text" Revision="1" Stencil="System.Storyboarding.Common" StencilVersion="0.1"/>
</Control>
</file>

<file path=customXml/item2006.xml><?xml version="1.0" encoding="utf-8"?>
<Control xmlns="http://schemas.microsoft.com/VisualStudio/2011/storyboarding/control">
  <Id Name="68a6efa7-0759-454d-829d-0dcf3dd35ea4" Revision="1" Stencil="System.MyShapes" StencilVersion="1.0"/>
</Control>
</file>

<file path=customXml/item2007.xml><?xml version="1.0" encoding="utf-8"?>
<Control xmlns="http://schemas.microsoft.com/VisualStudio/2011/storyboarding/control">
  <Id Name="f942614c-ea29-48b0-a0bf-39a188daa13c" Revision="1" Stencil="System.MyShapes" StencilVersion="1.0"/>
</Control>
</file>

<file path=customXml/item2008.xml><?xml version="1.0" encoding="utf-8"?>
<Control xmlns="http://schemas.microsoft.com/VisualStudio/2011/storyboarding/control">
  <Id Name="f942614c-ea29-48b0-a0bf-39a188daa13c" Revision="1" Stencil="System.MyShapes" StencilVersion="1.0"/>
</Control>
</file>

<file path=customXml/item2009.xml><?xml version="1.0" encoding="utf-8"?>
<Control xmlns="http://schemas.microsoft.com/VisualStudio/2011/storyboarding/control">
  <Id Name="System.Storyboarding.Common.Text" Revision="1" Stencil="System.Storyboarding.Common" StencilVersion="0.1"/>
</Control>
</file>

<file path=customXml/item201.xml><?xml version="1.0" encoding="utf-8"?>
<Control xmlns="http://schemas.microsoft.com/VisualStudio/2011/storyboarding/control">
  <Id Name="2d0ec6f4-3d74-4898-a25c-e2cd29156f33" Revision="1" Stencil="System.MyShapes" StencilVersion="1.0"/>
</Control>
</file>

<file path=customXml/item2010.xml><?xml version="1.0" encoding="utf-8"?>
<Control xmlns="http://schemas.microsoft.com/VisualStudio/2011/storyboarding/control">
  <Id Name="System.Storyboarding.Common.Text" Revision="1" Stencil="System.Storyboarding.Common" StencilVersion="0.1"/>
</Control>
</file>

<file path=customXml/item2011.xml><?xml version="1.0" encoding="utf-8"?>
<Control xmlns="http://schemas.microsoft.com/VisualStudio/2011/storyboarding/control">
  <Id Name="System.Storyboarding.Common.Text" Revision="1" Stencil="System.Storyboarding.Common" StencilVersion="0.1"/>
</Control>
</file>

<file path=customXml/item2012.xml><?xml version="1.0" encoding="utf-8"?>
<Control xmlns="http://schemas.microsoft.com/VisualStudio/2011/storyboarding/control">
  <Id Name="5d1b3dce-16e1-4d33-a649-35b231ab4c99" Revision="1" Stencil="System.MyShapes" StencilVersion="1.0"/>
</Control>
</file>

<file path=customXml/item2013.xml><?xml version="1.0" encoding="utf-8"?>
<Control xmlns="http://schemas.microsoft.com/VisualStudio/2011/storyboarding/control">
  <Id Name="f942614c-ea29-48b0-a0bf-39a188daa13c" Revision="1" Stencil="System.MyShapes" StencilVersion="1.0"/>
</Control>
</file>

<file path=customXml/item2014.xml><?xml version="1.0" encoding="utf-8"?>
<Control xmlns="http://schemas.microsoft.com/VisualStudio/2011/storyboarding/control">
  <Id Name="System.Storyboarding.Common.Text" Revision="1" Stencil="System.Storyboarding.Common" StencilVersion="0.1"/>
</Control>
</file>

<file path=customXml/item2015.xml><?xml version="1.0" encoding="utf-8"?>
<Control xmlns="http://schemas.microsoft.com/VisualStudio/2011/storyboarding/control">
  <Id Name="System.Storyboarding.Common.Text" Revision="1" Stencil="System.Storyboarding.Common" StencilVersion="0.1"/>
</Control>
</file>

<file path=customXml/item2016.xml><?xml version="1.0" encoding="utf-8"?>
<Control xmlns="http://schemas.microsoft.com/VisualStudio/2011/storyboarding/control">
  <Id Name="f942614c-ea29-48b0-a0bf-39a188daa13c" Revision="1" Stencil="System.MyShapes" StencilVersion="1.0"/>
</Control>
</file>

<file path=customXml/item2017.xml><?xml version="1.0" encoding="utf-8"?>
<Control xmlns="http://schemas.microsoft.com/VisualStudio/2011/storyboarding/control">
  <Id Name="System.Storyboarding.Common.Text" Revision="1" Stencil="System.Storyboarding.Common" StencilVersion="0.1"/>
</Control>
</file>

<file path=customXml/item2018.xml><?xml version="1.0" encoding="utf-8"?>
<Control xmlns="http://schemas.microsoft.com/VisualStudio/2011/storyboarding/control">
  <Id Name="System.Storyboarding.Common.Text" Revision="1" Stencil="System.Storyboarding.Common" StencilVersion="0.1"/>
</Control>
</file>

<file path=customXml/item2019.xml><?xml version="1.0" encoding="utf-8"?>
<Control xmlns="http://schemas.microsoft.com/VisualStudio/2011/storyboarding/control">
  <Id Name="2d0ec6f4-3d74-4898-a25c-e2cd29156f33" Revision="1" Stencil="System.MyShapes" StencilVersion="1.0"/>
</Control>
</file>

<file path=customXml/item202.xml><?xml version="1.0" encoding="utf-8"?>
<Control xmlns="http://schemas.microsoft.com/VisualStudio/2011/storyboarding/control">
  <Id Name="System.Storyboarding.Common.Text" Revision="1" Stencil="System.Storyboarding.Common" StencilVersion="0.1"/>
</Control>
</file>

<file path=customXml/item2020.xml><?xml version="1.0" encoding="utf-8"?>
<Control xmlns="http://schemas.microsoft.com/VisualStudio/2011/storyboarding/control">
  <Id Name="System.Storyboarding.Common.Text" Revision="1" Stencil="System.Storyboarding.Common" StencilVersion="0.1"/>
</Control>
</file>

<file path=customXml/item2021.xml><?xml version="1.0" encoding="utf-8"?>
<Control xmlns="http://schemas.microsoft.com/VisualStudio/2011/storyboarding/control">
  <Id Name="System.Storyboarding.Common.Text" Revision="1" Stencil="System.Storyboarding.Common" StencilVersion="0.1"/>
</Control>
</file>

<file path=customXml/item2022.xml><?xml version="1.0" encoding="utf-8"?>
<Control xmlns="http://schemas.microsoft.com/VisualStudio/2011/storyboarding/control">
  <Id Name="System.Storyboarding.Common.Text" Revision="1" Stencil="System.Storyboarding.Common" StencilVersion="0.1"/>
</Control>
</file>

<file path=customXml/item2023.xml><?xml version="1.0" encoding="utf-8"?>
<Control xmlns="http://schemas.microsoft.com/VisualStudio/2011/storyboarding/control">
  <Id Name="f942614c-ea29-48b0-a0bf-39a188daa13c" Revision="1" Stencil="System.MyShapes" StencilVersion="1.0"/>
</Control>
</file>

<file path=customXml/item2024.xml><?xml version="1.0" encoding="utf-8"?>
<Control xmlns="http://schemas.microsoft.com/VisualStudio/2011/storyboarding/control">
  <Id Name="System.Storyboarding.Common.Text" Revision="1" Stencil="System.Storyboarding.Common" StencilVersion="0.1"/>
</Control>
</file>

<file path=customXml/item2025.xml><?xml version="1.0" encoding="utf-8"?>
<Control xmlns="http://schemas.microsoft.com/VisualStudio/2011/storyboarding/control">
  <Id Name="System.Storyboarding.Common.Text" Revision="1" Stencil="System.Storyboarding.Common" StencilVersion="0.1"/>
</Control>
</file>

<file path=customXml/item2026.xml><?xml version="1.0" encoding="utf-8"?>
<Control xmlns="http://schemas.microsoft.com/VisualStudio/2011/storyboarding/control">
  <Id Name="f942614c-ea29-48b0-a0bf-39a188daa13c" Revision="1" Stencil="System.MyShapes" StencilVersion="1.0"/>
</Control>
</file>

<file path=customXml/item2027.xml><?xml version="1.0" encoding="utf-8"?>
<Control xmlns="http://schemas.microsoft.com/VisualStudio/2011/storyboarding/control">
  <Id Name="System.Storyboarding.Common.Text" Revision="1" Stencil="System.Storyboarding.Common" StencilVersion="0.1"/>
</Control>
</file>

<file path=customXml/item2028.xml><?xml version="1.0" encoding="utf-8"?>
<Control xmlns="http://schemas.microsoft.com/VisualStudio/2011/storyboarding/control">
  <Id Name="System.Storyboarding.Common.Text" Revision="1" Stencil="System.Storyboarding.Common" StencilVersion="0.1"/>
</Control>
</file>

<file path=customXml/item2029.xml><?xml version="1.0" encoding="utf-8"?>
<Control xmlns="http://schemas.microsoft.com/VisualStudio/2011/storyboarding/control">
  <Id Name="f942614c-ea29-48b0-a0bf-39a188daa13c" Revision="1" Stencil="System.MyShapes" StencilVersion="1.0"/>
</Control>
</file>

<file path=customXml/item203.xml><?xml version="1.0" encoding="utf-8"?>
<Control xmlns="http://schemas.microsoft.com/VisualStudio/2011/storyboarding/control">
  <Id Name="System.Storyboarding.Common.Text" Revision="1" Stencil="System.Storyboarding.Common" StencilVersion="0.1"/>
</Control>
</file>

<file path=customXml/item2030.xml><?xml version="1.0" encoding="utf-8"?>
<Control xmlns="http://schemas.microsoft.com/VisualStudio/2011/storyboarding/control">
  <Id Name="System.Storyboarding.Common.Text" Revision="1" Stencil="System.Storyboarding.Common" StencilVersion="0.1"/>
</Control>
</file>

<file path=customXml/item2031.xml><?xml version="1.0" encoding="utf-8"?>
<Control xmlns="http://schemas.microsoft.com/VisualStudio/2011/storyboarding/control">
  <Id Name="System.Storyboarding.Common.Text" Revision="1" Stencil="System.Storyboarding.Common" StencilVersion="0.1"/>
</Control>
</file>

<file path=customXml/item2032.xml><?xml version="1.0" encoding="utf-8"?>
<Control xmlns="http://schemas.microsoft.com/VisualStudio/2011/storyboarding/control">
  <Id Name="System.Storyboarding.Common.Text" Revision="1" Stencil="System.Storyboarding.Common" StencilVersion="0.1"/>
</Control>
</file>

<file path=customXml/item2033.xml><?xml version="1.0" encoding="utf-8"?>
<Control xmlns="http://schemas.microsoft.com/VisualStudio/2011/storyboarding/control">
  <Id Name="System.Storyboarding.Common.Text" Revision="1" Stencil="System.Storyboarding.Common" StencilVersion="0.1"/>
</Control>
</file>

<file path=customXml/item2034.xml><?xml version="1.0" encoding="utf-8"?>
<Control xmlns="http://schemas.microsoft.com/VisualStudio/2011/storyboarding/control">
  <Id Name="System.Storyboarding.Common.Text" Revision="1" Stencil="System.Storyboarding.Common" StencilVersion="0.1"/>
</Control>
</file>

<file path=customXml/item2035.xml><?xml version="1.0" encoding="utf-8"?>
<Control xmlns="http://schemas.microsoft.com/VisualStudio/2011/storyboarding/control">
  <Id Name="3982616a-27fa-40bd-bad5-0141cab90ed9" Revision="1" Stencil="System.MyShapes" StencilVersion="1.0"/>
</Control>
</file>

<file path=customXml/item2036.xml><?xml version="1.0" encoding="utf-8"?>
<Control xmlns="http://schemas.microsoft.com/VisualStudio/2011/storyboarding/control">
  <Id Name="System.Storyboarding.Common.Text" Revision="1" Stencil="System.Storyboarding.Common" StencilVersion="0.1"/>
</Control>
</file>

<file path=customXml/item2037.xml><?xml version="1.0" encoding="utf-8"?>
<Control xmlns="http://schemas.microsoft.com/VisualStudio/2011/storyboarding/control">
  <Id Name="System.Storyboarding.Common.Text" Revision="1" Stencil="System.Storyboarding.Common" StencilVersion="0.1"/>
</Control>
</file>

<file path=customXml/item2038.xml><?xml version="1.0" encoding="utf-8"?>
<Control xmlns="http://schemas.microsoft.com/VisualStudio/2011/storyboarding/control">
  <Id Name="System.Storyboarding.Common.Text" Revision="1" Stencil="System.Storyboarding.Common" StencilVersion="0.1"/>
</Control>
</file>

<file path=customXml/item2039.xml><?xml version="1.0" encoding="utf-8"?>
<Control xmlns="http://schemas.microsoft.com/VisualStudio/2011/storyboarding/control">
  <Id Name="System.Storyboarding.Common.Text" Revision="1" Stencil="System.Storyboarding.Common" StencilVersion="0.1"/>
</Control>
</file>

<file path=customXml/item204.xml><?xml version="1.0" encoding="utf-8"?>
<Control xmlns="http://schemas.microsoft.com/VisualStudio/2011/storyboarding/control">
  <Id Name="2d0ec6f4-3d74-4898-a25c-e2cd29156f33" Revision="1" Stencil="System.MyShapes" StencilVersion="1.0"/>
</Control>
</file>

<file path=customXml/item2040.xml><?xml version="1.0" encoding="utf-8"?>
<Control xmlns="http://schemas.microsoft.com/VisualStudio/2011/storyboarding/control">
  <Id Name="System.Storyboarding.Common.Text" Revision="1" Stencil="System.Storyboarding.Common" StencilVersion="0.1"/>
</Control>
</file>

<file path=customXml/item2041.xml><?xml version="1.0" encoding="utf-8"?>
<Control xmlns="http://schemas.microsoft.com/VisualStudio/2011/storyboarding/control">
  <Id Name="f942614c-ea29-48b0-a0bf-39a188daa13c" Revision="1" Stencil="System.MyShapes" StencilVersion="1.0"/>
</Control>
</file>

<file path=customXml/item2042.xml><?xml version="1.0" encoding="utf-8"?>
<Control xmlns="http://schemas.microsoft.com/VisualStudio/2011/storyboarding/control">
  <Id Name="System.Storyboarding.Common.Text" Revision="1" Stencil="System.Storyboarding.Common" StencilVersion="0.1"/>
</Control>
</file>

<file path=customXml/item2043.xml><?xml version="1.0" encoding="utf-8"?>
<Control xmlns="http://schemas.microsoft.com/VisualStudio/2011/storyboarding/control">
  <Id Name="2d0ec6f4-3d74-4898-a25c-e2cd29156f33" Revision="1" Stencil="System.MyShapes" StencilVersion="1.0"/>
</Control>
</file>

<file path=customXml/item2044.xml><?xml version="1.0" encoding="utf-8"?>
<Control xmlns="http://schemas.microsoft.com/VisualStudio/2011/storyboarding/control">
  <Id Name="System.Storyboarding.Common.Text" Revision="1" Stencil="System.Storyboarding.Common" StencilVersion="0.1"/>
</Control>
</file>

<file path=customXml/item2045.xml><?xml version="1.0" encoding="utf-8"?>
<Control xmlns="http://schemas.microsoft.com/VisualStudio/2011/storyboarding/control">
  <Id Name="System.Storyboarding.Common.Text" Revision="1" Stencil="System.Storyboarding.Common" StencilVersion="0.1"/>
</Control>
</file>

<file path=customXml/item2046.xml><?xml version="1.0" encoding="utf-8"?>
<Control xmlns="http://schemas.microsoft.com/VisualStudio/2011/storyboarding/control">
  <Id Name="System.Storyboarding.Common.Text" Revision="1" Stencil="System.Storyboarding.Common" StencilVersion="0.1"/>
</Control>
</file>

<file path=customXml/item2047.xml><?xml version="1.0" encoding="utf-8"?>
<Control xmlns="http://schemas.microsoft.com/VisualStudio/2011/storyboarding/control">
  <Id Name="126ea32c-c6f2-4e50-82f4-2b9687deaa14" Revision="1" Stencil="System.MyShapes" StencilVersion="1.0"/>
</Control>
</file>

<file path=customXml/item2048.xml><?xml version="1.0" encoding="utf-8"?>
<Control xmlns="http://schemas.microsoft.com/VisualStudio/2011/storyboarding/control">
  <Id Name="System.Storyboarding.Common.Text" Revision="1" Stencil="System.Storyboarding.Common" StencilVersion="0.1"/>
</Control>
</file>

<file path=customXml/item2049.xml><?xml version="1.0" encoding="utf-8"?>
<Control xmlns="http://schemas.microsoft.com/VisualStudio/2011/storyboarding/control">
  <Id Name="System.Storyboarding.Common.Text" Revision="1" Stencil="System.Storyboarding.Common" StencilVersion="0.1"/>
</Control>
</file>

<file path=customXml/item205.xml><?xml version="1.0" encoding="utf-8"?>
<Control xmlns="http://schemas.microsoft.com/VisualStudio/2011/storyboarding/control">
  <Id Name="2d0ec6f4-3d74-4898-a25c-e2cd29156f33" Revision="1" Stencil="System.MyShapes" StencilVersion="1.0"/>
</Control>
</file>

<file path=customXml/item2050.xml><?xml version="1.0" encoding="utf-8"?>
<Control xmlns="http://schemas.microsoft.com/VisualStudio/2011/storyboarding/control">
  <Id Name="System.Storyboarding.Common.Text" Revision="1" Stencil="System.Storyboarding.Common" StencilVersion="0.1"/>
</Control>
</file>

<file path=customXml/item2051.xml><?xml version="1.0" encoding="utf-8"?>
<Control xmlns="http://schemas.microsoft.com/VisualStudio/2011/storyboarding/control">
  <Id Name="System.Storyboarding.Common.Text" Revision="1" Stencil="System.Storyboarding.Common" StencilVersion="0.1"/>
</Control>
</file>

<file path=customXml/item2052.xml><?xml version="1.0" encoding="utf-8"?>
<Control xmlns="http://schemas.microsoft.com/VisualStudio/2011/storyboarding/control">
  <Id Name="System.Storyboarding.Common.Text" Revision="1" Stencil="System.Storyboarding.Common" StencilVersion="0.1"/>
</Control>
</file>

<file path=customXml/item2053.xml><?xml version="1.0" encoding="utf-8"?>
<Control xmlns="http://schemas.microsoft.com/VisualStudio/2011/storyboarding/control">
  <Id Name="System.Storyboarding.Common.Text" Revision="1" Stencil="System.Storyboarding.Common" StencilVersion="0.1"/>
</Control>
</file>

<file path=customXml/item2054.xml><?xml version="1.0" encoding="utf-8"?>
<Control xmlns="http://schemas.microsoft.com/VisualStudio/2011/storyboarding/control">
  <Id Name="f942614c-ea29-48b0-a0bf-39a188daa13c" Revision="1" Stencil="System.MyShapes" StencilVersion="1.0"/>
</Control>
</file>

<file path=customXml/item2055.xml><?xml version="1.0" encoding="utf-8"?>
<Control xmlns="http://schemas.microsoft.com/VisualStudio/2011/storyboarding/control">
  <Id Name="2d0ec6f4-3d74-4898-a25c-e2cd29156f33" Revision="1" Stencil="System.MyShapes" StencilVersion="1.0"/>
</Control>
</file>

<file path=customXml/item2056.xml><?xml version="1.0" encoding="utf-8"?>
<Control xmlns="http://schemas.microsoft.com/VisualStudio/2011/storyboarding/control">
  <Id Name="System.Storyboarding.Common.Text" Revision="1" Stencil="System.Storyboarding.Common" StencilVersion="0.1"/>
</Control>
</file>

<file path=customXml/item2057.xml><?xml version="1.0" encoding="utf-8"?>
<Control xmlns="http://schemas.microsoft.com/VisualStudio/2011/storyboarding/control">
  <Id Name="System.Storyboarding.Common.Text" Revision="1" Stencil="System.Storyboarding.Common" StencilVersion="0.1"/>
</Control>
</file>

<file path=customXml/item2058.xml><?xml version="1.0" encoding="utf-8"?>
<Control xmlns="http://schemas.microsoft.com/VisualStudio/2011/storyboarding/control">
  <Id Name="2d0ec6f4-3d74-4898-a25c-e2cd29156f33" Revision="1" Stencil="System.MyShapes" StencilVersion="1.0"/>
</Control>
</file>

<file path=customXml/item2059.xml><?xml version="1.0" encoding="utf-8"?>
<Control xmlns="http://schemas.microsoft.com/VisualStudio/2011/storyboarding/control">
  <Id Name="68a6efa7-0759-454d-829d-0dcf3dd35ea4" Revision="1" Stencil="System.MyShapes" StencilVersion="1.0"/>
</Control>
</file>

<file path=customXml/item206.xml><?xml version="1.0" encoding="utf-8"?>
<Control xmlns="http://schemas.microsoft.com/VisualStudio/2011/storyboarding/control">
  <Id Name="68a6efa7-0759-454d-829d-0dcf3dd35ea4" Revision="1" Stencil="System.MyShapes" StencilVersion="1.0"/>
</Control>
</file>

<file path=customXml/item2060.xml><?xml version="1.0" encoding="utf-8"?>
<Control xmlns="http://schemas.microsoft.com/VisualStudio/2011/storyboarding/control">
  <Id Name="System.Storyboarding.Common.Text" Revision="1" Stencil="System.Storyboarding.Common" StencilVersion="0.1"/>
</Control>
</file>

<file path=customXml/item2061.xml><?xml version="1.0" encoding="utf-8"?>
<Control xmlns="http://schemas.microsoft.com/VisualStudio/2011/storyboarding/control">
  <Id Name="System.Storyboarding.Common.Text" Revision="1" Stencil="System.Storyboarding.Common" StencilVersion="0.1"/>
</Control>
</file>

<file path=customXml/item2062.xml><?xml version="1.0" encoding="utf-8"?>
<Control xmlns="http://schemas.microsoft.com/VisualStudio/2011/storyboarding/control">
  <Id Name="System.Storyboarding.Common.Text" Revision="1" Stencil="System.Storyboarding.Common" StencilVersion="0.1"/>
</Control>
</file>

<file path=customXml/item2063.xml><?xml version="1.0" encoding="utf-8"?>
<Control xmlns="http://schemas.microsoft.com/VisualStudio/2011/storyboarding/control">
  <Id Name="2d0ec6f4-3d74-4898-a25c-e2cd29156f33" Revision="1" Stencil="System.MyShapes" StencilVersion="1.0"/>
</Control>
</file>

<file path=customXml/item2064.xml><?xml version="1.0" encoding="utf-8"?>
<Control xmlns="http://schemas.microsoft.com/VisualStudio/2011/storyboarding/control">
  <Id Name="System.Storyboarding.Common.Text" Revision="1" Stencil="System.Storyboarding.Common" StencilVersion="0.1"/>
</Control>
</file>

<file path=customXml/item2065.xml><?xml version="1.0" encoding="utf-8"?>
<Control xmlns="http://schemas.microsoft.com/VisualStudio/2011/storyboarding/control">
  <Id Name="126ea32c-c6f2-4e50-82f4-2b9687deaa14" Revision="1" Stencil="System.MyShapes" StencilVersion="1.0"/>
</Control>
</file>

<file path=customXml/item2066.xml><?xml version="1.0" encoding="utf-8"?>
<Control xmlns="http://schemas.microsoft.com/VisualStudio/2011/storyboarding/control">
  <Id Name="System.Storyboarding.Common.Text" Revision="1" Stencil="System.Storyboarding.Common" StencilVersion="0.1"/>
</Control>
</file>

<file path=customXml/item2067.xml><?xml version="1.0" encoding="utf-8"?>
<Control xmlns="http://schemas.microsoft.com/VisualStudio/2011/storyboarding/control">
  <Id Name="System.Storyboarding.Common.Text" Revision="1" Stencil="System.Storyboarding.Common" StencilVersion="0.1"/>
</Control>
</file>

<file path=customXml/item2068.xml><?xml version="1.0" encoding="utf-8"?>
<Control xmlns="http://schemas.microsoft.com/VisualStudio/2011/storyboarding/control">
  <Id Name="System.Storyboarding.Common.Text" Revision="1" Stencil="System.Storyboarding.Common" StencilVersion="0.1"/>
</Control>
</file>

<file path=customXml/item2069.xml><?xml version="1.0" encoding="utf-8"?>
<Control xmlns="http://schemas.microsoft.com/VisualStudio/2011/storyboarding/control">
  <Id Name="System.Storyboarding.Common.Text" Revision="1" Stencil="System.Storyboarding.Common" StencilVersion="0.1"/>
</Control>
</file>

<file path=customXml/item207.xml><?xml version="1.0" encoding="utf-8"?>
<Control xmlns="http://schemas.microsoft.com/VisualStudio/2011/storyboarding/control">
  <Id Name="126ea32c-c6f2-4e50-82f4-2b9687deaa14" Revision="1" Stencil="System.MyShapes" StencilVersion="1.0"/>
</Control>
</file>

<file path=customXml/item2070.xml><?xml version="1.0" encoding="utf-8"?>
<Control xmlns="http://schemas.microsoft.com/VisualStudio/2011/storyboarding/control">
  <Id Name="System.Storyboarding.Common.Text" Revision="1" Stencil="System.Storyboarding.Common" StencilVersion="0.1"/>
</Control>
</file>

<file path=customXml/item2071.xml><?xml version="1.0" encoding="utf-8"?>
<Control xmlns="http://schemas.microsoft.com/VisualStudio/2011/storyboarding/control">
  <Id Name="System.Storyboarding.Common.Text" Revision="1" Stencil="System.Storyboarding.Common" StencilVersion="0.1"/>
</Control>
</file>

<file path=customXml/item2072.xml><?xml version="1.0" encoding="utf-8"?>
<Control xmlns="http://schemas.microsoft.com/VisualStudio/2011/storyboarding/control">
  <Id Name="68a6efa7-0759-454d-829d-0dcf3dd35ea4" Revision="1" Stencil="System.MyShapes" StencilVersion="1.0"/>
</Control>
</file>

<file path=customXml/item2073.xml><?xml version="1.0" encoding="utf-8"?>
<Control xmlns="http://schemas.microsoft.com/VisualStudio/2011/storyboarding/control">
  <Id Name="68a6efa7-0759-454d-829d-0dcf3dd35ea4" Revision="1" Stencil="System.MyShapes" StencilVersion="1.0"/>
</Control>
</file>

<file path=customXml/item2074.xml><?xml version="1.0" encoding="utf-8"?>
<Control xmlns="http://schemas.microsoft.com/VisualStudio/2011/storyboarding/control">
  <Id Name="System.Storyboarding.Common.Text" Revision="1" Stencil="System.Storyboarding.Common" StencilVersion="0.1"/>
</Control>
</file>

<file path=customXml/item2075.xml><?xml version="1.0" encoding="utf-8"?>
<Control xmlns="http://schemas.microsoft.com/VisualStudio/2011/storyboarding/control">
  <Id Name="System.Storyboarding.Common.Text" Revision="1" Stencil="System.Storyboarding.Common" StencilVersion="0.1"/>
</Control>
</file>

<file path=customXml/item2076.xml><?xml version="1.0" encoding="utf-8"?>
<Control xmlns="http://schemas.microsoft.com/VisualStudio/2011/storyboarding/control">
  <Id Name="f942614c-ea29-48b0-a0bf-39a188daa13c" Revision="1" Stencil="System.MyShapes" StencilVersion="1.0"/>
</Control>
</file>

<file path=customXml/item2077.xml><?xml version="1.0" encoding="utf-8"?>
<Control xmlns="http://schemas.microsoft.com/VisualStudio/2011/storyboarding/control">
  <Id Name="System.Storyboarding.Common.Text" Revision="1" Stencil="System.Storyboarding.Common" StencilVersion="0.1"/>
</Control>
</file>

<file path=customXml/item2078.xml><?xml version="1.0" encoding="utf-8"?>
<Control xmlns="http://schemas.microsoft.com/VisualStudio/2011/storyboarding/control">
  <Id Name="68a6efa7-0759-454d-829d-0dcf3dd35ea4" Revision="1" Stencil="System.MyShapes" StencilVersion="1.0"/>
</Control>
</file>

<file path=customXml/item2079.xml><?xml version="1.0" encoding="utf-8"?>
<Control xmlns="http://schemas.microsoft.com/VisualStudio/2011/storyboarding/control">
  <Id Name="System.Storyboarding.Common.Text" Revision="1" Stencil="System.Storyboarding.Common" StencilVersion="0.1"/>
</Control>
</file>

<file path=customXml/item208.xml><?xml version="1.0" encoding="utf-8"?>
<Control xmlns="http://schemas.microsoft.com/VisualStudio/2011/storyboarding/control">
  <Id Name="System.Storyboarding.Common.Text" Revision="1" Stencil="System.Storyboarding.Common" StencilVersion="0.1"/>
</Control>
</file>

<file path=customXml/item2080.xml><?xml version="1.0" encoding="utf-8"?>
<Control xmlns="http://schemas.microsoft.com/VisualStudio/2011/storyboarding/control">
  <Id Name="0eb6adba-f44f-478a-accc-2bc808ff9e71" Revision="1" Stencil="System.MyShapes" StencilVersion="1.0"/>
</Control>
</file>

<file path=customXml/item2081.xml><?xml version="1.0" encoding="utf-8"?>
<Control xmlns="http://schemas.microsoft.com/VisualStudio/2011/storyboarding/control">
  <Id Name="126ea32c-c6f2-4e50-82f4-2b9687deaa14" Revision="1" Stencil="System.MyShapes" StencilVersion="1.0"/>
</Control>
</file>

<file path=customXml/item2082.xml><?xml version="1.0" encoding="utf-8"?>
<Control xmlns="http://schemas.microsoft.com/VisualStudio/2011/storyboarding/control">
  <Id Name="2d0ec6f4-3d74-4898-a25c-e2cd29156f33" Revision="1" Stencil="System.MyShapes" StencilVersion="1.0"/>
</Control>
</file>

<file path=customXml/item2083.xml><?xml version="1.0" encoding="utf-8"?>
<Control xmlns="http://schemas.microsoft.com/VisualStudio/2011/storyboarding/control">
  <Id Name="f942614c-ea29-48b0-a0bf-39a188daa13c" Revision="1" Stencil="System.MyShapes" StencilVersion="1.0"/>
</Control>
</file>

<file path=customXml/item2084.xml><?xml version="1.0" encoding="utf-8"?>
<Control xmlns="http://schemas.microsoft.com/VisualStudio/2011/storyboarding/control">
  <Id Name="System.Storyboarding.Common.Text" Revision="1" Stencil="System.Storyboarding.Common" StencilVersion="0.1"/>
</Control>
</file>

<file path=customXml/item2085.xml><?xml version="1.0" encoding="utf-8"?>
<Control xmlns="http://schemas.microsoft.com/VisualStudio/2011/storyboarding/control">
  <Id Name="System.Storyboarding.Common.Text" Revision="1" Stencil="System.Storyboarding.Common" StencilVersion="0.1"/>
</Control>
</file>

<file path=customXml/item2086.xml><?xml version="1.0" encoding="utf-8"?>
<Control xmlns="http://schemas.microsoft.com/VisualStudio/2011/storyboarding/control">
  <Id Name="126ea32c-c6f2-4e50-82f4-2b9687deaa14" Revision="1" Stencil="System.MyShapes" StencilVersion="1.0"/>
</Control>
</file>

<file path=customXml/item2087.xml><?xml version="1.0" encoding="utf-8"?>
<Control xmlns="http://schemas.microsoft.com/VisualStudio/2011/storyboarding/control">
  <Id Name="5d1b3dce-16e1-4d33-a649-35b231ab4c99" Revision="1" Stencil="System.MyShapes" StencilVersion="1.0"/>
</Control>
</file>

<file path=customXml/item2088.xml><?xml version="1.0" encoding="utf-8"?>
<Control xmlns="http://schemas.microsoft.com/VisualStudio/2011/storyboarding/control">
  <Id Name="System.Storyboarding.Common.Text" Revision="1" Stencil="System.Storyboarding.Common" StencilVersion="0.1"/>
</Control>
</file>

<file path=customXml/item2089.xml><?xml version="1.0" encoding="utf-8"?>
<Control xmlns="http://schemas.microsoft.com/VisualStudio/2011/storyboarding/control">
  <Id Name="System.Storyboarding.Common.Text" Revision="1" Stencil="System.Storyboarding.Common" StencilVersion="0.1"/>
</Control>
</file>

<file path=customXml/item209.xml><?xml version="1.0" encoding="utf-8"?>
<Control xmlns="http://schemas.microsoft.com/VisualStudio/2011/storyboarding/control">
  <Id Name="System.Storyboarding.Common.Text" Revision="1" Stencil="System.Storyboarding.Common" StencilVersion="0.1"/>
</Control>
</file>

<file path=customXml/item2090.xml><?xml version="1.0" encoding="utf-8"?>
<Control xmlns="http://schemas.microsoft.com/VisualStudio/2011/storyboarding/control">
  <Id Name="f942614c-ea29-48b0-a0bf-39a188daa13c" Revision="1" Stencil="System.MyShapes" StencilVersion="1.0"/>
</Control>
</file>

<file path=customXml/item2091.xml><?xml version="1.0" encoding="utf-8"?>
<Control xmlns="http://schemas.microsoft.com/VisualStudio/2011/storyboarding/control">
  <Id Name="System.Storyboarding.Common.Text" Revision="1" Stencil="System.Storyboarding.Common" StencilVersion="0.1"/>
</Control>
</file>

<file path=customXml/item2092.xml><?xml version="1.0" encoding="utf-8"?>
<Control xmlns="http://schemas.microsoft.com/VisualStudio/2011/storyboarding/control">
  <Id Name="System.Storyboarding.Common.Text" Revision="1" Stencil="System.Storyboarding.Common" StencilVersion="0.1"/>
</Control>
</file>

<file path=customXml/item2093.xml><?xml version="1.0" encoding="utf-8"?>
<Control xmlns="http://schemas.microsoft.com/VisualStudio/2011/storyboarding/control">
  <Id Name="System.Storyboarding.Common.Text" Revision="1" Stencil="System.Storyboarding.Common" StencilVersion="0.1"/>
</Control>
</file>

<file path=customXml/item2094.xml><?xml version="1.0" encoding="utf-8"?>
<Control xmlns="http://schemas.microsoft.com/VisualStudio/2011/storyboarding/control">
  <Id Name="f942614c-ea29-48b0-a0bf-39a188daa13c" Revision="1" Stencil="System.MyShapes" StencilVersion="1.0"/>
</Control>
</file>

<file path=customXml/item2095.xml><?xml version="1.0" encoding="utf-8"?>
<Control xmlns="http://schemas.microsoft.com/VisualStudio/2011/storyboarding/control">
  <Id Name="26215876-6989-4482-a047-662b9a79ecf7" Revision="1" Stencil="System.MyShapes" StencilVersion="1.0"/>
</Control>
</file>

<file path=customXml/item2096.xml><?xml version="1.0" encoding="utf-8"?>
<Control xmlns="http://schemas.microsoft.com/VisualStudio/2011/storyboarding/control">
  <Id Name="126ea32c-c6f2-4e50-82f4-2b9687deaa14" Revision="1" Stencil="System.MyShapes" StencilVersion="1.0"/>
</Control>
</file>

<file path=customXml/item2097.xml><?xml version="1.0" encoding="utf-8"?>
<Control xmlns="http://schemas.microsoft.com/VisualStudio/2011/storyboarding/control">
  <Id Name="System.Storyboarding.Common.Text" Revision="1" Stencil="System.Storyboarding.Common" StencilVersion="0.1"/>
</Control>
</file>

<file path=customXml/item2098.xml><?xml version="1.0" encoding="utf-8"?>
<Control xmlns="http://schemas.microsoft.com/VisualStudio/2011/storyboarding/control">
  <Id Name="System.Storyboarding.Common.Text" Revision="1" Stencil="System.Storyboarding.Common" StencilVersion="0.1"/>
</Control>
</file>

<file path=customXml/item2099.xml><?xml version="1.0" encoding="utf-8"?>
<Control xmlns="http://schemas.microsoft.com/VisualStudio/2011/storyboarding/control">
  <Id Name="System.Storyboarding.Common.Text" Revision="1" Stencil="System.Storyboarding.Common" StencilVersion="0.1"/>
</Control>
</file>

<file path=customXml/item21.xml><?xml version="1.0" encoding="utf-8"?>
<Control xmlns="http://schemas.microsoft.com/VisualStudio/2011/storyboarding/control">
  <Id Name="126ea32c-c6f2-4e50-82f4-2b9687deaa14" Revision="1" Stencil="System.MyShapes" StencilVersion="1.0"/>
</Control>
</file>

<file path=customXml/item210.xml><?xml version="1.0" encoding="utf-8"?>
<Control xmlns="http://schemas.microsoft.com/VisualStudio/2011/storyboarding/control">
  <Id Name="System.Storyboarding.Common.Text" Revision="1" Stencil="System.Storyboarding.Common" StencilVersion="0.1"/>
</Control>
</file>

<file path=customXml/item2100.xml><?xml version="1.0" encoding="utf-8"?>
<Control xmlns="http://schemas.microsoft.com/VisualStudio/2011/storyboarding/control">
  <Id Name="2d0ec6f4-3d74-4898-a25c-e2cd29156f33" Revision="1" Stencil="System.MyShapes" StencilVersion="1.0"/>
</Control>
</file>

<file path=customXml/item2101.xml><?xml version="1.0" encoding="utf-8"?>
<Control xmlns="http://schemas.microsoft.com/VisualStudio/2011/storyboarding/control">
  <Id Name="System.Storyboarding.Common.Text" Revision="1" Stencil="System.Storyboarding.Common" StencilVersion="0.1"/>
</Control>
</file>

<file path=customXml/item2102.xml><?xml version="1.0" encoding="utf-8"?>
<Control xmlns="http://schemas.microsoft.com/VisualStudio/2011/storyboarding/control">
  <Id Name="System.Storyboarding.Common.Text" Revision="1" Stencil="System.Storyboarding.Common" StencilVersion="0.1"/>
</Control>
</file>

<file path=customXml/item2103.xml><?xml version="1.0" encoding="utf-8"?>
<Control xmlns="http://schemas.microsoft.com/VisualStudio/2011/storyboarding/control">
  <Id Name="System.Storyboarding.Common.Text" Revision="1" Stencil="System.Storyboarding.Common" StencilVersion="0.1"/>
</Control>
</file>

<file path=customXml/item2104.xml><?xml version="1.0" encoding="utf-8"?>
<Control xmlns="http://schemas.microsoft.com/VisualStudio/2011/storyboarding/control">
  <Id Name="System.Storyboarding.Common.Text" Revision="1" Stencil="System.Storyboarding.Common" StencilVersion="0.1"/>
</Control>
</file>

<file path=customXml/item2105.xml><?xml version="1.0" encoding="utf-8"?>
<Control xmlns="http://schemas.microsoft.com/VisualStudio/2011/storyboarding/control">
  <Id Name="System.Storyboarding.Common.Text" Revision="1" Stencil="System.Storyboarding.Common" StencilVersion="0.1"/>
</Control>
</file>

<file path=customXml/item2106.xml><?xml version="1.0" encoding="utf-8"?>
<Control xmlns="http://schemas.microsoft.com/VisualStudio/2011/storyboarding/control">
  <Id Name="System.Storyboarding.Common.Text" Revision="1" Stencil="System.Storyboarding.Common" StencilVersion="0.1"/>
</Control>
</file>

<file path=customXml/item2107.xml><?xml version="1.0" encoding="utf-8"?>
<Control xmlns="http://schemas.microsoft.com/VisualStudio/2011/storyboarding/control">
  <Id Name="System.Storyboarding.Common.Text" Revision="1" Stencil="System.Storyboarding.Common" StencilVersion="0.1"/>
</Control>
</file>

<file path=customXml/item2108.xml><?xml version="1.0" encoding="utf-8"?>
<Control xmlns="http://schemas.microsoft.com/VisualStudio/2011/storyboarding/control">
  <Id Name="System.Storyboarding.Common.Text" Revision="1" Stencil="System.Storyboarding.Common" StencilVersion="0.1"/>
</Control>
</file>

<file path=customXml/item2109.xml><?xml version="1.0" encoding="utf-8"?>
<Control xmlns="http://schemas.microsoft.com/VisualStudio/2011/storyboarding/control">
  <Id Name="System.Storyboarding.Common.Text" Revision="1" Stencil="System.Storyboarding.Common" StencilVersion="0.1"/>
</Control>
</file>

<file path=customXml/item211.xml><?xml version="1.0" encoding="utf-8"?>
<Control xmlns="http://schemas.microsoft.com/VisualStudio/2011/storyboarding/control">
  <Id Name="2d0ec6f4-3d74-4898-a25c-e2cd29156f33" Revision="1" Stencil="System.MyShapes" StencilVersion="1.0"/>
</Control>
</file>

<file path=customXml/item2110.xml><?xml version="1.0" encoding="utf-8"?>
<Control xmlns="http://schemas.microsoft.com/VisualStudio/2011/storyboarding/control">
  <Id Name="System.Storyboarding.Common.Text" Revision="1" Stencil="System.Storyboarding.Common" StencilVersion="0.1"/>
</Control>
</file>

<file path=customXml/item2111.xml><?xml version="1.0" encoding="utf-8"?>
<Control xmlns="http://schemas.microsoft.com/VisualStudio/2011/storyboarding/control">
  <Id Name="System.Storyboarding.Common.Text" Revision="1" Stencil="System.Storyboarding.Common" StencilVersion="0.1"/>
</Control>
</file>

<file path=customXml/item2112.xml><?xml version="1.0" encoding="utf-8"?>
<Control xmlns="http://schemas.microsoft.com/VisualStudio/2011/storyboarding/control">
  <Id Name="126ea32c-c6f2-4e50-82f4-2b9687deaa14" Revision="1" Stencil="System.MyShapes" StencilVersion="1.0"/>
</Control>
</file>

<file path=customXml/item2113.xml><?xml version="1.0" encoding="utf-8"?>
<Control xmlns="http://schemas.microsoft.com/VisualStudio/2011/storyboarding/control">
  <Id Name="System.Storyboarding.Common.Text" Revision="1" Stencil="System.Storyboarding.Common" StencilVersion="0.1"/>
</Control>
</file>

<file path=customXml/item2114.xml><?xml version="1.0" encoding="utf-8"?>
<Control xmlns="http://schemas.microsoft.com/VisualStudio/2011/storyboarding/control">
  <Id Name="System.Storyboarding.Common.Text" Revision="1" Stencil="System.Storyboarding.Common" StencilVersion="0.1"/>
</Control>
</file>

<file path=customXml/item2115.xml><?xml version="1.0" encoding="utf-8"?>
<Control xmlns="http://schemas.microsoft.com/VisualStudio/2011/storyboarding/control">
  <Id Name="System.Storyboarding.Common.Text" Revision="1" Stencil="System.Storyboarding.Common" StencilVersion="0.1"/>
</Control>
</file>

<file path=customXml/item2116.xml><?xml version="1.0" encoding="utf-8"?>
<Control xmlns="http://schemas.microsoft.com/VisualStudio/2011/storyboarding/control">
  <Id Name="System.Storyboarding.Common.Text" Revision="1" Stencil="System.Storyboarding.Common" StencilVersion="0.1"/>
</Control>
</file>

<file path=customXml/item2117.xml><?xml version="1.0" encoding="utf-8"?>
<Control xmlns="http://schemas.microsoft.com/VisualStudio/2011/storyboarding/control">
  <Id Name="System.Storyboarding.Common.Text" Revision="1" Stencil="System.Storyboarding.Common" StencilVersion="0.1"/>
</Control>
</file>

<file path=customXml/item2118.xml><?xml version="1.0" encoding="utf-8"?>
<Control xmlns="http://schemas.microsoft.com/VisualStudio/2011/storyboarding/control">
  <Id Name="System.Storyboarding.Common.Text" Revision="1" Stencil="System.Storyboarding.Common" StencilVersion="0.1"/>
</Control>
</file>

<file path=customXml/item2119.xml><?xml version="1.0" encoding="utf-8"?>
<Control xmlns="http://schemas.microsoft.com/VisualStudio/2011/storyboarding/control">
  <Id Name="System.Storyboarding.Common.Text" Revision="1" Stencil="System.Storyboarding.Common" StencilVersion="0.1"/>
</Control>
</file>

<file path=customXml/item212.xml><?xml version="1.0" encoding="utf-8"?>
<Control xmlns="http://schemas.microsoft.com/VisualStudio/2011/storyboarding/control">
  <Id Name="System.Storyboarding.Common.Text" Revision="1" Stencil="System.Storyboarding.Common" StencilVersion="0.1"/>
</Control>
</file>

<file path=customXml/item2120.xml><?xml version="1.0" encoding="utf-8"?>
<Control xmlns="http://schemas.microsoft.com/VisualStudio/2011/storyboarding/control">
  <Id Name="System.Storyboarding.Common.Text" Revision="1" Stencil="System.Storyboarding.Common" StencilVersion="0.1"/>
</Control>
</file>

<file path=customXml/item2121.xml><?xml version="1.0" encoding="utf-8"?>
<Control xmlns="http://schemas.microsoft.com/VisualStudio/2011/storyboarding/control">
  <Id Name="System.Storyboarding.Common.Text" Revision="1" Stencil="System.Storyboarding.Common" StencilVersion="0.1"/>
</Control>
</file>

<file path=customXml/item2122.xml><?xml version="1.0" encoding="utf-8"?>
<Control xmlns="http://schemas.microsoft.com/VisualStudio/2011/storyboarding/control">
  <Id Name="5d1b3dce-16e1-4d33-a649-35b231ab4c99" Revision="1" Stencil="System.MyShapes" StencilVersion="1.0"/>
</Control>
</file>

<file path=customXml/item2123.xml><?xml version="1.0" encoding="utf-8"?>
<Control xmlns="http://schemas.microsoft.com/VisualStudio/2011/storyboarding/control">
  <Id Name="System.Storyboarding.Common.Text" Revision="1" Stencil="System.Storyboarding.Common" StencilVersion="0.1"/>
</Control>
</file>

<file path=customXml/item2124.xml><?xml version="1.0" encoding="utf-8"?>
<Control xmlns="http://schemas.microsoft.com/VisualStudio/2011/storyboarding/control">
  <Id Name="System.Storyboarding.Common.Text" Revision="1" Stencil="System.Storyboarding.Common" StencilVersion="0.1"/>
</Control>
</file>

<file path=customXml/item2125.xml><?xml version="1.0" encoding="utf-8"?>
<Control xmlns="http://schemas.microsoft.com/VisualStudio/2011/storyboarding/control">
  <Id Name="System.Storyboarding.Common.Text" Revision="1" Stencil="System.Storyboarding.Common" StencilVersion="0.1"/>
</Control>
</file>

<file path=customXml/item2126.xml><?xml version="1.0" encoding="utf-8"?>
<Control xmlns="http://schemas.microsoft.com/VisualStudio/2011/storyboarding/control">
  <Id Name="System.Storyboarding.Common.Text" Revision="1" Stencil="System.Storyboarding.Common" StencilVersion="0.1"/>
</Control>
</file>

<file path=customXml/item2127.xml><?xml version="1.0" encoding="utf-8"?>
<Control xmlns="http://schemas.microsoft.com/VisualStudio/2011/storyboarding/control">
  <Id Name="System.Storyboarding.Common.Text" Revision="1" Stencil="System.Storyboarding.Common" StencilVersion="0.1"/>
</Control>
</file>

<file path=customXml/item2128.xml><?xml version="1.0" encoding="utf-8"?>
<Control xmlns="http://schemas.microsoft.com/VisualStudio/2011/storyboarding/control">
  <Id Name="System.Storyboarding.Common.Text" Revision="1" Stencil="System.Storyboarding.Common" StencilVersion="0.1"/>
</Control>
</file>

<file path=customXml/item2129.xml><?xml version="1.0" encoding="utf-8"?>
<Control xmlns="http://schemas.microsoft.com/VisualStudio/2011/storyboarding/control">
  <Id Name="System.Storyboarding.Common.Text" Revision="1" Stencil="System.Storyboarding.Common" StencilVersion="0.1"/>
</Control>
</file>

<file path=customXml/item213.xml><?xml version="1.0" encoding="utf-8"?>
<Control xmlns="http://schemas.microsoft.com/VisualStudio/2011/storyboarding/control">
  <Id Name="System.Storyboarding.Common.Text" Revision="1" Stencil="System.Storyboarding.Common" StencilVersion="0.1"/>
</Control>
</file>

<file path=customXml/item2130.xml><?xml version="1.0" encoding="utf-8"?>
<Control xmlns="http://schemas.microsoft.com/VisualStudio/2011/storyboarding/control">
  <Id Name="System.Storyboarding.Common.Text" Revision="1" Stencil="System.Storyboarding.Common" StencilVersion="0.1"/>
</Control>
</file>

<file path=customXml/item2131.xml><?xml version="1.0" encoding="utf-8"?>
<Control xmlns="http://schemas.microsoft.com/VisualStudio/2011/storyboarding/control">
  <Id Name="System.Storyboarding.Common.Text" Revision="1" Stencil="System.Storyboarding.Common" StencilVersion="0.1"/>
</Control>
</file>

<file path=customXml/item2132.xml><?xml version="1.0" encoding="utf-8"?>
<Control xmlns="http://schemas.microsoft.com/VisualStudio/2011/storyboarding/control">
  <Id Name="2d0ec6f4-3d74-4898-a25c-e2cd29156f33" Revision="1" Stencil="System.MyShapes" StencilVersion="1.0"/>
</Control>
</file>

<file path=customXml/item2133.xml><?xml version="1.0" encoding="utf-8"?>
<Control xmlns="http://schemas.microsoft.com/VisualStudio/2011/storyboarding/control">
  <Id Name="System.Storyboarding.Common.Text" Revision="1" Stencil="System.Storyboarding.Common" StencilVersion="0.1"/>
</Control>
</file>

<file path=customXml/item2134.xml><?xml version="1.0" encoding="utf-8"?>
<Control xmlns="http://schemas.microsoft.com/VisualStudio/2011/storyboarding/control">
  <Id Name="2d0ec6f4-3d74-4898-a25c-e2cd29156f33" Revision="1" Stencil="System.MyShapes" StencilVersion="1.0"/>
</Control>
</file>

<file path=customXml/item2135.xml><?xml version="1.0" encoding="utf-8"?>
<Control xmlns="http://schemas.microsoft.com/VisualStudio/2011/storyboarding/control">
  <Id Name="68a6efa7-0759-454d-829d-0dcf3dd35ea4" Revision="1" Stencil="System.MyShapes" StencilVersion="1.0"/>
</Control>
</file>

<file path=customXml/item2136.xml><?xml version="1.0" encoding="utf-8"?>
<Control xmlns="http://schemas.microsoft.com/VisualStudio/2011/storyboarding/control">
  <Id Name="68a6efa7-0759-454d-829d-0dcf3dd35ea4" Revision="1" Stencil="System.MyShapes" StencilVersion="1.0"/>
</Control>
</file>

<file path=customXml/item2137.xml><?xml version="1.0" encoding="utf-8"?>
<Control xmlns="http://schemas.microsoft.com/VisualStudio/2011/storyboarding/control">
  <Id Name="System.Storyboarding.Common.Text" Revision="1" Stencil="System.Storyboarding.Common" StencilVersion="0.1"/>
</Control>
</file>

<file path=customXml/item2138.xml><?xml version="1.0" encoding="utf-8"?>
<Control xmlns="http://schemas.microsoft.com/VisualStudio/2011/storyboarding/control">
  <Id Name="System.Storyboarding.Common.Text" Revision="1" Stencil="System.Storyboarding.Common" StencilVersion="0.1"/>
</Control>
</file>

<file path=customXml/item2139.xml><?xml version="1.0" encoding="utf-8"?>
<Control xmlns="http://schemas.microsoft.com/VisualStudio/2011/storyboarding/control">
  <Id Name="System.Storyboarding.Common.Text" Revision="1" Stencil="System.Storyboarding.Common" StencilVersion="0.1"/>
</Control>
</file>

<file path=customXml/item214.xml><?xml version="1.0" encoding="utf-8"?>
<Control xmlns="http://schemas.microsoft.com/VisualStudio/2011/storyboarding/control">
  <Id Name="System.Storyboarding.Common.Text" Revision="1" Stencil="System.Storyboarding.Common" StencilVersion="0.1"/>
</Control>
</file>

<file path=customXml/item2140.xml><?xml version="1.0" encoding="utf-8"?>
<Control xmlns="http://schemas.microsoft.com/VisualStudio/2011/storyboarding/control">
  <Id Name="System.Storyboarding.Common.Text" Revision="1" Stencil="System.Storyboarding.Common" StencilVersion="0.1"/>
</Control>
</file>

<file path=customXml/item2141.xml><?xml version="1.0" encoding="utf-8"?>
<Control xmlns="http://schemas.microsoft.com/VisualStudio/2011/storyboarding/control">
  <Id Name="68a6efa7-0759-454d-829d-0dcf3dd35ea4" Revision="1" Stencil="System.MyShapes" StencilVersion="1.0"/>
</Control>
</file>

<file path=customXml/item2142.xml><?xml version="1.0" encoding="utf-8"?>
<Control xmlns="http://schemas.microsoft.com/VisualStudio/2011/storyboarding/control">
  <Id Name="System.Storyboarding.Common.Text" Revision="1" Stencil="System.Storyboarding.Common" StencilVersion="0.1"/>
</Control>
</file>

<file path=customXml/item2143.xml><?xml version="1.0" encoding="utf-8"?>
<Control xmlns="http://schemas.microsoft.com/VisualStudio/2011/storyboarding/control">
  <Id Name="System.Storyboarding.Common.Text" Revision="1" Stencil="System.Storyboarding.Common" StencilVersion="0.1"/>
</Control>
</file>

<file path=customXml/item2144.xml><?xml version="1.0" encoding="utf-8"?>
<Control xmlns="http://schemas.microsoft.com/VisualStudio/2011/storyboarding/control">
  <Id Name="System.Storyboarding.Common.Text" Revision="1" Stencil="System.Storyboarding.Common" StencilVersion="0.1"/>
</Control>
</file>

<file path=customXml/item2145.xml><?xml version="1.0" encoding="utf-8"?>
<Control xmlns="http://schemas.microsoft.com/VisualStudio/2011/storyboarding/control">
  <Id Name="System.Storyboarding.Common.Text" Revision="1" Stencil="System.Storyboarding.Common" StencilVersion="0.1"/>
</Control>
</file>

<file path=customXml/item2146.xml><?xml version="1.0" encoding="utf-8"?>
<Control xmlns="http://schemas.microsoft.com/VisualStudio/2011/storyboarding/control">
  <Id Name="System.Storyboarding.Common.Text" Revision="1" Stencil="System.Storyboarding.Common" StencilVersion="0.1"/>
</Control>
</file>

<file path=customXml/item2147.xml><?xml version="1.0" encoding="utf-8"?>
<Control xmlns="http://schemas.microsoft.com/VisualStudio/2011/storyboarding/control">
  <Id Name="68a6efa7-0759-454d-829d-0dcf3dd35ea4" Revision="1" Stencil="System.MyShapes" StencilVersion="1.0"/>
</Control>
</file>

<file path=customXml/item2148.xml><?xml version="1.0" encoding="utf-8"?>
<Control xmlns="http://schemas.microsoft.com/VisualStudio/2011/storyboarding/control">
  <Id Name="System.Storyboarding.Common.Text" Revision="1" Stencil="System.Storyboarding.Common" StencilVersion="0.1"/>
</Control>
</file>

<file path=customXml/item2149.xml><?xml version="1.0" encoding="utf-8"?>
<Control xmlns="http://schemas.microsoft.com/VisualStudio/2011/storyboarding/control">
  <Id Name="System.Storyboarding.Common.Text" Revision="1" Stencil="System.Storyboarding.Common" StencilVersion="0.1"/>
</Control>
</file>

<file path=customXml/item215.xml><?xml version="1.0" encoding="utf-8"?>
<Control xmlns="http://schemas.microsoft.com/VisualStudio/2011/storyboarding/control">
  <Id Name="System.Storyboarding.Common.Text" Revision="1" Stencil="System.Storyboarding.Common" StencilVersion="0.1"/>
</Control>
</file>

<file path=customXml/item2150.xml><?xml version="1.0" encoding="utf-8"?>
<Control xmlns="http://schemas.microsoft.com/VisualStudio/2011/storyboarding/control">
  <Id Name="68a6efa7-0759-454d-829d-0dcf3dd35ea4" Revision="1" Stencil="System.MyShapes" StencilVersion="1.0"/>
</Control>
</file>

<file path=customXml/item2151.xml><?xml version="1.0" encoding="utf-8"?>
<Control xmlns="http://schemas.microsoft.com/VisualStudio/2011/storyboarding/control">
  <Id Name="System.Storyboarding.Common.Text" Revision="1" Stencil="System.Storyboarding.Common" StencilVersion="0.1"/>
</Control>
</file>

<file path=customXml/item2152.xml><?xml version="1.0" encoding="utf-8"?>
<Control xmlns="http://schemas.microsoft.com/VisualStudio/2011/storyboarding/control">
  <Id Name="System.Storyboarding.Common.Text" Revision="1" Stencil="System.Storyboarding.Common" StencilVersion="0.1"/>
</Control>
</file>

<file path=customXml/item2153.xml><?xml version="1.0" encoding="utf-8"?>
<Control xmlns="http://schemas.microsoft.com/VisualStudio/2011/storyboarding/control">
  <Id Name="System.Storyboarding.Common.Text" Revision="1" Stencil="System.Storyboarding.Common" StencilVersion="0.1"/>
</Control>
</file>

<file path=customXml/item2154.xml><?xml version="1.0" encoding="utf-8"?>
<Control xmlns="http://schemas.microsoft.com/VisualStudio/2011/storyboarding/control">
  <Id Name="System.Storyboarding.Common.Text" Revision="1" Stencil="System.Storyboarding.Common" StencilVersion="0.1"/>
</Control>
</file>

<file path=customXml/item2155.xml><?xml version="1.0" encoding="utf-8"?>
<Control xmlns="http://schemas.microsoft.com/VisualStudio/2011/storyboarding/control">
  <Id Name="System.Storyboarding.Common.Text" Revision="1" Stencil="System.Storyboarding.Common" StencilVersion="0.1"/>
</Control>
</file>

<file path=customXml/item2156.xml><?xml version="1.0" encoding="utf-8"?>
<Control xmlns="http://schemas.microsoft.com/VisualStudio/2011/storyboarding/control">
  <Id Name="System.Storyboarding.Common.Text" Revision="1" Stencil="System.Storyboarding.Common" StencilVersion="0.1"/>
</Control>
</file>

<file path=customXml/item2157.xml><?xml version="1.0" encoding="utf-8"?>
<Control xmlns="http://schemas.microsoft.com/VisualStudio/2011/storyboarding/control">
  <Id Name="2d0ec6f4-3d74-4898-a25c-e2cd29156f33" Revision="1" Stencil="System.MyShapes" StencilVersion="1.0"/>
</Control>
</file>

<file path=customXml/item2158.xml><?xml version="1.0" encoding="utf-8"?>
<Control xmlns="http://schemas.microsoft.com/VisualStudio/2011/storyboarding/control">
  <Id Name="System.Storyboarding.Common.Text" Revision="1" Stencil="System.Storyboarding.Common" StencilVersion="0.1"/>
</Control>
</file>

<file path=customXml/item2159.xml><?xml version="1.0" encoding="utf-8"?>
<Control xmlns="http://schemas.microsoft.com/VisualStudio/2011/storyboarding/control">
  <Id Name="System.Storyboarding.Common.Text" Revision="1" Stencil="System.Storyboarding.Common" StencilVersion="0.1"/>
</Control>
</file>

<file path=customXml/item216.xml><?xml version="1.0" encoding="utf-8"?>
<Control xmlns="http://schemas.microsoft.com/VisualStudio/2011/storyboarding/control">
  <Id Name="System.Storyboarding.Common.Text" Revision="1" Stencil="System.Storyboarding.Common" StencilVersion="0.1"/>
</Control>
</file>

<file path=customXml/item2160.xml><?xml version="1.0" encoding="utf-8"?>
<Control xmlns="http://schemas.microsoft.com/VisualStudio/2011/storyboarding/control">
  <Id Name="System.Storyboarding.Common.Text" Revision="1" Stencil="System.Storyboarding.Common" StencilVersion="0.1"/>
</Control>
</file>

<file path=customXml/item2161.xml><?xml version="1.0" encoding="utf-8"?>
<Control xmlns="http://schemas.microsoft.com/VisualStudio/2011/storyboarding/control">
  <Id Name="f942614c-ea29-48b0-a0bf-39a188daa13c" Revision="1" Stencil="System.MyShapes" StencilVersion="1.0"/>
</Control>
</file>

<file path=customXml/item2162.xml><?xml version="1.0" encoding="utf-8"?>
<Control xmlns="http://schemas.microsoft.com/VisualStudio/2011/storyboarding/control">
  <Id Name="System.Storyboarding.Common.Text" Revision="1" Stencil="System.Storyboarding.Common" StencilVersion="0.1"/>
</Control>
</file>

<file path=customXml/item2163.xml><?xml version="1.0" encoding="utf-8"?>
<Control xmlns="http://schemas.microsoft.com/VisualStudio/2011/storyboarding/control">
  <Id Name="System.Storyboarding.Common.Text" Revision="1" Stencil="System.Storyboarding.Common" StencilVersion="0.1"/>
</Control>
</file>

<file path=customXml/item2164.xml><?xml version="1.0" encoding="utf-8"?>
<Control xmlns="http://schemas.microsoft.com/VisualStudio/2011/storyboarding/control">
  <Id Name="System.Storyboarding.Common.Text" Revision="1" Stencil="System.Storyboarding.Common" StencilVersion="0.1"/>
</Control>
</file>

<file path=customXml/item2165.xml><?xml version="1.0" encoding="utf-8"?>
<Control xmlns="http://schemas.microsoft.com/VisualStudio/2011/storyboarding/control">
  <Id Name="System.Storyboarding.Common.Text" Revision="1" Stencil="System.Storyboarding.Common" StencilVersion="0.1"/>
</Control>
</file>

<file path=customXml/item2166.xml><?xml version="1.0" encoding="utf-8"?>
<Control xmlns="http://schemas.microsoft.com/VisualStudio/2011/storyboarding/control">
  <Id Name="System.Storyboarding.Common.Text" Revision="1" Stencil="System.Storyboarding.Common" StencilVersion="0.1"/>
</Control>
</file>

<file path=customXml/item2167.xml><?xml version="1.0" encoding="utf-8"?>
<Control xmlns="http://schemas.microsoft.com/VisualStudio/2011/storyboarding/control">
  <Id Name="68a6efa7-0759-454d-829d-0dcf3dd35ea4" Revision="1" Stencil="System.MyShapes" StencilVersion="1.0"/>
</Control>
</file>

<file path=customXml/item2168.xml><?xml version="1.0" encoding="utf-8"?>
<Control xmlns="http://schemas.microsoft.com/VisualStudio/2011/storyboarding/control">
  <Id Name="System.Storyboarding.Common.Text" Revision="1" Stencil="System.Storyboarding.Common" StencilVersion="0.1"/>
</Control>
</file>

<file path=customXml/item2169.xml><?xml version="1.0" encoding="utf-8"?>
<Control xmlns="http://schemas.microsoft.com/VisualStudio/2011/storyboarding/control">
  <Id Name="System.Storyboarding.Common.Text" Revision="1" Stencil="System.Storyboarding.Common" StencilVersion="0.1"/>
</Control>
</file>

<file path=customXml/item217.xml><?xml version="1.0" encoding="utf-8"?>
<Control xmlns="http://schemas.microsoft.com/VisualStudio/2011/storyboarding/control">
  <Id Name="f942614c-ea29-48b0-a0bf-39a188daa13c" Revision="1" Stencil="System.MyShapes" StencilVersion="1.0"/>
</Control>
</file>

<file path=customXml/item2170.xml><?xml version="1.0" encoding="utf-8"?>
<Control xmlns="http://schemas.microsoft.com/VisualStudio/2011/storyboarding/control">
  <Id Name="System.Storyboarding.Common.Text" Revision="1" Stencil="System.Storyboarding.Common" StencilVersion="0.1"/>
</Control>
</file>

<file path=customXml/item2171.xml><?xml version="1.0" encoding="utf-8"?>
<Control xmlns="http://schemas.microsoft.com/VisualStudio/2011/storyboarding/control">
  <Id Name="5d1b3dce-16e1-4d33-a649-35b231ab4c99" Revision="1" Stencil="System.MyShapes" StencilVersion="1.0"/>
</Control>
</file>

<file path=customXml/item2172.xml><?xml version="1.0" encoding="utf-8"?>
<Control xmlns="http://schemas.microsoft.com/VisualStudio/2011/storyboarding/control">
  <Id Name="System.Storyboarding.Common.Text" Revision="1" Stencil="System.Storyboarding.Common" StencilVersion="0.1"/>
</Control>
</file>

<file path=customXml/item2173.xml><?xml version="1.0" encoding="utf-8"?>
<Control xmlns="http://schemas.microsoft.com/VisualStudio/2011/storyboarding/control">
  <Id Name="System.Storyboarding.Common.Text" Revision="1" Stencil="System.Storyboarding.Common" StencilVersion="0.1"/>
</Control>
</file>

<file path=customXml/item2174.xml><?xml version="1.0" encoding="utf-8"?>
<Control xmlns="http://schemas.microsoft.com/VisualStudio/2011/storyboarding/control">
  <Id Name="2d0ec6f4-3d74-4898-a25c-e2cd29156f33" Revision="1" Stencil="System.MyShapes" StencilVersion="1.0"/>
</Control>
</file>

<file path=customXml/item2175.xml><?xml version="1.0" encoding="utf-8"?>
<Control xmlns="http://schemas.microsoft.com/VisualStudio/2011/storyboarding/control">
  <Id Name="System.Storyboarding.Common.Text" Revision="1" Stencil="System.Storyboarding.Common" StencilVersion="0.1"/>
</Control>
</file>

<file path=customXml/item2176.xml><?xml version="1.0" encoding="utf-8"?>
<Control xmlns="http://schemas.microsoft.com/VisualStudio/2011/storyboarding/control">
  <Id Name="126ea32c-c6f2-4e50-82f4-2b9687deaa14" Revision="1" Stencil="System.MyShapes" StencilVersion="1.0"/>
</Control>
</file>

<file path=customXml/item2177.xml><?xml version="1.0" encoding="utf-8"?>
<Control xmlns="http://schemas.microsoft.com/VisualStudio/2011/storyboarding/control">
  <Id Name="2d0ec6f4-3d74-4898-a25c-e2cd29156f33" Revision="1" Stencil="System.MyShapes" StencilVersion="1.0"/>
</Control>
</file>

<file path=customXml/item2178.xml><?xml version="1.0" encoding="utf-8"?>
<Control xmlns="http://schemas.microsoft.com/VisualStudio/2011/storyboarding/control">
  <Id Name="System.Storyboarding.Common.Text" Revision="1" Stencil="System.Storyboarding.Common" StencilVersion="0.1"/>
</Control>
</file>

<file path=customXml/item2179.xml><?xml version="1.0" encoding="utf-8"?>
<Control xmlns="http://schemas.microsoft.com/VisualStudio/2011/storyboarding/control">
  <Id Name="System.Storyboarding.Common.Text" Revision="1" Stencil="System.Storyboarding.Common" StencilVersion="0.1"/>
</Control>
</file>

<file path=customXml/item218.xml><?xml version="1.0" encoding="utf-8"?>
<Control xmlns="http://schemas.microsoft.com/VisualStudio/2011/storyboarding/control">
  <Id Name="System.Storyboarding.Common.Text" Revision="1" Stencil="System.Storyboarding.Common" StencilVersion="0.1"/>
</Control>
</file>

<file path=customXml/item2180.xml><?xml version="1.0" encoding="utf-8"?>
<Control xmlns="http://schemas.microsoft.com/VisualStudio/2011/storyboarding/control">
  <Id Name="System.Storyboarding.Common.Text" Revision="1" Stencil="System.Storyboarding.Common" StencilVersion="0.1"/>
</Control>
</file>

<file path=customXml/item2181.xml><?xml version="1.0" encoding="utf-8"?>
<Control xmlns="http://schemas.microsoft.com/VisualStudio/2011/storyboarding/control">
  <Id Name="System.Storyboarding.Common.Text" Revision="1" Stencil="System.Storyboarding.Common" StencilVersion="0.1"/>
</Control>
</file>

<file path=customXml/item2182.xml><?xml version="1.0" encoding="utf-8"?>
<Control xmlns="http://schemas.microsoft.com/VisualStudio/2011/storyboarding/control">
  <Id Name="System.Storyboarding.Common.Text" Revision="1" Stencil="System.Storyboarding.Common" StencilVersion="0.1"/>
</Control>
</file>

<file path=customXml/item2183.xml><?xml version="1.0" encoding="utf-8"?>
<Control xmlns="http://schemas.microsoft.com/VisualStudio/2011/storyboarding/control">
  <Id Name="System.Storyboarding.Common.Text" Revision="1" Stencil="System.Storyboarding.Common" StencilVersion="0.1"/>
</Control>
</file>

<file path=customXml/item2184.xml><?xml version="1.0" encoding="utf-8"?>
<Control xmlns="http://schemas.microsoft.com/VisualStudio/2011/storyboarding/control">
  <Id Name="System.Storyboarding.Common.Text" Revision="1" Stencil="System.Storyboarding.Common" StencilVersion="0.1"/>
</Control>
</file>

<file path=customXml/item2185.xml><?xml version="1.0" encoding="utf-8"?>
<Control xmlns="http://schemas.microsoft.com/VisualStudio/2011/storyboarding/control">
  <Id Name="System.Storyboarding.Common.Text" Revision="1" Stencil="System.Storyboarding.Common" StencilVersion="0.1"/>
</Control>
</file>

<file path=customXml/item2186.xml><?xml version="1.0" encoding="utf-8"?>
<Control xmlns="http://schemas.microsoft.com/VisualStudio/2011/storyboarding/control">
  <Id Name="System.Storyboarding.Common.Text" Revision="1" Stencil="System.Storyboarding.Common" StencilVersion="0.1"/>
</Control>
</file>

<file path=customXml/item2187.xml><?xml version="1.0" encoding="utf-8"?>
<Control xmlns="http://schemas.microsoft.com/VisualStudio/2011/storyboarding/control">
  <Id Name="System.Storyboarding.Common.Text" Revision="1" Stencil="System.Storyboarding.Common" StencilVersion="0.1"/>
</Control>
</file>

<file path=customXml/item2188.xml><?xml version="1.0" encoding="utf-8"?>
<Control xmlns="http://schemas.microsoft.com/VisualStudio/2011/storyboarding/control">
  <Id Name="System.Storyboarding.Common.Text" Revision="1" Stencil="System.Storyboarding.Common" StencilVersion="0.1"/>
</Control>
</file>

<file path=customXml/item2189.xml><?xml version="1.0" encoding="utf-8"?>
<Control xmlns="http://schemas.microsoft.com/VisualStudio/2011/storyboarding/control">
  <Id Name="System.Storyboarding.Common.Text" Revision="1" Stencil="System.Storyboarding.Common" StencilVersion="0.1"/>
</Control>
</file>

<file path=customXml/item219.xml><?xml version="1.0" encoding="utf-8"?>
<Control xmlns="http://schemas.microsoft.com/VisualStudio/2011/storyboarding/control">
  <Id Name="System.Storyboarding.Common.Text" Revision="1" Stencil="System.Storyboarding.Common" StencilVersion="0.1"/>
</Control>
</file>

<file path=customXml/item2190.xml><?xml version="1.0" encoding="utf-8"?>
<Control xmlns="http://schemas.microsoft.com/VisualStudio/2011/storyboarding/control">
  <Id Name="System.Storyboarding.Common.Text" Revision="1" Stencil="System.Storyboarding.Common" StencilVersion="0.1"/>
</Control>
</file>

<file path=customXml/item2191.xml><?xml version="1.0" encoding="utf-8"?>
<Control xmlns="http://schemas.microsoft.com/VisualStudio/2011/storyboarding/control">
  <Id Name="System.Storyboarding.Common.Text" Revision="1" Stencil="System.Storyboarding.Common" StencilVersion="0.1"/>
</Control>
</file>

<file path=customXml/item2192.xml><?xml version="1.0" encoding="utf-8"?>
<Control xmlns="http://schemas.microsoft.com/VisualStudio/2011/storyboarding/control">
  <Id Name="2d0ec6f4-3d74-4898-a25c-e2cd29156f33" Revision="1" Stencil="System.MyShapes" StencilVersion="1.0"/>
</Control>
</file>

<file path=customXml/item2193.xml><?xml version="1.0" encoding="utf-8"?>
<Control xmlns="http://schemas.microsoft.com/VisualStudio/2011/storyboarding/control">
  <Id Name="System.Storyboarding.Common.Text" Revision="1" Stencil="System.Storyboarding.Common" StencilVersion="0.1"/>
</Control>
</file>

<file path=customXml/item2194.xml><?xml version="1.0" encoding="utf-8"?>
<Control xmlns="http://schemas.microsoft.com/VisualStudio/2011/storyboarding/control">
  <Id Name="System.Storyboarding.Common.Text" Revision="1" Stencil="System.Storyboarding.Common" StencilVersion="0.1"/>
</Control>
</file>

<file path=customXml/item2195.xml><?xml version="1.0" encoding="utf-8"?>
<Control xmlns="http://schemas.microsoft.com/VisualStudio/2011/storyboarding/control">
  <Id Name="System.Storyboarding.Common.Text" Revision="1" Stencil="System.Storyboarding.Common" StencilVersion="0.1"/>
</Control>
</file>

<file path=customXml/item2196.xml><?xml version="1.0" encoding="utf-8"?>
<Control xmlns="http://schemas.microsoft.com/VisualStudio/2011/storyboarding/control">
  <Id Name="System.Storyboarding.Common.Text" Revision="1" Stencil="System.Storyboarding.Common" StencilVersion="0.1"/>
</Control>
</file>

<file path=customXml/item2197.xml><?xml version="1.0" encoding="utf-8"?>
<Control xmlns="http://schemas.microsoft.com/VisualStudio/2011/storyboarding/control">
  <Id Name="126ea32c-c6f2-4e50-82f4-2b9687deaa14" Revision="1" Stencil="System.MyShapes" StencilVersion="1.0"/>
</Control>
</file>

<file path=customXml/item2198.xml><?xml version="1.0" encoding="utf-8"?>
<Control xmlns="http://schemas.microsoft.com/VisualStudio/2011/storyboarding/control">
  <Id Name="System.Storyboarding.Common.Text" Revision="1" Stencil="System.Storyboarding.Common" StencilVersion="0.1"/>
</Control>
</file>

<file path=customXml/item2199.xml><?xml version="1.0" encoding="utf-8"?>
<Control xmlns="http://schemas.microsoft.com/VisualStudio/2011/storyboarding/control">
  <Id Name="5d1b3dce-16e1-4d33-a649-35b231ab4c99" Revision="1" Stencil="System.MyShapes" StencilVersion="1.0"/>
</Control>
</file>

<file path=customXml/item22.xml><?xml version="1.0" encoding="utf-8"?>
<Control xmlns="http://schemas.microsoft.com/VisualStudio/2011/storyboarding/control">
  <Id Name="System.Storyboarding.Common.Text" Revision="1" Stencil="System.Storyboarding.Common" StencilVersion="0.1"/>
</Control>
</file>

<file path=customXml/item220.xml><?xml version="1.0" encoding="utf-8"?>
<Control xmlns="http://schemas.microsoft.com/VisualStudio/2011/storyboarding/control">
  <Id Name="System.Storyboarding.Common.Text" Revision="1" Stencil="System.Storyboarding.Common" StencilVersion="0.1"/>
</Control>
</file>

<file path=customXml/item2200.xml><?xml version="1.0" encoding="utf-8"?>
<Control xmlns="http://schemas.microsoft.com/VisualStudio/2011/storyboarding/control">
  <Id Name="System.Storyboarding.Common.Text" Revision="1" Stencil="System.Storyboarding.Common" StencilVersion="0.1"/>
</Control>
</file>

<file path=customXml/item2201.xml><?xml version="1.0" encoding="utf-8"?>
<Control xmlns="http://schemas.microsoft.com/VisualStudio/2011/storyboarding/control">
  <Id Name="f942614c-ea29-48b0-a0bf-39a188daa13c" Revision="1" Stencil="System.MyShapes" StencilVersion="1.0"/>
</Control>
</file>

<file path=customXml/item2202.xml><?xml version="1.0" encoding="utf-8"?>
<Control xmlns="http://schemas.microsoft.com/VisualStudio/2011/storyboarding/control">
  <Id Name="26215876-6989-4482-a047-662b9a79ecf7" Revision="1" Stencil="System.MyShapes" StencilVersion="1.0"/>
</Control>
</file>

<file path=customXml/item2203.xml><?xml version="1.0" encoding="utf-8"?>
<Control xmlns="http://schemas.microsoft.com/VisualStudio/2011/storyboarding/control">
  <Id Name="f942614c-ea29-48b0-a0bf-39a188daa13c" Revision="1" Stencil="System.MyShapes" StencilVersion="1.0"/>
</Control>
</file>

<file path=customXml/item2204.xml><?xml version="1.0" encoding="utf-8"?>
<Control xmlns="http://schemas.microsoft.com/VisualStudio/2011/storyboarding/control">
  <Id Name="System.Storyboarding.Common.Text" Revision="1" Stencil="System.Storyboarding.Common" StencilVersion="0.1"/>
</Control>
</file>

<file path=customXml/item2205.xml><?xml version="1.0" encoding="utf-8"?>
<Control xmlns="http://schemas.microsoft.com/VisualStudio/2011/storyboarding/control">
  <Id Name="System.Storyboarding.Common.Text" Revision="1" Stencil="System.Storyboarding.Common" StencilVersion="0.1"/>
</Control>
</file>

<file path=customXml/item2206.xml><?xml version="1.0" encoding="utf-8"?>
<Control xmlns="http://schemas.microsoft.com/VisualStudio/2011/storyboarding/control">
  <Id Name="System.Storyboarding.Common.Text" Revision="1" Stencil="System.Storyboarding.Common" StencilVersion="0.1"/>
</Control>
</file>

<file path=customXml/item2207.xml><?xml version="1.0" encoding="utf-8"?>
<Control xmlns="http://schemas.microsoft.com/VisualStudio/2011/storyboarding/control">
  <Id Name="System.Storyboarding.Common.Text" Revision="1" Stencil="System.Storyboarding.Common" StencilVersion="0.1"/>
</Control>
</file>

<file path=customXml/item2208.xml><?xml version="1.0" encoding="utf-8"?>
<Control xmlns="http://schemas.microsoft.com/VisualStudio/2011/storyboarding/control">
  <Id Name="f942614c-ea29-48b0-a0bf-39a188daa13c" Revision="1" Stencil="System.MyShapes" StencilVersion="1.0"/>
</Control>
</file>

<file path=customXml/item2209.xml><?xml version="1.0" encoding="utf-8"?>
<Control xmlns="http://schemas.microsoft.com/VisualStudio/2011/storyboarding/control">
  <Id Name="System.Storyboarding.Common.Text" Revision="1" Stencil="System.Storyboarding.Common" StencilVersion="0.1"/>
</Control>
</file>

<file path=customXml/item221.xml><?xml version="1.0" encoding="utf-8"?>
<Control xmlns="http://schemas.microsoft.com/VisualStudio/2011/storyboarding/control">
  <Id Name="System.Storyboarding.Common.Text" Revision="1" Stencil="System.Storyboarding.Common" StencilVersion="0.1"/>
</Control>
</file>

<file path=customXml/item2210.xml><?xml version="1.0" encoding="utf-8"?>
<Control xmlns="http://schemas.microsoft.com/VisualStudio/2011/storyboarding/control">
  <Id Name="f942614c-ea29-48b0-a0bf-39a188daa13c" Revision="1" Stencil="System.MyShapes" StencilVersion="1.0"/>
</Control>
</file>

<file path=customXml/item2211.xml><?xml version="1.0" encoding="utf-8"?>
<Control xmlns="http://schemas.microsoft.com/VisualStudio/2011/storyboarding/control">
  <Id Name="System.Storyboarding.Common.Text" Revision="1" Stencil="System.Storyboarding.Common" StencilVersion="0.1"/>
</Control>
</file>

<file path=customXml/item2212.xml><?xml version="1.0" encoding="utf-8"?>
<Control xmlns="http://schemas.microsoft.com/VisualStudio/2011/storyboarding/control">
  <Id Name="System.Storyboarding.Common.Text" Revision="1" Stencil="System.Storyboarding.Common" StencilVersion="0.1"/>
</Control>
</file>

<file path=customXml/item2213.xml><?xml version="1.0" encoding="utf-8"?>
<Control xmlns="http://schemas.microsoft.com/VisualStudio/2011/storyboarding/control">
  <Id Name="System.Storyboarding.Common.Text" Revision="1" Stencil="System.Storyboarding.Common" StencilVersion="0.1"/>
</Control>
</file>

<file path=customXml/item2214.xml><?xml version="1.0" encoding="utf-8"?>
<Control xmlns="http://schemas.microsoft.com/VisualStudio/2011/storyboarding/control">
  <Id Name="System.Storyboarding.Common.Text" Revision="1" Stencil="System.Storyboarding.Common" StencilVersion="0.1"/>
</Control>
</file>

<file path=customXml/item2215.xml><?xml version="1.0" encoding="utf-8"?>
<Control xmlns="http://schemas.microsoft.com/VisualStudio/2011/storyboarding/control">
  <Id Name="System.Storyboarding.Common.Text" Revision="1" Stencil="System.Storyboarding.Common" StencilVersion="0.1"/>
</Control>
</file>

<file path=customXml/item2216.xml><?xml version="1.0" encoding="utf-8"?>
<Control xmlns="http://schemas.microsoft.com/VisualStudio/2011/storyboarding/control">
  <Id Name="2d0ec6f4-3d74-4898-a25c-e2cd29156f33" Revision="1" Stencil="System.MyShapes" StencilVersion="1.0"/>
</Control>
</file>

<file path=customXml/item2217.xml><?xml version="1.0" encoding="utf-8"?>
<Control xmlns="http://schemas.microsoft.com/VisualStudio/2011/storyboarding/control">
  <Id Name="f942614c-ea29-48b0-a0bf-39a188daa13c" Revision="1" Stencil="System.MyShapes" StencilVersion="1.0"/>
</Control>
</file>

<file path=customXml/item2218.xml><?xml version="1.0" encoding="utf-8"?>
<Control xmlns="http://schemas.microsoft.com/VisualStudio/2011/storyboarding/control">
  <Id Name="System.Storyboarding.Common.Text" Revision="1" Stencil="System.Storyboarding.Common" StencilVersion="0.1"/>
</Control>
</file>

<file path=customXml/item2219.xml><?xml version="1.0" encoding="utf-8"?>
<Control xmlns="http://schemas.microsoft.com/VisualStudio/2011/storyboarding/control">
  <Id Name="System.Storyboarding.Common.Text" Revision="1" Stencil="System.Storyboarding.Common" StencilVersion="0.1"/>
</Control>
</file>

<file path=customXml/item222.xml><?xml version="1.0" encoding="utf-8"?>
<Control xmlns="http://schemas.microsoft.com/VisualStudio/2011/storyboarding/control">
  <Id Name="System.Storyboarding.Common.Text" Revision="1" Stencil="System.Storyboarding.Common" StencilVersion="0.1"/>
</Control>
</file>

<file path=customXml/item2220.xml><?xml version="1.0" encoding="utf-8"?>
<Control xmlns="http://schemas.microsoft.com/VisualStudio/2011/storyboarding/control">
  <Id Name="System.Storyboarding.Common.Text" Revision="1" Stencil="System.Storyboarding.Common" StencilVersion="0.1"/>
</Control>
</file>

<file path=customXml/item2221.xml><?xml version="1.0" encoding="utf-8"?>
<Control xmlns="http://schemas.microsoft.com/VisualStudio/2011/storyboarding/control">
  <Id Name="0eb6adba-f44f-478a-accc-2bc808ff9e71" Revision="1" Stencil="System.MyShapes" StencilVersion="1.0"/>
</Control>
</file>

<file path=customXml/item2222.xml><?xml version="1.0" encoding="utf-8"?>
<Control xmlns="http://schemas.microsoft.com/VisualStudio/2011/storyboarding/control">
  <Id Name="System.Storyboarding.Common.Text" Revision="1" Stencil="System.Storyboarding.Common" StencilVersion="0.1"/>
</Control>
</file>

<file path=customXml/item2223.xml><?xml version="1.0" encoding="utf-8"?>
<Control xmlns="http://schemas.microsoft.com/VisualStudio/2011/storyboarding/control">
  <Id Name="System.Storyboarding.Common.Text" Revision="1" Stencil="System.Storyboarding.Common" StencilVersion="0.1"/>
</Control>
</file>

<file path=customXml/item2224.xml><?xml version="1.0" encoding="utf-8"?>
<Control xmlns="http://schemas.microsoft.com/VisualStudio/2011/storyboarding/control">
  <Id Name="System.Storyboarding.Common.Text" Revision="1" Stencil="System.Storyboarding.Common" StencilVersion="0.1"/>
</Control>
</file>

<file path=customXml/item2225.xml><?xml version="1.0" encoding="utf-8"?>
<Control xmlns="http://schemas.microsoft.com/VisualStudio/2011/storyboarding/control">
  <Id Name="System.Storyboarding.Common.Text" Revision="1" Stencil="System.Storyboarding.Common" StencilVersion="0.1"/>
</Control>
</file>

<file path=customXml/item2226.xml><?xml version="1.0" encoding="utf-8"?>
<Control xmlns="http://schemas.microsoft.com/VisualStudio/2011/storyboarding/control">
  <Id Name="126ea32c-c6f2-4e50-82f4-2b9687deaa14" Revision="1" Stencil="System.MyShapes" StencilVersion="1.0"/>
</Control>
</file>

<file path=customXml/item2227.xml><?xml version="1.0" encoding="utf-8"?>
<Control xmlns="http://schemas.microsoft.com/VisualStudio/2011/storyboarding/control">
  <Id Name="126ea32c-c6f2-4e50-82f4-2b9687deaa14" Revision="1" Stencil="System.MyShapes" StencilVersion="1.0"/>
</Control>
</file>

<file path=customXml/item2228.xml><?xml version="1.0" encoding="utf-8"?>
<Control xmlns="http://schemas.microsoft.com/VisualStudio/2011/storyboarding/control">
  <Id Name="System.Storyboarding.Common.Text" Revision="1" Stencil="System.Storyboarding.Common" StencilVersion="0.1"/>
</Control>
</file>

<file path=customXml/item2229.xml><?xml version="1.0" encoding="utf-8"?>
<Control xmlns="http://schemas.microsoft.com/VisualStudio/2011/storyboarding/control">
  <Id Name="System.Storyboarding.Common.Text" Revision="1" Stencil="System.Storyboarding.Common" StencilVersion="0.1"/>
</Control>
</file>

<file path=customXml/item223.xml><?xml version="1.0" encoding="utf-8"?>
<Control xmlns="http://schemas.microsoft.com/VisualStudio/2011/storyboarding/control">
  <Id Name="System.Storyboarding.Common.Text" Revision="1" Stencil="System.Storyboarding.Common" StencilVersion="0.1"/>
</Control>
</file>

<file path=customXml/item2230.xml><?xml version="1.0" encoding="utf-8"?>
<Control xmlns="http://schemas.microsoft.com/VisualStudio/2011/storyboarding/control">
  <Id Name="System.Storyboarding.Common.Text" Revision="1" Stencil="System.Storyboarding.Common" StencilVersion="0.1"/>
</Control>
</file>

<file path=customXml/item2231.xml><?xml version="1.0" encoding="utf-8"?>
<Control xmlns="http://schemas.microsoft.com/VisualStudio/2011/storyboarding/control">
  <Id Name="System.Storyboarding.Common.Text" Revision="1" Stencil="System.Storyboarding.Common" StencilVersion="0.1"/>
</Control>
</file>

<file path=customXml/item2232.xml><?xml version="1.0" encoding="utf-8"?>
<Control xmlns="http://schemas.microsoft.com/VisualStudio/2011/storyboarding/control">
  <Id Name="System.Storyboarding.Common.Text" Revision="1" Stencil="System.Storyboarding.Common" StencilVersion="0.1"/>
</Control>
</file>

<file path=customXml/item2233.xml><?xml version="1.0" encoding="utf-8"?>
<Control xmlns="http://schemas.microsoft.com/VisualStudio/2011/storyboarding/control">
  <Id Name="System.Storyboarding.Common.Text" Revision="1" Stencil="System.Storyboarding.Common" StencilVersion="0.1"/>
</Control>
</file>

<file path=customXml/item2234.xml><?xml version="1.0" encoding="utf-8"?>
<Control xmlns="http://schemas.microsoft.com/VisualStudio/2011/storyboarding/control">
  <Id Name="System.Storyboarding.Common.Text" Revision="1" Stencil="System.Storyboarding.Common" StencilVersion="0.1"/>
</Control>
</file>

<file path=customXml/item2235.xml><?xml version="1.0" encoding="utf-8"?>
<Control xmlns="http://schemas.microsoft.com/VisualStudio/2011/storyboarding/control">
  <Id Name="f942614c-ea29-48b0-a0bf-39a188daa13c" Revision="1" Stencil="System.MyShapes" StencilVersion="1.0"/>
</Control>
</file>

<file path=customXml/item2236.xml><?xml version="1.0" encoding="utf-8"?>
<Control xmlns="http://schemas.microsoft.com/VisualStudio/2011/storyboarding/control">
  <Id Name="System.Storyboarding.Common.Text" Revision="1" Stencil="System.Storyboarding.Common" StencilVersion="0.1"/>
</Control>
</file>

<file path=customXml/item2237.xml><?xml version="1.0" encoding="utf-8"?>
<Control xmlns="http://schemas.microsoft.com/VisualStudio/2011/storyboarding/control">
  <Id Name="System.Storyboarding.Common.Text" Revision="1" Stencil="System.Storyboarding.Common" StencilVersion="0.1"/>
</Control>
</file>

<file path=customXml/item2238.xml><?xml version="1.0" encoding="utf-8"?>
<Control xmlns="http://schemas.microsoft.com/VisualStudio/2011/storyboarding/control">
  <Id Name="System.Storyboarding.Common.Text" Revision="1" Stencil="System.Storyboarding.Common" StencilVersion="0.1"/>
</Control>
</file>

<file path=customXml/item2239.xml><?xml version="1.0" encoding="utf-8"?>
<Control xmlns="http://schemas.microsoft.com/VisualStudio/2011/storyboarding/control">
  <Id Name="System.Storyboarding.Common.Text" Revision="1" Stencil="System.Storyboarding.Common" StencilVersion="0.1"/>
</Control>
</file>

<file path=customXml/item224.xml><?xml version="1.0" encoding="utf-8"?>
<Control xmlns="http://schemas.microsoft.com/VisualStudio/2011/storyboarding/control">
  <Id Name="f942614c-ea29-48b0-a0bf-39a188daa13c" Revision="1" Stencil="System.MyShapes" StencilVersion="1.0"/>
</Control>
</file>

<file path=customXml/item2240.xml><?xml version="1.0" encoding="utf-8"?>
<Control xmlns="http://schemas.microsoft.com/VisualStudio/2011/storyboarding/control">
  <Id Name="System.Storyboarding.Common.Text" Revision="1" Stencil="System.Storyboarding.Common" StencilVersion="0.1"/>
</Control>
</file>

<file path=customXml/item2241.xml><?xml version="1.0" encoding="utf-8"?>
<Control xmlns="http://schemas.microsoft.com/VisualStudio/2011/storyboarding/control">
  <Id Name="System.Storyboarding.Common.Text" Revision="1" Stencil="System.Storyboarding.Common" StencilVersion="0.1"/>
</Control>
</file>

<file path=customXml/item2242.xml><?xml version="1.0" encoding="utf-8"?>
<Control xmlns="http://schemas.microsoft.com/VisualStudio/2011/storyboarding/control">
  <Id Name="f942614c-ea29-48b0-a0bf-39a188daa13c" Revision="1" Stencil="System.MyShapes" StencilVersion="1.0"/>
</Control>
</file>

<file path=customXml/item2243.xml><?xml version="1.0" encoding="utf-8"?>
<Control xmlns="http://schemas.microsoft.com/VisualStudio/2011/storyboarding/control">
  <Id Name="System.Storyboarding.Common.Text" Revision="1" Stencil="System.Storyboarding.Common" StencilVersion="0.1"/>
</Control>
</file>

<file path=customXml/item2244.xml><?xml version="1.0" encoding="utf-8"?>
<Control xmlns="http://schemas.microsoft.com/VisualStudio/2011/storyboarding/control">
  <Id Name="System.Storyboarding.Common.Text" Revision="1" Stencil="System.Storyboarding.Common" StencilVersion="0.1"/>
</Control>
</file>

<file path=customXml/item2245.xml><?xml version="1.0" encoding="utf-8"?>
<Control xmlns="http://schemas.microsoft.com/VisualStudio/2011/storyboarding/control">
  <Id Name="68a6efa7-0759-454d-829d-0dcf3dd35ea4" Revision="1" Stencil="System.MyShapes" StencilVersion="1.0"/>
</Control>
</file>

<file path=customXml/item2246.xml><?xml version="1.0" encoding="utf-8"?>
<Control xmlns="http://schemas.microsoft.com/VisualStudio/2011/storyboarding/control">
  <Id Name="System.Storyboarding.Common.Text" Revision="1" Stencil="System.Storyboarding.Common" StencilVersion="0.1"/>
</Control>
</file>

<file path=customXml/item2247.xml><?xml version="1.0" encoding="utf-8"?>
<Control xmlns="http://schemas.microsoft.com/VisualStudio/2011/storyboarding/control">
  <Id Name="System.Storyboarding.Common.Text" Revision="1" Stencil="System.Storyboarding.Common" StencilVersion="0.1"/>
</Control>
</file>

<file path=customXml/item2248.xml><?xml version="1.0" encoding="utf-8"?>
<Control xmlns="http://schemas.microsoft.com/VisualStudio/2011/storyboarding/control">
  <Id Name="System.Storyboarding.Common.Text" Revision="1" Stencil="System.Storyboarding.Common" StencilVersion="0.1"/>
</Control>
</file>

<file path=customXml/item2249.xml><?xml version="1.0" encoding="utf-8"?>
<Control xmlns="http://schemas.microsoft.com/VisualStudio/2011/storyboarding/control">
  <Id Name="System.Storyboarding.Common.Text" Revision="1" Stencil="System.Storyboarding.Common" StencilVersion="0.1"/>
</Control>
</file>

<file path=customXml/item225.xml><?xml version="1.0" encoding="utf-8"?>
<Control xmlns="http://schemas.microsoft.com/VisualStudio/2011/storyboarding/control">
  <Id Name="System.Storyboarding.Common.Text" Revision="1" Stencil="System.Storyboarding.Common" StencilVersion="0.1"/>
</Control>
</file>

<file path=customXml/item2250.xml><?xml version="1.0" encoding="utf-8"?>
<Control xmlns="http://schemas.microsoft.com/VisualStudio/2011/storyboarding/control">
  <Id Name="System.Storyboarding.Common.Text" Revision="1" Stencil="System.Storyboarding.Common" StencilVersion="0.1"/>
</Control>
</file>

<file path=customXml/item2251.xml><?xml version="1.0" encoding="utf-8"?>
<Control xmlns="http://schemas.microsoft.com/VisualStudio/2011/storyboarding/control">
  <Id Name="System.Storyboarding.Common.Text" Revision="1" Stencil="System.Storyboarding.Common" StencilVersion="0.1"/>
</Control>
</file>

<file path=customXml/item2252.xml><?xml version="1.0" encoding="utf-8"?>
<Control xmlns="http://schemas.microsoft.com/VisualStudio/2011/storyboarding/control">
  <Id Name="f942614c-ea29-48b0-a0bf-39a188daa13c" Revision="1" Stencil="System.MyShapes" StencilVersion="1.0"/>
</Control>
</file>

<file path=customXml/item2253.xml><?xml version="1.0" encoding="utf-8"?>
<Control xmlns="http://schemas.microsoft.com/VisualStudio/2011/storyboarding/control">
  <Id Name="0eb6adba-f44f-478a-accc-2bc808ff9e71" Revision="1" Stencil="System.MyShapes" StencilVersion="1.0"/>
</Control>
</file>

<file path=customXml/item2254.xml><?xml version="1.0" encoding="utf-8"?>
<Control xmlns="http://schemas.microsoft.com/VisualStudio/2011/storyboarding/control">
  <Id Name="126ea32c-c6f2-4e50-82f4-2b9687deaa14" Revision="1" Stencil="System.MyShapes" StencilVersion="1.0"/>
</Control>
</file>

<file path=customXml/item2255.xml><?xml version="1.0" encoding="utf-8"?>
<Control xmlns="http://schemas.microsoft.com/VisualStudio/2011/storyboarding/control">
  <Id Name="2d0ec6f4-3d74-4898-a25c-e2cd29156f33" Revision="1" Stencil="System.MyShapes" StencilVersion="1.0"/>
</Control>
</file>

<file path=customXml/item2256.xml><?xml version="1.0" encoding="utf-8"?>
<Control xmlns="http://schemas.microsoft.com/VisualStudio/2011/storyboarding/control">
  <Id Name="f942614c-ea29-48b0-a0bf-39a188daa13c" Revision="1" Stencil="System.MyShapes" StencilVersion="1.0"/>
</Control>
</file>

<file path=customXml/item2257.xml><?xml version="1.0" encoding="utf-8"?>
<Control xmlns="http://schemas.microsoft.com/VisualStudio/2011/storyboarding/control">
  <Id Name="System.Storyboarding.Common.Text" Revision="1" Stencil="System.Storyboarding.Common" StencilVersion="0.1"/>
</Control>
</file>

<file path=customXml/item2258.xml><?xml version="1.0" encoding="utf-8"?>
<Control xmlns="http://schemas.microsoft.com/VisualStudio/2011/storyboarding/control">
  <Id Name="System.Storyboarding.Common.Text" Revision="1" Stencil="System.Storyboarding.Common" StencilVersion="0.1"/>
</Control>
</file>

<file path=customXml/item2259.xml><?xml version="1.0" encoding="utf-8"?>
<Control xmlns="http://schemas.microsoft.com/VisualStudio/2011/storyboarding/control">
  <Id Name="System.Storyboarding.Common.Text" Revision="1" Stencil="System.Storyboarding.Common" StencilVersion="0.1"/>
</Control>
</file>

<file path=customXml/item226.xml><?xml version="1.0" encoding="utf-8"?>
<Control xmlns="http://schemas.microsoft.com/VisualStudio/2011/storyboarding/control">
  <Id Name="68a6efa7-0759-454d-829d-0dcf3dd35ea4" Revision="1" Stencil="System.MyShapes" StencilVersion="1.0"/>
</Control>
</file>

<file path=customXml/item2260.xml><?xml version="1.0" encoding="utf-8"?>
<Control xmlns="http://schemas.microsoft.com/VisualStudio/2011/storyboarding/control">
  <Id Name="126ea32c-c6f2-4e50-82f4-2b9687deaa14" Revision="1" Stencil="System.MyShapes" StencilVersion="1.0"/>
</Control>
</file>

<file path=customXml/item2261.xml><?xml version="1.0" encoding="utf-8"?>
<Control xmlns="http://schemas.microsoft.com/VisualStudio/2011/storyboarding/control">
  <Id Name="System.Storyboarding.Common.Text" Revision="1" Stencil="System.Storyboarding.Common" StencilVersion="0.1"/>
</Control>
</file>

<file path=customXml/item2262.xml><?xml version="1.0" encoding="utf-8"?>
<Control xmlns="http://schemas.microsoft.com/VisualStudio/2011/storyboarding/control">
  <Id Name="f942614c-ea29-48b0-a0bf-39a188daa13c" Revision="1" Stencil="System.MyShapes" StencilVersion="1.0"/>
</Control>
</file>

<file path=customXml/item2263.xml><?xml version="1.0" encoding="utf-8"?>
<Control xmlns="http://schemas.microsoft.com/VisualStudio/2011/storyboarding/control">
  <Id Name="System.Storyboarding.Common.Text" Revision="1" Stencil="System.Storyboarding.Common" StencilVersion="0.1"/>
</Control>
</file>

<file path=customXml/item2264.xml><?xml version="1.0" encoding="utf-8"?>
<Control xmlns="http://schemas.microsoft.com/VisualStudio/2011/storyboarding/control">
  <Id Name="System.Storyboarding.Common.Text" Revision="1" Stencil="System.Storyboarding.Common" StencilVersion="0.1"/>
</Control>
</file>

<file path=customXml/item2265.xml><?xml version="1.0" encoding="utf-8"?>
<Control xmlns="http://schemas.microsoft.com/VisualStudio/2011/storyboarding/control">
  <Id Name="System.Storyboarding.Common.Text" Revision="1" Stencil="System.Storyboarding.Common" StencilVersion="0.1"/>
</Control>
</file>

<file path=customXml/item2266.xml><?xml version="1.0" encoding="utf-8"?>
<Control xmlns="http://schemas.microsoft.com/VisualStudio/2011/storyboarding/control">
  <Id Name="126ea32c-c6f2-4e50-82f4-2b9687deaa14" Revision="1" Stencil="System.MyShapes" StencilVersion="1.0"/>
</Control>
</file>

<file path=customXml/item2267.xml><?xml version="1.0" encoding="utf-8"?>
<Control xmlns="http://schemas.microsoft.com/VisualStudio/2011/storyboarding/control">
  <Id Name="0eb6adba-f44f-478a-accc-2bc808ff9e71" Revision="1" Stencil="System.MyShapes" StencilVersion="1.0"/>
</Control>
</file>

<file path=customXml/item2268.xml><?xml version="1.0" encoding="utf-8"?>
<Control xmlns="http://schemas.microsoft.com/VisualStudio/2011/storyboarding/control">
  <Id Name="System.Storyboarding.Common.Text" Revision="1" Stencil="System.Storyboarding.Common" StencilVersion="0.1"/>
</Control>
</file>

<file path=customXml/item2269.xml><?xml version="1.0" encoding="utf-8"?>
<Control xmlns="http://schemas.microsoft.com/VisualStudio/2011/storyboarding/control">
  <Id Name="System.Storyboarding.Common.Text" Revision="1" Stencil="System.Storyboarding.Common" StencilVersion="0.1"/>
</Control>
</file>

<file path=customXml/item227.xml><?xml version="1.0" encoding="utf-8"?>
<Control xmlns="http://schemas.microsoft.com/VisualStudio/2011/storyboarding/control">
  <Id Name="System.Storyboarding.Common.Text" Revision="1" Stencil="System.Storyboarding.Common" StencilVersion="0.1"/>
</Control>
</file>

<file path=customXml/item2270.xml><?xml version="1.0" encoding="utf-8"?>
<Control xmlns="http://schemas.microsoft.com/VisualStudio/2011/storyboarding/control">
  <Id Name="System.Storyboarding.Common.Text" Revision="1" Stencil="System.Storyboarding.Common" StencilVersion="0.1"/>
</Control>
</file>

<file path=customXml/item2271.xml><?xml version="1.0" encoding="utf-8"?>
<Control xmlns="http://schemas.microsoft.com/VisualStudio/2011/storyboarding/control">
  <Id Name="System.Storyboarding.Common.Text" Revision="1" Stencil="System.Storyboarding.Common" StencilVersion="0.1"/>
</Control>
</file>

<file path=customXml/item2272.xml><?xml version="1.0" encoding="utf-8"?>
<Control xmlns="http://schemas.microsoft.com/VisualStudio/2011/storyboarding/control">
  <Id Name="0eb6adba-f44f-478a-accc-2bc808ff9e71" Revision="1" Stencil="System.MyShapes" StencilVersion="1.0"/>
</Control>
</file>

<file path=customXml/item2273.xml><?xml version="1.0" encoding="utf-8"?>
<Control xmlns="http://schemas.microsoft.com/VisualStudio/2011/storyboarding/control">
  <Id Name="System.Storyboarding.Common.Text" Revision="1" Stencil="System.Storyboarding.Common" StencilVersion="0.1"/>
</Control>
</file>

<file path=customXml/item2274.xml><?xml version="1.0" encoding="utf-8"?>
<Control xmlns="http://schemas.microsoft.com/VisualStudio/2011/storyboarding/control">
  <Id Name="System.Storyboarding.Common.Text" Revision="1" Stencil="System.Storyboarding.Common" StencilVersion="0.1"/>
</Control>
</file>

<file path=customXml/item2275.xml><?xml version="1.0" encoding="utf-8"?>
<Control xmlns="http://schemas.microsoft.com/VisualStudio/2011/storyboarding/control">
  <Id Name="System.Storyboarding.Common.Text" Revision="1" Stencil="System.Storyboarding.Common" StencilVersion="0.1"/>
</Control>
</file>

<file path=customXml/item2276.xml><?xml version="1.0" encoding="utf-8"?>
<Control xmlns="http://schemas.microsoft.com/VisualStudio/2011/storyboarding/control">
  <Id Name="2d0ec6f4-3d74-4898-a25c-e2cd29156f33" Revision="1" Stencil="System.MyShapes" StencilVersion="1.0"/>
</Control>
</file>

<file path=customXml/item2277.xml><?xml version="1.0" encoding="utf-8"?>
<Control xmlns="http://schemas.microsoft.com/VisualStudio/2011/storyboarding/control">
  <Id Name="2d0ec6f4-3d74-4898-a25c-e2cd29156f33" Revision="1" Stencil="System.MyShapes" StencilVersion="1.0"/>
</Control>
</file>

<file path=customXml/item2278.xml><?xml version="1.0" encoding="utf-8"?>
<Control xmlns="http://schemas.microsoft.com/VisualStudio/2011/storyboarding/control">
  <Id Name="System.Storyboarding.Common.Text" Revision="1" Stencil="System.Storyboarding.Common" StencilVersion="0.1"/>
</Control>
</file>

<file path=customXml/item2279.xml><?xml version="1.0" encoding="utf-8"?>
<Control xmlns="http://schemas.microsoft.com/VisualStudio/2011/storyboarding/control">
  <Id Name="System.Storyboarding.Common.Text" Revision="1" Stencil="System.Storyboarding.Common" StencilVersion="0.1"/>
</Control>
</file>

<file path=customXml/item228.xml><?xml version="1.0" encoding="utf-8"?>
<Control xmlns="http://schemas.microsoft.com/VisualStudio/2011/storyboarding/control">
  <Id Name="5d1b3dce-16e1-4d33-a649-35b231ab4c99" Revision="1" Stencil="System.MyShapes" StencilVersion="1.0"/>
</Control>
</file>

<file path=customXml/item2280.xml><?xml version="1.0" encoding="utf-8"?>
<Control xmlns="http://schemas.microsoft.com/VisualStudio/2011/storyboarding/control">
  <Id Name="System.Storyboarding.Common.Text" Revision="1" Stencil="System.Storyboarding.Common" StencilVersion="0.1"/>
</Control>
</file>

<file path=customXml/item2281.xml><?xml version="1.0" encoding="utf-8"?>
<Control xmlns="http://schemas.microsoft.com/VisualStudio/2011/storyboarding/control">
  <Id Name="System.Storyboarding.Common.Text" Revision="1" Stencil="System.Storyboarding.Common" StencilVersion="0.1"/>
</Control>
</file>

<file path=customXml/item2282.xml><?xml version="1.0" encoding="utf-8"?>
<Control xmlns="http://schemas.microsoft.com/VisualStudio/2011/storyboarding/control">
  <Id Name="System.Storyboarding.Common.Text" Revision="1" Stencil="System.Storyboarding.Common" StencilVersion="0.1"/>
</Control>
</file>

<file path=customXml/item2283.xml><?xml version="1.0" encoding="utf-8"?>
<Control xmlns="http://schemas.microsoft.com/VisualStudio/2011/storyboarding/control">
  <Id Name="System.Storyboarding.Common.Text" Revision="1" Stencil="System.Storyboarding.Common" StencilVersion="0.1"/>
</Control>
</file>

<file path=customXml/item2284.xml><?xml version="1.0" encoding="utf-8"?>
<Control xmlns="http://schemas.microsoft.com/VisualStudio/2011/storyboarding/control">
  <Id Name="System.Storyboarding.Common.Text" Revision="1" Stencil="System.Storyboarding.Common" StencilVersion="0.1"/>
</Control>
</file>

<file path=customXml/item2285.xml><?xml version="1.0" encoding="utf-8"?>
<Control xmlns="http://schemas.microsoft.com/VisualStudio/2011/storyboarding/control">
  <Id Name="System.Storyboarding.Common.Text" Revision="1" Stencil="System.Storyboarding.Common" StencilVersion="0.1"/>
</Control>
</file>

<file path=customXml/item2286.xml><?xml version="1.0" encoding="utf-8"?>
<Control xmlns="http://schemas.microsoft.com/VisualStudio/2011/storyboarding/control">
  <Id Name="System.Storyboarding.Common.Text" Revision="1" Stencil="System.Storyboarding.Common" StencilVersion="0.1"/>
</Control>
</file>

<file path=customXml/item2287.xml><?xml version="1.0" encoding="utf-8"?>
<Control xmlns="http://schemas.microsoft.com/VisualStudio/2011/storyboarding/control">
  <Id Name="System.Storyboarding.Common.Text" Revision="1" Stencil="System.Storyboarding.Common" StencilVersion="0.1"/>
</Control>
</file>

<file path=customXml/item2288.xml><?xml version="1.0" encoding="utf-8"?>
<Control xmlns="http://schemas.microsoft.com/VisualStudio/2011/storyboarding/control">
  <Id Name="System.Storyboarding.Common.Text" Revision="1" Stencil="System.Storyboarding.Common" StencilVersion="0.1"/>
</Control>
</file>

<file path=customXml/item2289.xml><?xml version="1.0" encoding="utf-8"?>
<Control xmlns="http://schemas.microsoft.com/VisualStudio/2011/storyboarding/control">
  <Id Name="System.Storyboarding.Common.Text" Revision="1" Stencil="System.Storyboarding.Common" StencilVersion="0.1"/>
</Control>
</file>

<file path=customXml/item229.xml><?xml version="1.0" encoding="utf-8"?>
<Control xmlns="http://schemas.microsoft.com/VisualStudio/2011/storyboarding/control">
  <Id Name="System.Storyboarding.Common.Text" Revision="1" Stencil="System.Storyboarding.Common" StencilVersion="0.1"/>
</Control>
</file>

<file path=customXml/item2290.xml><?xml version="1.0" encoding="utf-8"?>
<Control xmlns="http://schemas.microsoft.com/VisualStudio/2011/storyboarding/control">
  <Id Name="System.Storyboarding.Common.Text" Revision="1" Stencil="System.Storyboarding.Common" StencilVersion="0.1"/>
</Control>
</file>

<file path=customXml/item2291.xml><?xml version="1.0" encoding="utf-8"?>
<Control xmlns="http://schemas.microsoft.com/VisualStudio/2011/storyboarding/control">
  <Id Name="System.Storyboarding.Common.Text" Revision="1" Stencil="System.Storyboarding.Common" StencilVersion="0.1"/>
</Control>
</file>

<file path=customXml/item2292.xml><?xml version="1.0" encoding="utf-8"?>
<Control xmlns="http://schemas.microsoft.com/VisualStudio/2011/storyboarding/control">
  <Id Name="System.Storyboarding.Common.Text" Revision="1" Stencil="System.Storyboarding.Common" StencilVersion="0.1"/>
</Control>
</file>

<file path=customXml/item2293.xml><?xml version="1.0" encoding="utf-8"?>
<Control xmlns="http://schemas.microsoft.com/VisualStudio/2011/storyboarding/control">
  <Id Name="System.Storyboarding.Common.Text" Revision="1" Stencil="System.Storyboarding.Common" StencilVersion="0.1"/>
</Control>
</file>

<file path=customXml/item2294.xml><?xml version="1.0" encoding="utf-8"?>
<Control xmlns="http://schemas.microsoft.com/VisualStudio/2011/storyboarding/control">
  <Id Name="f942614c-ea29-48b0-a0bf-39a188daa13c" Revision="1" Stencil="System.MyShapes" StencilVersion="1.0"/>
</Control>
</file>

<file path=customXml/item2295.xml><?xml version="1.0" encoding="utf-8"?>
<Control xmlns="http://schemas.microsoft.com/VisualStudio/2011/storyboarding/control">
  <Id Name="System.Storyboarding.Common.Text" Revision="1" Stencil="System.Storyboarding.Common" StencilVersion="0.1"/>
</Control>
</file>

<file path=customXml/item2296.xml><?xml version="1.0" encoding="utf-8"?>
<Control xmlns="http://schemas.microsoft.com/VisualStudio/2011/storyboarding/control">
  <Id Name="68a6efa7-0759-454d-829d-0dcf3dd35ea4" Revision="1" Stencil="System.MyShapes" StencilVersion="1.0"/>
</Control>
</file>

<file path=customXml/item2297.xml><?xml version="1.0" encoding="utf-8"?>
<Control xmlns="http://schemas.microsoft.com/VisualStudio/2011/storyboarding/control">
  <Id Name="System.Storyboarding.Common.Text" Revision="1" Stencil="System.Storyboarding.Common" StencilVersion="0.1"/>
</Control>
</file>

<file path=customXml/item2298.xml><?xml version="1.0" encoding="utf-8"?>
<Control xmlns="http://schemas.microsoft.com/VisualStudio/2011/storyboarding/control">
  <Id Name="System.Storyboarding.Common.Text" Revision="1" Stencil="System.Storyboarding.Common" StencilVersion="0.1"/>
</Control>
</file>

<file path=customXml/item2299.xml><?xml version="1.0" encoding="utf-8"?>
<Control xmlns="http://schemas.microsoft.com/VisualStudio/2011/storyboarding/control">
  <Id Name="System.Storyboarding.Common.Text" Revision="1" Stencil="System.Storyboarding.Common" StencilVersion="0.1"/>
</Control>
</file>

<file path=customXml/item23.xml><?xml version="1.0" encoding="utf-8"?>
<Control xmlns="http://schemas.microsoft.com/VisualStudio/2011/storyboarding/control">
  <Id Name="System.Storyboarding.Common.Text" Revision="1" Stencil="System.Storyboarding.Common" StencilVersion="0.1"/>
</Control>
</file>

<file path=customXml/item230.xml><?xml version="1.0" encoding="utf-8"?>
<Control xmlns="http://schemas.microsoft.com/VisualStudio/2011/storyboarding/control">
  <Id Name="5d1b3dce-16e1-4d33-a649-35b231ab4c99" Revision="1" Stencil="System.MyShapes" StencilVersion="1.0"/>
</Control>
</file>

<file path=customXml/item2300.xml><?xml version="1.0" encoding="utf-8"?>
<Control xmlns="http://schemas.microsoft.com/VisualStudio/2011/storyboarding/control">
  <Id Name="5d1b3dce-16e1-4d33-a649-35b231ab4c99" Revision="1" Stencil="System.MyShapes" StencilVersion="1.0"/>
</Control>
</file>

<file path=customXml/item2301.xml><?xml version="1.0" encoding="utf-8"?>
<Control xmlns="http://schemas.microsoft.com/VisualStudio/2011/storyboarding/control">
  <Id Name="68a6efa7-0759-454d-829d-0dcf3dd35ea4" Revision="1" Stencil="System.MyShapes" StencilVersion="1.0"/>
</Control>
</file>

<file path=customXml/item2302.xml><?xml version="1.0" encoding="utf-8"?>
<Control xmlns="http://schemas.microsoft.com/VisualStudio/2011/storyboarding/control">
  <Id Name="System.Storyboarding.Common.Text" Revision="1" Stencil="System.Storyboarding.Common" StencilVersion="0.1"/>
</Control>
</file>

<file path=customXml/item2303.xml><?xml version="1.0" encoding="utf-8"?>
<Control xmlns="http://schemas.microsoft.com/VisualStudio/2011/storyboarding/control">
  <Id Name="System.Storyboarding.Common.Text" Revision="1" Stencil="System.Storyboarding.Common" StencilVersion="0.1"/>
</Control>
</file>

<file path=customXml/item2304.xml><?xml version="1.0" encoding="utf-8"?>
<Control xmlns="http://schemas.microsoft.com/VisualStudio/2011/storyboarding/control">
  <Id Name="System.Storyboarding.Common.Text" Revision="1" Stencil="System.Storyboarding.Common" StencilVersion="0.1"/>
</Control>
</file>

<file path=customXml/item2305.xml><?xml version="1.0" encoding="utf-8"?>
<Control xmlns="http://schemas.microsoft.com/VisualStudio/2011/storyboarding/control">
  <Id Name="System.Storyboarding.Common.Text" Revision="1" Stencil="System.Storyboarding.Common" StencilVersion="0.1"/>
</Control>
</file>

<file path=customXml/item2306.xml><?xml version="1.0" encoding="utf-8"?>
<Control xmlns="http://schemas.microsoft.com/VisualStudio/2011/storyboarding/control">
  <Id Name="System.Storyboarding.Common.Text" Revision="1" Stencil="System.Storyboarding.Common" StencilVersion="0.1"/>
</Control>
</file>

<file path=customXml/item2307.xml><?xml version="1.0" encoding="utf-8"?>
<Control xmlns="http://schemas.microsoft.com/VisualStudio/2011/storyboarding/control">
  <Id Name="System.Storyboarding.Common.Text" Revision="1" Stencil="System.Storyboarding.Common" StencilVersion="0.1"/>
</Control>
</file>

<file path=customXml/item2308.xml><?xml version="1.0" encoding="utf-8"?>
<Control xmlns="http://schemas.microsoft.com/VisualStudio/2011/storyboarding/control">
  <Id Name="0eb6adba-f44f-478a-accc-2bc808ff9e71" Revision="1" Stencil="System.MyShapes" StencilVersion="1.0"/>
</Control>
</file>

<file path=customXml/item2309.xml><?xml version="1.0" encoding="utf-8"?>
<Control xmlns="http://schemas.microsoft.com/VisualStudio/2011/storyboarding/control">
  <Id Name="System.Storyboarding.Common.Text" Revision="1" Stencil="System.Storyboarding.Common" StencilVersion="0.1"/>
</Control>
</file>

<file path=customXml/item231.xml><?xml version="1.0" encoding="utf-8"?>
<Control xmlns="http://schemas.microsoft.com/VisualStudio/2011/storyboarding/control">
  <Id Name="System.Storyboarding.Common.Text" Revision="1" Stencil="System.Storyboarding.Common" StencilVersion="0.1"/>
</Control>
</file>

<file path=customXml/item2310.xml><?xml version="1.0" encoding="utf-8"?>
<Control xmlns="http://schemas.microsoft.com/VisualStudio/2011/storyboarding/control">
  <Id Name="System.Storyboarding.Common.Text" Revision="1" Stencil="System.Storyboarding.Common" StencilVersion="0.1"/>
</Control>
</file>

<file path=customXml/item2311.xml><?xml version="1.0" encoding="utf-8"?>
<Control xmlns="http://schemas.microsoft.com/VisualStudio/2011/storyboarding/control">
  <Id Name="System.Storyboarding.Common.Text" Revision="1" Stencil="System.Storyboarding.Common" StencilVersion="0.1"/>
</Control>
</file>

<file path=customXml/item2312.xml><?xml version="1.0" encoding="utf-8"?>
<Control xmlns="http://schemas.microsoft.com/VisualStudio/2011/storyboarding/control">
  <Id Name="System.Storyboarding.Common.Text" Revision="1" Stencil="System.Storyboarding.Common" StencilVersion="0.1"/>
</Control>
</file>

<file path=customXml/item2313.xml><?xml version="1.0" encoding="utf-8"?>
<Control xmlns="http://schemas.microsoft.com/VisualStudio/2011/storyboarding/control">
  <Id Name="System.Storyboarding.Common.Text" Revision="1" Stencil="System.Storyboarding.Common" StencilVersion="0.1"/>
</Control>
</file>

<file path=customXml/item2314.xml><?xml version="1.0" encoding="utf-8"?>
<Control xmlns="http://schemas.microsoft.com/VisualStudio/2011/storyboarding/control">
  <Id Name="System.Storyboarding.Common.Text" Revision="1" Stencil="System.Storyboarding.Common" StencilVersion="0.1"/>
</Control>
</file>

<file path=customXml/item2315.xml><?xml version="1.0" encoding="utf-8"?>
<Control xmlns="http://schemas.microsoft.com/VisualStudio/2011/storyboarding/control">
  <Id Name="5d1b3dce-16e1-4d33-a649-35b231ab4c99" Revision="1" Stencil="System.MyShapes" StencilVersion="1.0"/>
</Control>
</file>

<file path=customXml/item2316.xml><?xml version="1.0" encoding="utf-8"?>
<Control xmlns="http://schemas.microsoft.com/VisualStudio/2011/storyboarding/control">
  <Id Name="f942614c-ea29-48b0-a0bf-39a188daa13c" Revision="1" Stencil="System.MyShapes" StencilVersion="1.0"/>
</Control>
</file>

<file path=customXml/item2317.xml><?xml version="1.0" encoding="utf-8"?>
<Control xmlns="http://schemas.microsoft.com/VisualStudio/2011/storyboarding/control">
  <Id Name="126ea32c-c6f2-4e50-82f4-2b9687deaa14" Revision="1" Stencil="System.MyShapes" StencilVersion="1.0"/>
</Control>
</file>

<file path=customXml/item2318.xml><?xml version="1.0" encoding="utf-8"?>
<Control xmlns="http://schemas.microsoft.com/VisualStudio/2011/storyboarding/control">
  <Id Name="System.Storyboarding.Common.Text" Revision="1" Stencil="System.Storyboarding.Common" StencilVersion="0.1"/>
</Control>
</file>

<file path=customXml/item2319.xml><?xml version="1.0" encoding="utf-8"?>
<Control xmlns="http://schemas.microsoft.com/VisualStudio/2011/storyboarding/control">
  <Id Name="System.Storyboarding.Common.Text" Revision="1" Stencil="System.Storyboarding.Common" StencilVersion="0.1"/>
</Control>
</file>

<file path=customXml/item232.xml><?xml version="1.0" encoding="utf-8"?>
<Control xmlns="http://schemas.microsoft.com/VisualStudio/2011/storyboarding/control">
  <Id Name="System.Storyboarding.Common.Text" Revision="1" Stencil="System.Storyboarding.Common" StencilVersion="0.1"/>
</Control>
</file>

<file path=customXml/item2320.xml><?xml version="1.0" encoding="utf-8"?>
<Control xmlns="http://schemas.microsoft.com/VisualStudio/2011/storyboarding/control">
  <Id Name="2d0ec6f4-3d74-4898-a25c-e2cd29156f33" Revision="1" Stencil="System.MyShapes" StencilVersion="1.0"/>
</Control>
</file>

<file path=customXml/item2321.xml><?xml version="1.0" encoding="utf-8"?>
<Control xmlns="http://schemas.microsoft.com/VisualStudio/2011/storyboarding/control">
  <Id Name="System.Storyboarding.Common.Text" Revision="1" Stencil="System.Storyboarding.Common" StencilVersion="0.1"/>
</Control>
</file>

<file path=customXml/item2322.xml><?xml version="1.0" encoding="utf-8"?>
<Control xmlns="http://schemas.microsoft.com/VisualStudio/2011/storyboarding/control">
  <Id Name="System.Storyboarding.Common.Text" Revision="1" Stencil="System.Storyboarding.Common" StencilVersion="0.1"/>
</Control>
</file>

<file path=customXml/item2323.xml><?xml version="1.0" encoding="utf-8"?>
<Control xmlns="http://schemas.microsoft.com/VisualStudio/2011/storyboarding/control">
  <Id Name="System.Storyboarding.Common.Text" Revision="1" Stencil="System.Storyboarding.Common" StencilVersion="0.1"/>
</Control>
</file>

<file path=customXml/item2324.xml><?xml version="1.0" encoding="utf-8"?>
<Control xmlns="http://schemas.microsoft.com/VisualStudio/2011/storyboarding/control">
  <Id Name="System.Storyboarding.Common.Text" Revision="1" Stencil="System.Storyboarding.Common" StencilVersion="0.1"/>
</Control>
</file>

<file path=customXml/item2325.xml><?xml version="1.0" encoding="utf-8"?>
<Control xmlns="http://schemas.microsoft.com/VisualStudio/2011/storyboarding/control">
  <Id Name="System.Storyboarding.Common.Text" Revision="1" Stencil="System.Storyboarding.Common" StencilVersion="0.1"/>
</Control>
</file>

<file path=customXml/item2326.xml><?xml version="1.0" encoding="utf-8"?>
<Control xmlns="http://schemas.microsoft.com/VisualStudio/2011/storyboarding/control">
  <Id Name="System.Storyboarding.Common.Text" Revision="1" Stencil="System.Storyboarding.Common" StencilVersion="0.1"/>
</Control>
</file>

<file path=customXml/item2327.xml><?xml version="1.0" encoding="utf-8"?>
<Control xmlns="http://schemas.microsoft.com/VisualStudio/2011/storyboarding/control">
  <Id Name="f942614c-ea29-48b0-a0bf-39a188daa13c" Revision="1" Stencil="System.MyShapes" StencilVersion="1.0"/>
</Control>
</file>

<file path=customXml/item2328.xml><?xml version="1.0" encoding="utf-8"?>
<Control xmlns="http://schemas.microsoft.com/VisualStudio/2011/storyboarding/control">
  <Id Name="f942614c-ea29-48b0-a0bf-39a188daa13c" Revision="1" Stencil="System.MyShapes" StencilVersion="1.0"/>
</Control>
</file>

<file path=customXml/item2329.xml><?xml version="1.0" encoding="utf-8"?>
<Control xmlns="http://schemas.microsoft.com/VisualStudio/2011/storyboarding/control">
  <Id Name="System.Storyboarding.Common.Text" Revision="1" Stencil="System.Storyboarding.Common" StencilVersion="0.1"/>
</Control>
</file>

<file path=customXml/item233.xml><?xml version="1.0" encoding="utf-8"?>
<Control xmlns="http://schemas.microsoft.com/VisualStudio/2011/storyboarding/control">
  <Id Name="0eb6adba-f44f-478a-accc-2bc808ff9e71" Revision="1" Stencil="System.MyShapes" StencilVersion="1.0"/>
</Control>
</file>

<file path=customXml/item2330.xml><?xml version="1.0" encoding="utf-8"?>
<Control xmlns="http://schemas.microsoft.com/VisualStudio/2011/storyboarding/control">
  <Id Name="System.Storyboarding.Common.Text" Revision="1" Stencil="System.Storyboarding.Common" StencilVersion="0.1"/>
</Control>
</file>

<file path=customXml/item2331.xml><?xml version="1.0" encoding="utf-8"?>
<Control xmlns="http://schemas.microsoft.com/VisualStudio/2011/storyboarding/control">
  <Id Name="68a6efa7-0759-454d-829d-0dcf3dd35ea4" Revision="1" Stencil="System.MyShapes" StencilVersion="1.0"/>
</Control>
</file>

<file path=customXml/item2332.xml><?xml version="1.0" encoding="utf-8"?>
<Control xmlns="http://schemas.microsoft.com/VisualStudio/2011/storyboarding/control">
  <Id Name="System.Storyboarding.Common.Text" Revision="1" Stencil="System.Storyboarding.Common" StencilVersion="0.1"/>
</Control>
</file>

<file path=customXml/item2333.xml><?xml version="1.0" encoding="utf-8"?>
<Control xmlns="http://schemas.microsoft.com/VisualStudio/2011/storyboarding/control">
  <Id Name="126ea32c-c6f2-4e50-82f4-2b9687deaa14" Revision="1" Stencil="System.MyShapes" StencilVersion="1.0"/>
</Control>
</file>

<file path=customXml/item2334.xml><?xml version="1.0" encoding="utf-8"?>
<Control xmlns="http://schemas.microsoft.com/VisualStudio/2011/storyboarding/control">
  <Id Name="System.Storyboarding.Common.Text" Revision="1" Stencil="System.Storyboarding.Common" StencilVersion="0.1"/>
</Control>
</file>

<file path=customXml/item2335.xml><?xml version="1.0" encoding="utf-8"?>
<Control xmlns="http://schemas.microsoft.com/VisualStudio/2011/storyboarding/control">
  <Id Name="f942614c-ea29-48b0-a0bf-39a188daa13c" Revision="1" Stencil="System.MyShapes" StencilVersion="1.0"/>
</Control>
</file>

<file path=customXml/item2336.xml><?xml version="1.0" encoding="utf-8"?>
<Control xmlns="http://schemas.microsoft.com/VisualStudio/2011/storyboarding/control">
  <Id Name="System.Storyboarding.Common.Text" Revision="1" Stencil="System.Storyboarding.Common" StencilVersion="0.1"/>
</Control>
</file>

<file path=customXml/item2337.xml><?xml version="1.0" encoding="utf-8"?>
<Control xmlns="http://schemas.microsoft.com/VisualStudio/2011/storyboarding/control">
  <Id Name="System.Storyboarding.Common.Text" Revision="1" Stencil="System.Storyboarding.Common" StencilVersion="0.1"/>
</Control>
</file>

<file path=customXml/item2338.xml><?xml version="1.0" encoding="utf-8"?>
<Control xmlns="http://schemas.microsoft.com/VisualStudio/2011/storyboarding/control">
  <Id Name="System.Storyboarding.Common.Text" Revision="1" Stencil="System.Storyboarding.Common" StencilVersion="0.1"/>
</Control>
</file>

<file path=customXml/item2339.xml><?xml version="1.0" encoding="utf-8"?>
<Control xmlns="http://schemas.microsoft.com/VisualStudio/2011/storyboarding/control">
  <Id Name="f942614c-ea29-48b0-a0bf-39a188daa13c" Revision="1" Stencil="System.MyShapes" StencilVersion="1.0"/>
</Control>
</file>

<file path=customXml/item234.xml><?xml version="1.0" encoding="utf-8"?>
<Control xmlns="http://schemas.microsoft.com/VisualStudio/2011/storyboarding/control">
  <Id Name="f942614c-ea29-48b0-a0bf-39a188daa13c" Revision="1" Stencil="System.MyShapes" StencilVersion="1.0"/>
</Control>
</file>

<file path=customXml/item2340.xml><?xml version="1.0" encoding="utf-8"?>
<Control xmlns="http://schemas.microsoft.com/VisualStudio/2011/storyboarding/control">
  <Id Name="System.Storyboarding.Common.Text" Revision="1" Stencil="System.Storyboarding.Common" StencilVersion="0.1"/>
</Control>
</file>

<file path=customXml/item2341.xml><?xml version="1.0" encoding="utf-8"?>
<Control xmlns="http://schemas.microsoft.com/VisualStudio/2011/storyboarding/control">
  <Id Name="System.Storyboarding.Common.Text" Revision="1" Stencil="System.Storyboarding.Common" StencilVersion="0.1"/>
</Control>
</file>

<file path=customXml/item2342.xml><?xml version="1.0" encoding="utf-8"?>
<Control xmlns="http://schemas.microsoft.com/VisualStudio/2011/storyboarding/control">
  <Id Name="System.Storyboarding.Common.Text" Revision="1" Stencil="System.Storyboarding.Common" StencilVersion="0.1"/>
</Control>
</file>

<file path=customXml/item2343.xml><?xml version="1.0" encoding="utf-8"?>
<Control xmlns="http://schemas.microsoft.com/VisualStudio/2011/storyboarding/control">
  <Id Name="System.Storyboarding.Common.Text" Revision="1" Stencil="System.Storyboarding.Common" StencilVersion="0.1"/>
</Control>
</file>

<file path=customXml/item2344.xml><?xml version="1.0" encoding="utf-8"?>
<Control xmlns="http://schemas.microsoft.com/VisualStudio/2011/storyboarding/control">
  <Id Name="5d1b3dce-16e1-4d33-a649-35b231ab4c99" Revision="1" Stencil="System.MyShapes" StencilVersion="1.0"/>
</Control>
</file>

<file path=customXml/item2345.xml><?xml version="1.0" encoding="utf-8"?>
<Control xmlns="http://schemas.microsoft.com/VisualStudio/2011/storyboarding/control">
  <Id Name="System.Storyboarding.Common.Text" Revision="1" Stencil="System.Storyboarding.Common" StencilVersion="0.1"/>
</Control>
</file>

<file path=customXml/item2346.xml><?xml version="1.0" encoding="utf-8"?>
<Control xmlns="http://schemas.microsoft.com/VisualStudio/2011/storyboarding/control">
  <Id Name="System.Storyboarding.Common.Text" Revision="1" Stencil="System.Storyboarding.Common" StencilVersion="0.1"/>
</Control>
</file>

<file path=customXml/item2347.xml><?xml version="1.0" encoding="utf-8"?>
<Control xmlns="http://schemas.microsoft.com/VisualStudio/2011/storyboarding/control">
  <Id Name="System.Storyboarding.Common.Text" Revision="1" Stencil="System.Storyboarding.Common" StencilVersion="0.1"/>
</Control>
</file>

<file path=customXml/item2348.xml><?xml version="1.0" encoding="utf-8"?>
<Control xmlns="http://schemas.microsoft.com/VisualStudio/2011/storyboarding/control">
  <Id Name="System.Storyboarding.Common.Text" Revision="1" Stencil="System.Storyboarding.Common" StencilVersion="0.1"/>
</Control>
</file>

<file path=customXml/item2349.xml><?xml version="1.0" encoding="utf-8"?>
<Control xmlns="http://schemas.microsoft.com/VisualStudio/2011/storyboarding/control">
  <Id Name="f942614c-ea29-48b0-a0bf-39a188daa13c" Revision="1" Stencil="System.MyShapes" StencilVersion="1.0"/>
</Control>
</file>

<file path=customXml/item235.xml><?xml version="1.0" encoding="utf-8"?>
<Control xmlns="http://schemas.microsoft.com/VisualStudio/2011/storyboarding/control">
  <Id Name="System.Storyboarding.Common.Text" Revision="1" Stencil="System.Storyboarding.Common" StencilVersion="0.1"/>
</Control>
</file>

<file path=customXml/item2350.xml><?xml version="1.0" encoding="utf-8"?>
<Control xmlns="http://schemas.microsoft.com/VisualStudio/2011/storyboarding/control">
  <Id Name="System.Storyboarding.Common.Text" Revision="1" Stencil="System.Storyboarding.Common" StencilVersion="0.1"/>
</Control>
</file>

<file path=customXml/item2351.xml><?xml version="1.0" encoding="utf-8"?>
<Control xmlns="http://schemas.microsoft.com/VisualStudio/2011/storyboarding/control">
  <Id Name="System.Storyboarding.Common.Text" Revision="1" Stencil="System.Storyboarding.Common" StencilVersion="0.1"/>
</Control>
</file>

<file path=customXml/item2352.xml><?xml version="1.0" encoding="utf-8"?>
<Control xmlns="http://schemas.microsoft.com/VisualStudio/2011/storyboarding/control">
  <Id Name="System.Storyboarding.Common.Text" Revision="1" Stencil="System.Storyboarding.Common" StencilVersion="0.1"/>
</Control>
</file>

<file path=customXml/item2353.xml><?xml version="1.0" encoding="utf-8"?>
<Control xmlns="http://schemas.microsoft.com/VisualStudio/2011/storyboarding/control">
  <Id Name="System.Storyboarding.Common.Text" Revision="1" Stencil="System.Storyboarding.Common" StencilVersion="0.1"/>
</Control>
</file>

<file path=customXml/item2354.xml><?xml version="1.0" encoding="utf-8"?>
<Control xmlns="http://schemas.microsoft.com/VisualStudio/2011/storyboarding/control">
  <Id Name="68a6efa7-0759-454d-829d-0dcf3dd35ea4" Revision="1" Stencil="System.MyShapes" StencilVersion="1.0"/>
</Control>
</file>

<file path=customXml/item2355.xml><?xml version="1.0" encoding="utf-8"?>
<Control xmlns="http://schemas.microsoft.com/VisualStudio/2011/storyboarding/control">
  <Id Name="System.Storyboarding.Common.Text" Revision="1" Stencil="System.Storyboarding.Common" StencilVersion="0.1"/>
</Control>
</file>

<file path=customXml/item2356.xml><?xml version="1.0" encoding="utf-8"?>
<Control xmlns="http://schemas.microsoft.com/VisualStudio/2011/storyboarding/control">
  <Id Name="System.Storyboarding.Common.Text" Revision="1" Stencil="System.Storyboarding.Common" StencilVersion="0.1"/>
</Control>
</file>

<file path=customXml/item2357.xml><?xml version="1.0" encoding="utf-8"?>
<Control xmlns="http://schemas.microsoft.com/VisualStudio/2011/storyboarding/control">
  <Id Name="System.Storyboarding.Common.Text" Revision="1" Stencil="System.Storyboarding.Common" StencilVersion="0.1"/>
</Control>
</file>

<file path=customXml/item2358.xml><?xml version="1.0" encoding="utf-8"?>
<Control xmlns="http://schemas.microsoft.com/VisualStudio/2011/storyboarding/control">
  <Id Name="System.Storyboarding.Common.Text" Revision="1" Stencil="System.Storyboarding.Common" StencilVersion="0.1"/>
</Control>
</file>

<file path=customXml/item2359.xml><?xml version="1.0" encoding="utf-8"?>
<Control xmlns="http://schemas.microsoft.com/VisualStudio/2011/storyboarding/control">
  <Id Name="f942614c-ea29-48b0-a0bf-39a188daa13c" Revision="1" Stencil="System.MyShapes" StencilVersion="1.0"/>
</Control>
</file>

<file path=customXml/item236.xml><?xml version="1.0" encoding="utf-8"?>
<Control xmlns="http://schemas.microsoft.com/VisualStudio/2011/storyboarding/control">
  <Id Name="System.Storyboarding.Common.Text" Revision="1" Stencil="System.Storyboarding.Common" StencilVersion="0.1"/>
</Control>
</file>

<file path=customXml/item2360.xml><?xml version="1.0" encoding="utf-8"?>
<Control xmlns="http://schemas.microsoft.com/VisualStudio/2011/storyboarding/control">
  <Id Name="2d0ec6f4-3d74-4898-a25c-e2cd29156f33" Revision="1" Stencil="System.MyShapes" StencilVersion="1.0"/>
</Control>
</file>

<file path=customXml/item2361.xml><?xml version="1.0" encoding="utf-8"?>
<Control xmlns="http://schemas.microsoft.com/VisualStudio/2011/storyboarding/control">
  <Id Name="System.Storyboarding.Common.Text" Revision="1" Stencil="System.Storyboarding.Common" StencilVersion="0.1"/>
</Control>
</file>

<file path=customXml/item2362.xml><?xml version="1.0" encoding="utf-8"?>
<Control xmlns="http://schemas.microsoft.com/VisualStudio/2011/storyboarding/control">
  <Id Name="System.Storyboarding.Common.Text" Revision="1" Stencil="System.Storyboarding.Common" StencilVersion="0.1"/>
</Control>
</file>

<file path=customXml/item2363.xml><?xml version="1.0" encoding="utf-8"?>
<Control xmlns="http://schemas.microsoft.com/VisualStudio/2011/storyboarding/control">
  <Id Name="System.Storyboarding.Common.Text" Revision="1" Stencil="System.Storyboarding.Common" StencilVersion="0.1"/>
</Control>
</file>

<file path=customXml/item2364.xml><?xml version="1.0" encoding="utf-8"?>
<Control xmlns="http://schemas.microsoft.com/VisualStudio/2011/storyboarding/control">
  <Id Name="System.Storyboarding.Common.Text" Revision="1" Stencil="System.Storyboarding.Common" StencilVersion="0.1"/>
</Control>
</file>

<file path=customXml/item2365.xml><?xml version="1.0" encoding="utf-8"?>
<Control xmlns="http://schemas.microsoft.com/VisualStudio/2011/storyboarding/control">
  <Id Name="System.Storyboarding.Common.Text" Revision="1" Stencil="System.Storyboarding.Common" StencilVersion="0.1"/>
</Control>
</file>

<file path=customXml/item2366.xml><?xml version="1.0" encoding="utf-8"?>
<Control xmlns="http://schemas.microsoft.com/VisualStudio/2011/storyboarding/control">
  <Id Name="f942614c-ea29-48b0-a0bf-39a188daa13c" Revision="1" Stencil="System.MyShapes" StencilVersion="1.0"/>
</Control>
</file>

<file path=customXml/item2367.xml><?xml version="1.0" encoding="utf-8"?>
<Control xmlns="http://schemas.microsoft.com/VisualStudio/2011/storyboarding/control">
  <Id Name="126ea32c-c6f2-4e50-82f4-2b9687deaa14" Revision="1" Stencil="System.MyShapes" StencilVersion="1.0"/>
</Control>
</file>

<file path=customXml/item2368.xml><?xml version="1.0" encoding="utf-8"?>
<Control xmlns="http://schemas.microsoft.com/VisualStudio/2011/storyboarding/control">
  <Id Name="0eb6adba-f44f-478a-accc-2bc808ff9e71" Revision="1" Stencil="System.MyShapes" StencilVersion="1.0"/>
</Control>
</file>

<file path=customXml/item2369.xml><?xml version="1.0" encoding="utf-8"?>
<Control xmlns="http://schemas.microsoft.com/VisualStudio/2011/storyboarding/control">
  <Id Name="f942614c-ea29-48b0-a0bf-39a188daa13c" Revision="1" Stencil="System.MyShapes" StencilVersion="1.0"/>
</Control>
</file>

<file path=customXml/item237.xml><?xml version="1.0" encoding="utf-8"?>
<Control xmlns="http://schemas.microsoft.com/VisualStudio/2011/storyboarding/control">
  <Id Name="System.Storyboarding.Common.Text" Revision="1" Stencil="System.Storyboarding.Common" StencilVersion="0.1"/>
</Control>
</file>

<file path=customXml/item2370.xml><?xml version="1.0" encoding="utf-8"?>
<Control xmlns="http://schemas.microsoft.com/VisualStudio/2011/storyboarding/control">
  <Id Name="System.Storyboarding.Common.Text" Revision="1" Stencil="System.Storyboarding.Common" StencilVersion="0.1"/>
</Control>
</file>

<file path=customXml/item2371.xml><?xml version="1.0" encoding="utf-8"?>
<Control xmlns="http://schemas.microsoft.com/VisualStudio/2011/storyboarding/control">
  <Id Name="System.Storyboarding.Common.Text" Revision="1" Stencil="System.Storyboarding.Common" StencilVersion="0.1"/>
</Control>
</file>

<file path=customXml/item2372.xml><?xml version="1.0" encoding="utf-8"?>
<Control xmlns="http://schemas.microsoft.com/VisualStudio/2011/storyboarding/control">
  <Id Name="68a6efa7-0759-454d-829d-0dcf3dd35ea4" Revision="1" Stencil="System.MyShapes" StencilVersion="1.0"/>
</Control>
</file>

<file path=customXml/item2373.xml><?xml version="1.0" encoding="utf-8"?>
<Control xmlns="http://schemas.microsoft.com/VisualStudio/2011/storyboarding/control">
  <Id Name="System.Storyboarding.Common.Text" Revision="1" Stencil="System.Storyboarding.Common" StencilVersion="0.1"/>
</Control>
</file>

<file path=customXml/item2374.xml><?xml version="1.0" encoding="utf-8"?>
<Control xmlns="http://schemas.microsoft.com/VisualStudio/2011/storyboarding/control">
  <Id Name="System.Storyboarding.Common.Text" Revision="1" Stencil="System.Storyboarding.Common" StencilVersion="0.1"/>
</Control>
</file>

<file path=customXml/item2375.xml><?xml version="1.0" encoding="utf-8"?>
<Control xmlns="http://schemas.microsoft.com/VisualStudio/2011/storyboarding/control">
  <Id Name="System.Storyboarding.Common.Text" Revision="1" Stencil="System.Storyboarding.Common" StencilVersion="0.1"/>
</Control>
</file>

<file path=customXml/item2376.xml><?xml version="1.0" encoding="utf-8"?>
<Control xmlns="http://schemas.microsoft.com/VisualStudio/2011/storyboarding/control">
  <Id Name="2d0ec6f4-3d74-4898-a25c-e2cd29156f33" Revision="1" Stencil="System.MyShapes" StencilVersion="1.0"/>
</Control>
</file>

<file path=customXml/item2377.xml><?xml version="1.0" encoding="utf-8"?>
<Control xmlns="http://schemas.microsoft.com/VisualStudio/2011/storyboarding/control">
  <Id Name="System.Storyboarding.Common.Calendar" Revision="1" Stencil="System.Storyboarding.Common" StencilVersion="0.1"/>
</Control>
</file>

<file path=customXml/item2378.xml><?xml version="1.0" encoding="utf-8"?>
<Control xmlns="http://schemas.microsoft.com/VisualStudio/2011/storyboarding/control">
  <Id Name="System.Storyboarding.Common.Text" Revision="1" Stencil="System.Storyboarding.Common" StencilVersion="0.1"/>
</Control>
</file>

<file path=customXml/item2379.xml><?xml version="1.0" encoding="utf-8"?>
<Control xmlns="http://schemas.microsoft.com/VisualStudio/2011/storyboarding/control">
  <Id Name="System.Storyboarding.Common.Text" Revision="1" Stencil="System.Storyboarding.Common" StencilVersion="0.1"/>
</Control>
</file>

<file path=customXml/item238.xml><?xml version="1.0" encoding="utf-8"?>
<Control xmlns="http://schemas.microsoft.com/VisualStudio/2011/storyboarding/control">
  <Id Name="f942614c-ea29-48b0-a0bf-39a188daa13c" Revision="1" Stencil="System.MyShapes" StencilVersion="1.0"/>
</Control>
</file>

<file path=customXml/item2380.xml><?xml version="1.0" encoding="utf-8"?>
<Control xmlns="http://schemas.microsoft.com/VisualStudio/2011/storyboarding/control">
  <Id Name="System.Storyboarding.Common.Text" Revision="1" Stencil="System.Storyboarding.Common" StencilVersion="0.1"/>
</Control>
</file>

<file path=customXml/item2381.xml><?xml version="1.0" encoding="utf-8"?>
<Control xmlns="http://schemas.microsoft.com/VisualStudio/2011/storyboarding/control">
  <Id Name="System.Storyboarding.Common.Text" Revision="1" Stencil="System.Storyboarding.Common" StencilVersion="0.1"/>
</Control>
</file>

<file path=customXml/item2382.xml><?xml version="1.0" encoding="utf-8"?>
<Control xmlns="http://schemas.microsoft.com/VisualStudio/2011/storyboarding/control">
  <Id Name="System.Storyboarding.Common.Text" Revision="1" Stencil="System.Storyboarding.Common" StencilVersion="0.1"/>
</Control>
</file>

<file path=customXml/item2383.xml><?xml version="1.0" encoding="utf-8"?>
<Control xmlns="http://schemas.microsoft.com/VisualStudio/2011/storyboarding/control">
  <Id Name="System.Storyboarding.Common.Text" Revision="1" Stencil="System.Storyboarding.Common" StencilVersion="0.1"/>
</Control>
</file>

<file path=customXml/item2384.xml><?xml version="1.0" encoding="utf-8"?>
<Control xmlns="http://schemas.microsoft.com/VisualStudio/2011/storyboarding/control">
  <Id Name="System.Storyboarding.Common.Text" Revision="1" Stencil="System.Storyboarding.Common" StencilVersion="0.1"/>
</Control>
</file>

<file path=customXml/item2385.xml><?xml version="1.0" encoding="utf-8"?>
<Control xmlns="http://schemas.microsoft.com/VisualStudio/2011/storyboarding/control">
  <Id Name="System.Storyboarding.Common.Text" Revision="1" Stencil="System.Storyboarding.Common" StencilVersion="0.1"/>
</Control>
</file>

<file path=customXml/item2386.xml><?xml version="1.0" encoding="utf-8"?>
<Control xmlns="http://schemas.microsoft.com/VisualStudio/2011/storyboarding/control">
  <Id Name="2d0ec6f4-3d74-4898-a25c-e2cd29156f33" Revision="1" Stencil="System.MyShapes" StencilVersion="1.0"/>
</Control>
</file>

<file path=customXml/item2387.xml><?xml version="1.0" encoding="utf-8"?>
<Control xmlns="http://schemas.microsoft.com/VisualStudio/2011/storyboarding/control">
  <Id Name="System.Storyboarding.Common.Text" Revision="1" Stencil="System.Storyboarding.Common" StencilVersion="0.1"/>
</Control>
</file>

<file path=customXml/item2388.xml><?xml version="1.0" encoding="utf-8"?>
<Control xmlns="http://schemas.microsoft.com/VisualStudio/2011/storyboarding/control">
  <Id Name="2d0ec6f4-3d74-4898-a25c-e2cd29156f33" Revision="1" Stencil="System.MyShapes" StencilVersion="1.0"/>
</Control>
</file>

<file path=customXml/item2389.xml><?xml version="1.0" encoding="utf-8"?>
<Control xmlns="http://schemas.microsoft.com/VisualStudio/2011/storyboarding/control">
  <Id Name="System.Storyboarding.Common.Text" Revision="1" Stencil="System.Storyboarding.Common" StencilVersion="0.1"/>
</Control>
</file>

<file path=customXml/item239.xml><?xml version="1.0" encoding="utf-8"?>
<Control xmlns="http://schemas.microsoft.com/VisualStudio/2011/storyboarding/control">
  <Id Name="26215876-6989-4482-a047-662b9a79ecf7" Revision="1" Stencil="System.MyShapes" StencilVersion="1.0"/>
</Control>
</file>

<file path=customXml/item2390.xml><?xml version="1.0" encoding="utf-8"?>
<Control xmlns="http://schemas.microsoft.com/VisualStudio/2011/storyboarding/control">
  <Id Name="System.Storyboarding.Common.Text" Revision="1" Stencil="System.Storyboarding.Common" StencilVersion="0.1"/>
</Control>
</file>

<file path=customXml/item2391.xml><?xml version="1.0" encoding="utf-8"?>
<Control xmlns="http://schemas.microsoft.com/VisualStudio/2011/storyboarding/control">
  <Id Name="System.Storyboarding.Common.Text" Revision="1" Stencil="System.Storyboarding.Common" StencilVersion="0.1"/>
</Control>
</file>

<file path=customXml/item2392.xml><?xml version="1.0" encoding="utf-8"?>
<Control xmlns="http://schemas.microsoft.com/VisualStudio/2011/storyboarding/control">
  <Id Name="f942614c-ea29-48b0-a0bf-39a188daa13c" Revision="1" Stencil="System.MyShapes" StencilVersion="1.0"/>
</Control>
</file>

<file path=customXml/item2393.xml><?xml version="1.0" encoding="utf-8"?>
<Control xmlns="http://schemas.microsoft.com/VisualStudio/2011/storyboarding/control">
  <Id Name="System.Storyboarding.Common.Text" Revision="1" Stencil="System.Storyboarding.Common" StencilVersion="0.1"/>
</Control>
</file>

<file path=customXml/item2394.xml><?xml version="1.0" encoding="utf-8"?>
<Control xmlns="http://schemas.microsoft.com/VisualStudio/2011/storyboarding/control">
  <Id Name="System.Storyboarding.Common.Text" Revision="1" Stencil="System.Storyboarding.Common" StencilVersion="0.1"/>
</Control>
</file>

<file path=customXml/item2395.xml><?xml version="1.0" encoding="utf-8"?>
<Control xmlns="http://schemas.microsoft.com/VisualStudio/2011/storyboarding/control">
  <Id Name="System.Storyboarding.Common.Text" Revision="1" Stencil="System.Storyboarding.Common" StencilVersion="0.1"/>
</Control>
</file>

<file path=customXml/item2396.xml><?xml version="1.0" encoding="utf-8"?>
<Control xmlns="http://schemas.microsoft.com/VisualStudio/2011/storyboarding/control">
  <Id Name="System.Storyboarding.Common.Text" Revision="1" Stencil="System.Storyboarding.Common" StencilVersion="0.1"/>
</Control>
</file>

<file path=customXml/item2397.xml><?xml version="1.0" encoding="utf-8"?>
<Control xmlns="http://schemas.microsoft.com/VisualStudio/2011/storyboarding/control">
  <Id Name="System.Storyboarding.Common.Text" Revision="1" Stencil="System.Storyboarding.Common" StencilVersion="0.1"/>
</Control>
</file>

<file path=customXml/item2398.xml><?xml version="1.0" encoding="utf-8"?>
<Control xmlns="http://schemas.microsoft.com/VisualStudio/2011/storyboarding/control">
  <Id Name="System.Storyboarding.Common.Text" Revision="1" Stencil="System.Storyboarding.Common" StencilVersion="0.1"/>
</Control>
</file>

<file path=customXml/item2399.xml><?xml version="1.0" encoding="utf-8"?>
<Control xmlns="http://schemas.microsoft.com/VisualStudio/2011/storyboarding/control">
  <Id Name="System.Storyboarding.Common.Text" Revision="1" Stencil="System.Storyboarding.Common" StencilVersion="0.1"/>
</Control>
</file>

<file path=customXml/item24.xml><?xml version="1.0" encoding="utf-8"?>
<Control xmlns="http://schemas.microsoft.com/VisualStudio/2011/storyboarding/control">
  <Id Name="System.Storyboarding.Common.Text" Revision="1" Stencil="System.Storyboarding.Common" StencilVersion="0.1"/>
</Control>
</file>

<file path=customXml/item240.xml><?xml version="1.0" encoding="utf-8"?>
<Control xmlns="http://schemas.microsoft.com/VisualStudio/2011/storyboarding/control">
  <Id Name="System.Storyboarding.Common.Text" Revision="1" Stencil="System.Storyboarding.Common" StencilVersion="0.1"/>
</Control>
</file>

<file path=customXml/item2400.xml><?xml version="1.0" encoding="utf-8"?>
<Control xmlns="http://schemas.microsoft.com/VisualStudio/2011/storyboarding/control">
  <Id Name="2d0ec6f4-3d74-4898-a25c-e2cd29156f33" Revision="1" Stencil="System.MyShapes" StencilVersion="1.0"/>
</Control>
</file>

<file path=customXml/item2401.xml><?xml version="1.0" encoding="utf-8"?>
<Control xmlns="http://schemas.microsoft.com/VisualStudio/2011/storyboarding/control">
  <Id Name="System.Storyboarding.Common.Text" Revision="1" Stencil="System.Storyboarding.Common" StencilVersion="0.1"/>
</Control>
</file>

<file path=customXml/item2402.xml><?xml version="1.0" encoding="utf-8"?>
<Control xmlns="http://schemas.microsoft.com/VisualStudio/2011/storyboarding/control">
  <Id Name="System.Storyboarding.Common.Text" Revision="1" Stencil="System.Storyboarding.Common" StencilVersion="0.1"/>
</Control>
</file>

<file path=customXml/item2403.xml><?xml version="1.0" encoding="utf-8"?>
<Control xmlns="http://schemas.microsoft.com/VisualStudio/2011/storyboarding/control">
  <Id Name="System.Storyboarding.Common.Text" Revision="1" Stencil="System.Storyboarding.Common" StencilVersion="0.1"/>
</Control>
</file>

<file path=customXml/item2404.xml><?xml version="1.0" encoding="utf-8"?>
<Control xmlns="http://schemas.microsoft.com/VisualStudio/2011/storyboarding/control">
  <Id Name="System.Storyboarding.Common.Text" Revision="1" Stencil="System.Storyboarding.Common" StencilVersion="0.1"/>
</Control>
</file>

<file path=customXml/item2405.xml><?xml version="1.0" encoding="utf-8"?>
<Control xmlns="http://schemas.microsoft.com/VisualStudio/2011/storyboarding/control">
  <Id Name="System.Storyboarding.Common.Text" Revision="1" Stencil="System.Storyboarding.Common" StencilVersion="0.1"/>
</Control>
</file>

<file path=customXml/item2406.xml><?xml version="1.0" encoding="utf-8"?>
<Control xmlns="http://schemas.microsoft.com/VisualStudio/2011/storyboarding/control">
  <Id Name="System.Storyboarding.Common.Text" Revision="1" Stencil="System.Storyboarding.Common" StencilVersion="0.1"/>
</Control>
</file>

<file path=customXml/item2407.xml><?xml version="1.0" encoding="utf-8"?>
<Control xmlns="http://schemas.microsoft.com/VisualStudio/2011/storyboarding/control">
  <Id Name="System.Storyboarding.Common.Text" Revision="1" Stencil="System.Storyboarding.Common" StencilVersion="0.1"/>
</Control>
</file>

<file path=customXml/item2408.xml><?xml version="1.0" encoding="utf-8"?>
<Control xmlns="http://schemas.microsoft.com/VisualStudio/2011/storyboarding/control">
  <Id Name="System.Storyboarding.Common.Text" Revision="1" Stencil="System.Storyboarding.Common" StencilVersion="0.1"/>
</Control>
</file>

<file path=customXml/item2409.xml><?xml version="1.0" encoding="utf-8"?>
<Control xmlns="http://schemas.microsoft.com/VisualStudio/2011/storyboarding/control">
  <Id Name="System.Storyboarding.Common.Text" Revision="1" Stencil="System.Storyboarding.Common" StencilVersion="0.1"/>
</Control>
</file>

<file path=customXml/item241.xml><?xml version="1.0" encoding="utf-8"?>
<Control xmlns="http://schemas.microsoft.com/VisualStudio/2011/storyboarding/control">
  <Id Name="System.Storyboarding.Common.Text" Revision="1" Stencil="System.Storyboarding.Common" StencilVersion="0.1"/>
</Control>
</file>

<file path=customXml/item2410.xml><?xml version="1.0" encoding="utf-8"?>
<Control xmlns="http://schemas.microsoft.com/VisualStudio/2011/storyboarding/control">
  <Id Name="System.Storyboarding.Common.Text" Revision="1" Stencil="System.Storyboarding.Common" StencilVersion="0.1"/>
</Control>
</file>

<file path=customXml/item2411.xml><?xml version="1.0" encoding="utf-8"?>
<Control xmlns="http://schemas.microsoft.com/VisualStudio/2011/storyboarding/control">
  <Id Name="2d0ec6f4-3d74-4898-a25c-e2cd29156f33" Revision="1" Stencil="System.MyShapes" StencilVersion="1.0"/>
</Control>
</file>

<file path=customXml/item2412.xml><?xml version="1.0" encoding="utf-8"?>
<Control xmlns="http://schemas.microsoft.com/VisualStudio/2011/storyboarding/control">
  <Id Name="f942614c-ea29-48b0-a0bf-39a188daa13c" Revision="1" Stencil="System.MyShapes" StencilVersion="1.0"/>
</Control>
</file>

<file path=customXml/item2413.xml><?xml version="1.0" encoding="utf-8"?>
<Control xmlns="http://schemas.microsoft.com/VisualStudio/2011/storyboarding/control">
  <Id Name="System.Storyboarding.Common.Text" Revision="1" Stencil="System.Storyboarding.Common" StencilVersion="0.1"/>
</Control>
</file>

<file path=customXml/item2414.xml><?xml version="1.0" encoding="utf-8"?>
<Control xmlns="http://schemas.microsoft.com/VisualStudio/2011/storyboarding/control">
  <Id Name="System.Storyboarding.Common.Text" Revision="1" Stencil="System.Storyboarding.Common" StencilVersion="0.1"/>
</Control>
</file>

<file path=customXml/item2415.xml><?xml version="1.0" encoding="utf-8"?>
<Control xmlns="http://schemas.microsoft.com/VisualStudio/2011/storyboarding/control">
  <Id Name="System.Storyboarding.Common.Text" Revision="1" Stencil="System.Storyboarding.Common" StencilVersion="0.1"/>
</Control>
</file>

<file path=customXml/item2416.xml><?xml version="1.0" encoding="utf-8"?>
<Control xmlns="http://schemas.microsoft.com/VisualStudio/2011/storyboarding/control">
  <Id Name="68a6efa7-0759-454d-829d-0dcf3dd35ea4" Revision="1" Stencil="System.MyShapes" StencilVersion="1.0"/>
</Control>
</file>

<file path=customXml/item2417.xml><?xml version="1.0" encoding="utf-8"?>
<Control xmlns="http://schemas.microsoft.com/VisualStudio/2011/storyboarding/control">
  <Id Name="5d1b3dce-16e1-4d33-a649-35b231ab4c99" Revision="1" Stencil="System.MyShapes" StencilVersion="1.0"/>
</Control>
</file>

<file path=customXml/item2418.xml><?xml version="1.0" encoding="utf-8"?>
<Control xmlns="http://schemas.microsoft.com/VisualStudio/2011/storyboarding/control">
  <Id Name="System.Storyboarding.Common.Text" Revision="1" Stencil="System.Storyboarding.Common" StencilVersion="0.1"/>
</Control>
</file>

<file path=customXml/item2419.xml><?xml version="1.0" encoding="utf-8"?>
<Control xmlns="http://schemas.microsoft.com/VisualStudio/2011/storyboarding/control">
  <Id Name="f942614c-ea29-48b0-a0bf-39a188daa13c" Revision="1" Stencil="System.MyShapes" StencilVersion="1.0"/>
</Control>
</file>

<file path=customXml/item242.xml><?xml version="1.0" encoding="utf-8"?>
<Control xmlns="http://schemas.microsoft.com/VisualStudio/2011/storyboarding/control">
  <Id Name="System.Storyboarding.Common.Text" Revision="1" Stencil="System.Storyboarding.Common" StencilVersion="0.1"/>
</Control>
</file>

<file path=customXml/item2420.xml><?xml version="1.0" encoding="utf-8"?>
<Control xmlns="http://schemas.microsoft.com/VisualStudio/2011/storyboarding/control">
  <Id Name="f942614c-ea29-48b0-a0bf-39a188daa13c" Revision="1" Stencil="System.MyShapes" StencilVersion="1.0"/>
</Control>
</file>

<file path=customXml/item2421.xml><?xml version="1.0" encoding="utf-8"?>
<Control xmlns="http://schemas.microsoft.com/VisualStudio/2011/storyboarding/control">
  <Id Name="126ea32c-c6f2-4e50-82f4-2b9687deaa14" Revision="1" Stencil="System.MyShapes" StencilVersion="1.0"/>
</Control>
</file>

<file path=customXml/item2422.xml><?xml version="1.0" encoding="utf-8"?>
<Control xmlns="http://schemas.microsoft.com/VisualStudio/2011/storyboarding/control">
  <Id Name="System.Storyboarding.Common.Text" Revision="1" Stencil="System.Storyboarding.Common" StencilVersion="0.1"/>
</Control>
</file>

<file path=customXml/item2423.xml><?xml version="1.0" encoding="utf-8"?>
<Control xmlns="http://schemas.microsoft.com/VisualStudio/2011/storyboarding/control">
  <Id Name="2d0ec6f4-3d74-4898-a25c-e2cd29156f33" Revision="1" Stencil="System.MyShapes" StencilVersion="1.0"/>
</Control>
</file>

<file path=customXml/item2424.xml><?xml version="1.0" encoding="utf-8"?>
<Control xmlns="http://schemas.microsoft.com/VisualStudio/2011/storyboarding/control">
  <Id Name="2d0ec6f4-3d74-4898-a25c-e2cd29156f33" Revision="1" Stencil="System.MyShapes" StencilVersion="1.0"/>
</Control>
</file>

<file path=customXml/item2425.xml><?xml version="1.0" encoding="utf-8"?>
<Control xmlns="http://schemas.microsoft.com/VisualStudio/2011/storyboarding/control">
  <Id Name="126ea32c-c6f2-4e50-82f4-2b9687deaa14" Revision="1" Stencil="System.MyShapes" StencilVersion="1.0"/>
</Control>
</file>

<file path=customXml/item2426.xml><?xml version="1.0" encoding="utf-8"?>
<Control xmlns="http://schemas.microsoft.com/VisualStudio/2011/storyboarding/control">
  <Id Name="68a6efa7-0759-454d-829d-0dcf3dd35ea4" Revision="1" Stencil="System.MyShapes" StencilVersion="1.0"/>
</Control>
</file>

<file path=customXml/item2427.xml><?xml version="1.0" encoding="utf-8"?>
<Control xmlns="http://schemas.microsoft.com/VisualStudio/2011/storyboarding/control">
  <Id Name="System.Storyboarding.Common.Text" Revision="1" Stencil="System.Storyboarding.Common" StencilVersion="0.1"/>
</Control>
</file>

<file path=customXml/item2428.xml><?xml version="1.0" encoding="utf-8"?>
<Control xmlns="http://schemas.microsoft.com/VisualStudio/2011/storyboarding/control">
  <Id Name="0eb6adba-f44f-478a-accc-2bc808ff9e71" Revision="1" Stencil="System.MyShapes" StencilVersion="1.0"/>
</Control>
</file>

<file path=customXml/item2429.xml><?xml version="1.0" encoding="utf-8"?>
<Control xmlns="http://schemas.microsoft.com/VisualStudio/2011/storyboarding/control">
  <Id Name="68a6efa7-0759-454d-829d-0dcf3dd35ea4" Revision="1" Stencil="System.MyShapes" StencilVersion="1.0"/>
</Control>
</file>

<file path=customXml/item243.xml><?xml version="1.0" encoding="utf-8"?>
<Control xmlns="http://schemas.microsoft.com/VisualStudio/2011/storyboarding/control">
  <Id Name="System.Storyboarding.Common.Text" Revision="1" Stencil="System.Storyboarding.Common" StencilVersion="0.1"/>
</Control>
</file>

<file path=customXml/item2430.xml><?xml version="1.0" encoding="utf-8"?>
<Control xmlns="http://schemas.microsoft.com/VisualStudio/2011/storyboarding/control">
  <Id Name="System.Storyboarding.Common.Text" Revision="1" Stencil="System.Storyboarding.Common" StencilVersion="0.1"/>
</Control>
</file>

<file path=customXml/item2431.xml><?xml version="1.0" encoding="utf-8"?>
<Control xmlns="http://schemas.microsoft.com/VisualStudio/2011/storyboarding/control">
  <Id Name="System.Storyboarding.Common.Text" Revision="1" Stencil="System.Storyboarding.Common" StencilVersion="0.1"/>
</Control>
</file>

<file path=customXml/item2432.xml><?xml version="1.0" encoding="utf-8"?>
<Control xmlns="http://schemas.microsoft.com/VisualStudio/2011/storyboarding/control">
  <Id Name="System.Storyboarding.Common.Text" Revision="1" Stencil="System.Storyboarding.Common" StencilVersion="0.1"/>
</Control>
</file>

<file path=customXml/item2433.xml><?xml version="1.0" encoding="utf-8"?>
<Control xmlns="http://schemas.microsoft.com/VisualStudio/2011/storyboarding/control">
  <Id Name="System.Storyboarding.Common.Text" Revision="1" Stencil="System.Storyboarding.Common" StencilVersion="0.1"/>
</Control>
</file>

<file path=customXml/item2434.xml><?xml version="1.0" encoding="utf-8"?>
<Control xmlns="http://schemas.microsoft.com/VisualStudio/2011/storyboarding/control">
  <Id Name="System.Storyboarding.Common.Text" Revision="1" Stencil="System.Storyboarding.Common" StencilVersion="0.1"/>
</Control>
</file>

<file path=customXml/item2435.xml><?xml version="1.0" encoding="utf-8"?>
<Control xmlns="http://schemas.microsoft.com/VisualStudio/2011/storyboarding/control">
  <Id Name="2d0ec6f4-3d74-4898-a25c-e2cd29156f33" Revision="1" Stencil="System.MyShapes" StencilVersion="1.0"/>
</Control>
</file>

<file path=customXml/item2436.xml><?xml version="1.0" encoding="utf-8"?>
<Control xmlns="http://schemas.microsoft.com/VisualStudio/2011/storyboarding/control">
  <Id Name="System.Storyboarding.Common.Text" Revision="1" Stencil="System.Storyboarding.Common" StencilVersion="0.1"/>
</Control>
</file>

<file path=customXml/item2437.xml><?xml version="1.0" encoding="utf-8"?>
<Control xmlns="http://schemas.microsoft.com/VisualStudio/2011/storyboarding/control">
  <Id Name="System.Storyboarding.Common.Text" Revision="1" Stencil="System.Storyboarding.Common" StencilVersion="0.1"/>
</Control>
</file>

<file path=customXml/item2438.xml><?xml version="1.0" encoding="utf-8"?>
<Control xmlns="http://schemas.microsoft.com/VisualStudio/2011/storyboarding/control">
  <Id Name="68a6efa7-0759-454d-829d-0dcf3dd35ea4" Revision="1" Stencil="System.MyShapes" StencilVersion="1.0"/>
</Control>
</file>

<file path=customXml/item2439.xml><?xml version="1.0" encoding="utf-8"?>
<Control xmlns="http://schemas.microsoft.com/VisualStudio/2011/storyboarding/control">
  <Id Name="System.Storyboarding.Common.Text" Revision="1" Stencil="System.Storyboarding.Common" StencilVersion="0.1"/>
</Control>
</file>

<file path=customXml/item244.xml><?xml version="1.0" encoding="utf-8"?>
<Control xmlns="http://schemas.microsoft.com/VisualStudio/2011/storyboarding/control">
  <Id Name="System.Storyboarding.Common.Text" Revision="1" Stencil="System.Storyboarding.Common" StencilVersion="0.1"/>
</Control>
</file>

<file path=customXml/item2440.xml><?xml version="1.0" encoding="utf-8"?>
<Control xmlns="http://schemas.microsoft.com/VisualStudio/2011/storyboarding/control">
  <Id Name="System.Storyboarding.Common.Text" Revision="1" Stencil="System.Storyboarding.Common" StencilVersion="0.1"/>
</Control>
</file>

<file path=customXml/item2441.xml><?xml version="1.0" encoding="utf-8"?>
<Control xmlns="http://schemas.microsoft.com/VisualStudio/2011/storyboarding/control">
  <Id Name="f942614c-ea29-48b0-a0bf-39a188daa13c" Revision="1" Stencil="System.MyShapes" StencilVersion="1.0"/>
</Control>
</file>

<file path=customXml/item2442.xml><?xml version="1.0" encoding="utf-8"?>
<Control xmlns="http://schemas.microsoft.com/VisualStudio/2011/storyboarding/control">
  <Id Name="2d0ec6f4-3d74-4898-a25c-e2cd29156f33" Revision="1" Stencil="System.MyShapes" StencilVersion="1.0"/>
</Control>
</file>

<file path=customXml/item2443.xml><?xml version="1.0" encoding="utf-8"?>
<Control xmlns="http://schemas.microsoft.com/VisualStudio/2011/storyboarding/control">
  <Id Name="System.Storyboarding.Common.Text" Revision="1" Stencil="System.Storyboarding.Common" StencilVersion="0.1"/>
</Control>
</file>

<file path=customXml/item2444.xml><?xml version="1.0" encoding="utf-8"?>
<Control xmlns="http://schemas.microsoft.com/VisualStudio/2011/storyboarding/control">
  <Id Name="68a6efa7-0759-454d-829d-0dcf3dd35ea4" Revision="1" Stencil="System.MyShapes" StencilVersion="1.0"/>
</Control>
</file>

<file path=customXml/item2445.xml><?xml version="1.0" encoding="utf-8"?>
<Control xmlns="http://schemas.microsoft.com/VisualStudio/2011/storyboarding/control">
  <Id Name="System.Storyboarding.Common.Text" Revision="1" Stencil="System.Storyboarding.Common" StencilVersion="0.1"/>
</Control>
</file>

<file path=customXml/item2446.xml><?xml version="1.0" encoding="utf-8"?>
<Control xmlns="http://schemas.microsoft.com/VisualStudio/2011/storyboarding/control">
  <Id Name="System.Storyboarding.Common.Text" Revision="1" Stencil="System.Storyboarding.Common" StencilVersion="0.1"/>
</Control>
</file>

<file path=customXml/item2447.xml><?xml version="1.0" encoding="utf-8"?>
<Control xmlns="http://schemas.microsoft.com/VisualStudio/2011/storyboarding/control">
  <Id Name="System.Storyboarding.Common.Text" Revision="1" Stencil="System.Storyboarding.Common" StencilVersion="0.1"/>
</Control>
</file>

<file path=customXml/item2448.xml><?xml version="1.0" encoding="utf-8"?>
<Control xmlns="http://schemas.microsoft.com/VisualStudio/2011/storyboarding/control">
  <Id Name="System.Storyboarding.Common.Text" Revision="1" Stencil="System.Storyboarding.Common" StencilVersion="0.1"/>
</Control>
</file>

<file path=customXml/item2449.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5d1b3dce-16e1-4d33-a649-35b231ab4c99" Revision="1" Stencil="System.MyShapes" StencilVersion="1.0"/>
</Control>
</file>

<file path=customXml/item2450.xml><?xml version="1.0" encoding="utf-8"?>
<Control xmlns="http://schemas.microsoft.com/VisualStudio/2011/storyboarding/control">
  <Id Name="System.Storyboarding.Common.Text" Revision="1" Stencil="System.Storyboarding.Common" StencilVersion="0.1"/>
</Control>
</file>

<file path=customXml/item2451.xml><?xml version="1.0" encoding="utf-8"?>
<Control xmlns="http://schemas.microsoft.com/VisualStudio/2011/storyboarding/control">
  <Id Name="System.Storyboarding.Common.Text" Revision="1" Stencil="System.Storyboarding.Common" StencilVersion="0.1"/>
</Control>
</file>

<file path=customXml/item2452.xml><?xml version="1.0" encoding="utf-8"?>
<Control xmlns="http://schemas.microsoft.com/VisualStudio/2011/storyboarding/control">
  <Id Name="f942614c-ea29-48b0-a0bf-39a188daa13c" Revision="1" Stencil="System.MyShapes" StencilVersion="1.0"/>
</Control>
</file>

<file path=customXml/item2453.xml><?xml version="1.0" encoding="utf-8"?>
<Control xmlns="http://schemas.microsoft.com/VisualStudio/2011/storyboarding/control">
  <Id Name="System.Storyboarding.Common.Text" Revision="1" Stencil="System.Storyboarding.Common" StencilVersion="0.1"/>
</Control>
</file>

<file path=customXml/item2454.xml><?xml version="1.0" encoding="utf-8"?>
<Control xmlns="http://schemas.microsoft.com/VisualStudio/2011/storyboarding/control">
  <Id Name="System.Storyboarding.Common.Text" Revision="1" Stencil="System.Storyboarding.Common" StencilVersion="0.1"/>
</Control>
</file>

<file path=customXml/item2455.xml><?xml version="1.0" encoding="utf-8"?>
<Control xmlns="http://schemas.microsoft.com/VisualStudio/2011/storyboarding/control">
  <Id Name="System.Storyboarding.Common.Text" Revision="1" Stencil="System.Storyboarding.Common" StencilVersion="0.1"/>
</Control>
</file>

<file path=customXml/item2456.xml><?xml version="1.0" encoding="utf-8"?>
<Control xmlns="http://schemas.microsoft.com/VisualStudio/2011/storyboarding/control">
  <Id Name="System.Storyboarding.Common.Text" Revision="1" Stencil="System.Storyboarding.Common" StencilVersion="0.1"/>
</Control>
</file>

<file path=customXml/item2457.xml><?xml version="1.0" encoding="utf-8"?>
<Control xmlns="http://schemas.microsoft.com/VisualStudio/2011/storyboarding/control">
  <Id Name="System.Storyboarding.Common.Text" Revision="1" Stencil="System.Storyboarding.Common" StencilVersion="0.1"/>
</Control>
</file>

<file path=customXml/item2458.xml><?xml version="1.0" encoding="utf-8"?>
<Control xmlns="http://schemas.microsoft.com/VisualStudio/2011/storyboarding/control">
  <Id Name="System.Storyboarding.Common.Text" Revision="1" Stencil="System.Storyboarding.Common" StencilVersion="0.1"/>
</Control>
</file>

<file path=customXml/item2459.xml><?xml version="1.0" encoding="utf-8"?>
<Control xmlns="http://schemas.microsoft.com/VisualStudio/2011/storyboarding/control">
  <Id Name="System.Storyboarding.Common.Text" Revision="1" Stencil="System.Storyboarding.Common" StencilVersion="0.1"/>
</Control>
</file>

<file path=customXml/item246.xml><?xml version="1.0" encoding="utf-8"?>
<Control xmlns="http://schemas.microsoft.com/VisualStudio/2011/storyboarding/control">
  <Id Name="f942614c-ea29-48b0-a0bf-39a188daa13c" Revision="1" Stencil="System.MyShapes" StencilVersion="1.0"/>
</Control>
</file>

<file path=customXml/item2460.xml><?xml version="1.0" encoding="utf-8"?>
<Control xmlns="http://schemas.microsoft.com/VisualStudio/2011/storyboarding/control">
  <Id Name="System.Storyboarding.Common.Text" Revision="1" Stencil="System.Storyboarding.Common" StencilVersion="0.1"/>
</Control>
</file>

<file path=customXml/item2461.xml><?xml version="1.0" encoding="utf-8"?>
<Control xmlns="http://schemas.microsoft.com/VisualStudio/2011/storyboarding/control">
  <Id Name="System.Storyboarding.Common.Text" Revision="1" Stencil="System.Storyboarding.Common" StencilVersion="0.1"/>
</Control>
</file>

<file path=customXml/item2462.xml><?xml version="1.0" encoding="utf-8"?>
<Control xmlns="http://schemas.microsoft.com/VisualStudio/2011/storyboarding/control">
  <Id Name="2d0ec6f4-3d74-4898-a25c-e2cd29156f33" Revision="1" Stencil="System.MyShapes" StencilVersion="1.0"/>
</Control>
</file>

<file path=customXml/item2463.xml><?xml version="1.0" encoding="utf-8"?>
<Control xmlns="http://schemas.microsoft.com/VisualStudio/2011/storyboarding/control">
  <Id Name="System.Storyboarding.Common.Text" Revision="1" Stencil="System.Storyboarding.Common" StencilVersion="0.1"/>
</Control>
</file>

<file path=customXml/item2464.xml><?xml version="1.0" encoding="utf-8"?>
<Control xmlns="http://schemas.microsoft.com/VisualStudio/2011/storyboarding/control">
  <Id Name="System.Storyboarding.Common.Text" Revision="1" Stencil="System.Storyboarding.Common" StencilVersion="0.1"/>
</Control>
</file>

<file path=customXml/item2465.xml><?xml version="1.0" encoding="utf-8"?>
<Control xmlns="http://schemas.microsoft.com/VisualStudio/2011/storyboarding/control">
  <Id Name="System.Storyboarding.Common.Text" Revision="1" Stencil="System.Storyboarding.Common" StencilVersion="0.1"/>
</Control>
</file>

<file path=customXml/item2466.xml><?xml version="1.0" encoding="utf-8"?>
<Control xmlns="http://schemas.microsoft.com/VisualStudio/2011/storyboarding/control">
  <Id Name="System.Storyboarding.Common.Text" Revision="1" Stencil="System.Storyboarding.Common" StencilVersion="0.1"/>
</Control>
</file>

<file path=customXml/item2467.xml><?xml version="1.0" encoding="utf-8"?>
<Control xmlns="http://schemas.microsoft.com/VisualStudio/2011/storyboarding/control">
  <Id Name="System.Storyboarding.Common.Text" Revision="1" Stencil="System.Storyboarding.Common" StencilVersion="0.1"/>
</Control>
</file>

<file path=customXml/item2468.xml><?xml version="1.0" encoding="utf-8"?>
<Control xmlns="http://schemas.microsoft.com/VisualStudio/2011/storyboarding/control">
  <Id Name="System.Storyboarding.Common.Text" Revision="1" Stencil="System.Storyboarding.Common" StencilVersion="0.1"/>
</Control>
</file>

<file path=customXml/item2469.xml><?xml version="1.0" encoding="utf-8"?>
<Control xmlns="http://schemas.microsoft.com/VisualStudio/2011/storyboarding/control">
  <Id Name="System.Storyboarding.Common.Text" Revision="1" Stencil="System.Storyboarding.Common" StencilVersion="0.1"/>
</Control>
</file>

<file path=customXml/item247.xml><?xml version="1.0" encoding="utf-8"?>
<Control xmlns="http://schemas.microsoft.com/VisualStudio/2011/storyboarding/control">
  <Id Name="System.Storyboarding.Common.Text" Revision="1" Stencil="System.Storyboarding.Common" StencilVersion="0.1"/>
</Control>
</file>

<file path=customXml/item2470.xml><?xml version="1.0" encoding="utf-8"?>
<Control xmlns="http://schemas.microsoft.com/VisualStudio/2011/storyboarding/control">
  <Id Name="System.Storyboarding.Common.Text" Revision="1" Stencil="System.Storyboarding.Common" StencilVersion="0.1"/>
</Control>
</file>

<file path=customXml/item2471.xml><?xml version="1.0" encoding="utf-8"?>
<Control xmlns="http://schemas.microsoft.com/VisualStudio/2011/storyboarding/control">
  <Id Name="f942614c-ea29-48b0-a0bf-39a188daa13c" Revision="1" Stencil="System.MyShapes" StencilVersion="1.0"/>
</Control>
</file>

<file path=customXml/item2472.xml><?xml version="1.0" encoding="utf-8"?>
<Control xmlns="http://schemas.microsoft.com/VisualStudio/2011/storyboarding/control">
  <Id Name="System.Storyboarding.Common.Text" Revision="1" Stencil="System.Storyboarding.Common" StencilVersion="0.1"/>
</Control>
</file>

<file path=customXml/item2473.xml><?xml version="1.0" encoding="utf-8"?>
<Control xmlns="http://schemas.microsoft.com/VisualStudio/2011/storyboarding/control">
  <Id Name="System.Storyboarding.Common.Text" Revision="1" Stencil="System.Storyboarding.Common" StencilVersion="0.1"/>
</Control>
</file>

<file path=customXml/item2474.xml><?xml version="1.0" encoding="utf-8"?>
<Control xmlns="http://schemas.microsoft.com/VisualStudio/2011/storyboarding/control">
  <Id Name="System.Storyboarding.Common.Calendar" Revision="1" Stencil="System.Storyboarding.Common" StencilVersion="0.1"/>
</Control>
</file>

<file path=customXml/item2475.xml><?xml version="1.0" encoding="utf-8"?>
<Control xmlns="http://schemas.microsoft.com/VisualStudio/2011/storyboarding/control">
  <Id Name="f942614c-ea29-48b0-a0bf-39a188daa13c" Revision="1" Stencil="System.MyShapes" StencilVersion="1.0"/>
</Control>
</file>

<file path=customXml/item2476.xml><?xml version="1.0" encoding="utf-8"?>
<Control xmlns="http://schemas.microsoft.com/VisualStudio/2011/storyboarding/control">
  <Id Name="0eb6adba-f44f-478a-accc-2bc808ff9e71" Revision="1" Stencil="System.MyShapes" StencilVersion="1.0"/>
</Control>
</file>

<file path=customXml/item2477.xml><?xml version="1.0" encoding="utf-8"?>
<Control xmlns="http://schemas.microsoft.com/VisualStudio/2011/storyboarding/control">
  <Id Name="System.Storyboarding.Common.Text" Revision="1" Stencil="System.Storyboarding.Common" StencilVersion="0.1"/>
</Control>
</file>

<file path=customXml/item2478.xml><?xml version="1.0" encoding="utf-8"?>
<Control xmlns="http://schemas.microsoft.com/VisualStudio/2011/storyboarding/control">
  <Id Name="System.Storyboarding.Common.Text" Revision="1" Stencil="System.Storyboarding.Common" StencilVersion="0.1"/>
</Control>
</file>

<file path=customXml/item2479.xml><?xml version="1.0" encoding="utf-8"?>
<Control xmlns="http://schemas.microsoft.com/VisualStudio/2011/storyboarding/control">
  <Id Name="System.Storyboarding.Common.Text" Revision="1" Stencil="System.Storyboarding.Common" StencilVersion="0.1"/>
</Control>
</file>

<file path=customXml/item248.xml><?xml version="1.0" encoding="utf-8"?>
<Control xmlns="http://schemas.microsoft.com/VisualStudio/2011/storyboarding/control">
  <Id Name="System.Storyboarding.Common.Text" Revision="1" Stencil="System.Storyboarding.Common" StencilVersion="0.1"/>
</Control>
</file>

<file path=customXml/item2480.xml><?xml version="1.0" encoding="utf-8"?>
<Control xmlns="http://schemas.microsoft.com/VisualStudio/2011/storyboarding/control">
  <Id Name="System.Storyboarding.Common.Text" Revision="1" Stencil="System.Storyboarding.Common" StencilVersion="0.1"/>
</Control>
</file>

<file path=customXml/item2481.xml><?xml version="1.0" encoding="utf-8"?>
<Control xmlns="http://schemas.microsoft.com/VisualStudio/2011/storyboarding/control">
  <Id Name="68a6efa7-0759-454d-829d-0dcf3dd35ea4" Revision="1" Stencil="System.MyShapes" StencilVersion="1.0"/>
</Control>
</file>

<file path=customXml/item2482.xml><?xml version="1.0" encoding="utf-8"?>
<Control xmlns="http://schemas.microsoft.com/VisualStudio/2011/storyboarding/control">
  <Id Name="System.Storyboarding.Common.Text" Revision="1" Stencil="System.Storyboarding.Common" StencilVersion="0.1"/>
</Control>
</file>

<file path=customXml/item2483.xml><?xml version="1.0" encoding="utf-8"?>
<Control xmlns="http://schemas.microsoft.com/VisualStudio/2011/storyboarding/control">
  <Id Name="System.Storyboarding.Common.Text" Revision="1" Stencil="System.Storyboarding.Common" StencilVersion="0.1"/>
</Control>
</file>

<file path=customXml/item2484.xml><?xml version="1.0" encoding="utf-8"?>
<Control xmlns="http://schemas.microsoft.com/VisualStudio/2011/storyboarding/control">
  <Id Name="System.Storyboarding.Common.Text" Revision="1" Stencil="System.Storyboarding.Common" StencilVersion="0.1"/>
</Control>
</file>

<file path=customXml/item2485.xml><?xml version="1.0" encoding="utf-8"?>
<Control xmlns="http://schemas.microsoft.com/VisualStudio/2011/storyboarding/control">
  <Id Name="System.Storyboarding.Common.Text" Revision="1" Stencil="System.Storyboarding.Common" StencilVersion="0.1"/>
</Control>
</file>

<file path=customXml/item2486.xml><?xml version="1.0" encoding="utf-8"?>
<Control xmlns="http://schemas.microsoft.com/VisualStudio/2011/storyboarding/control">
  <Id Name="2d0ec6f4-3d74-4898-a25c-e2cd29156f33" Revision="1" Stencil="System.MyShapes" StencilVersion="1.0"/>
</Control>
</file>

<file path=customXml/item2487.xml><?xml version="1.0" encoding="utf-8"?>
<Control xmlns="http://schemas.microsoft.com/VisualStudio/2011/storyboarding/control">
  <Id Name="System.Storyboarding.Common.Text" Revision="1" Stencil="System.Storyboarding.Common" StencilVersion="0.1"/>
</Control>
</file>

<file path=customXml/item2488.xml><?xml version="1.0" encoding="utf-8"?>
<Control xmlns="http://schemas.microsoft.com/VisualStudio/2011/storyboarding/control">
  <Id Name="System.Storyboarding.Common.Text" Revision="1" Stencil="System.Storyboarding.Common" StencilVersion="0.1"/>
</Control>
</file>

<file path=customXml/item2489.xml><?xml version="1.0" encoding="utf-8"?>
<Control xmlns="http://schemas.microsoft.com/VisualStudio/2011/storyboarding/control">
  <Id Name="System.Storyboarding.Common.Text" Revision="1" Stencil="System.Storyboarding.Common" StencilVersion="0.1"/>
</Control>
</file>

<file path=customXml/item249.xml><?xml version="1.0" encoding="utf-8"?>
<Control xmlns="http://schemas.microsoft.com/VisualStudio/2011/storyboarding/control">
  <Id Name="System.Storyboarding.Common.Text" Revision="1" Stencil="System.Storyboarding.Common" StencilVersion="0.1"/>
</Control>
</file>

<file path=customXml/item2490.xml><?xml version="1.0" encoding="utf-8"?>
<Control xmlns="http://schemas.microsoft.com/VisualStudio/2011/storyboarding/control">
  <Id Name="System.Storyboarding.Common.Text" Revision="1" Stencil="System.Storyboarding.Common" StencilVersion="0.1"/>
</Control>
</file>

<file path=customXml/item2491.xml><?xml version="1.0" encoding="utf-8"?>
<Control xmlns="http://schemas.microsoft.com/VisualStudio/2011/storyboarding/control">
  <Id Name="68a6efa7-0759-454d-829d-0dcf3dd35ea4" Revision="1" Stencil="System.MyShapes" StencilVersion="1.0"/>
</Control>
</file>

<file path=customXml/item2492.xml><?xml version="1.0" encoding="utf-8"?>
<Control xmlns="http://schemas.microsoft.com/VisualStudio/2011/storyboarding/control">
  <Id Name="System.Storyboarding.Common.Text" Revision="1" Stencil="System.Storyboarding.Common" StencilVersion="0.1"/>
</Control>
</file>

<file path=customXml/item2493.xml><?xml version="1.0" encoding="utf-8"?>
<Control xmlns="http://schemas.microsoft.com/VisualStudio/2011/storyboarding/control">
  <Id Name="System.Storyboarding.Common.Text" Revision="1" Stencil="System.Storyboarding.Common" StencilVersion="0.1"/>
</Control>
</file>

<file path=customXml/item2494.xml><?xml version="1.0" encoding="utf-8"?>
<Control xmlns="http://schemas.microsoft.com/VisualStudio/2011/storyboarding/control">
  <Id Name="System.Storyboarding.Common.Text" Revision="1" Stencil="System.Storyboarding.Common" StencilVersion="0.1"/>
</Control>
</file>

<file path=customXml/item2495.xml><?xml version="1.0" encoding="utf-8"?>
<Control xmlns="http://schemas.microsoft.com/VisualStudio/2011/storyboarding/control">
  <Id Name="System.Storyboarding.Common.Text" Revision="1" Stencil="System.Storyboarding.Common" StencilVersion="0.1"/>
</Control>
</file>

<file path=customXml/item2496.xml><?xml version="1.0" encoding="utf-8"?>
<Control xmlns="http://schemas.microsoft.com/VisualStudio/2011/storyboarding/control">
  <Id Name="System.Storyboarding.Common.Text" Revision="1" Stencil="System.Storyboarding.Common" StencilVersion="0.1"/>
</Control>
</file>

<file path=customXml/item2497.xml><?xml version="1.0" encoding="utf-8"?>
<Control xmlns="http://schemas.microsoft.com/VisualStudio/2011/storyboarding/control">
  <Id Name="System.Storyboarding.Common.Text" Revision="1" Stencil="System.Storyboarding.Common" StencilVersion="0.1"/>
</Control>
</file>

<file path=customXml/item2498.xml><?xml version="1.0" encoding="utf-8"?>
<Control xmlns="http://schemas.microsoft.com/VisualStudio/2011/storyboarding/control">
  <Id Name="68a6efa7-0759-454d-829d-0dcf3dd35ea4" Revision="1" Stencil="System.MyShapes" StencilVersion="1.0"/>
</Control>
</file>

<file path=customXml/item2499.xml><?xml version="1.0" encoding="utf-8"?>
<Control xmlns="http://schemas.microsoft.com/VisualStudio/2011/storyboarding/control">
  <Id Name="System.Storyboarding.Common.Text" Revision="1" Stencil="System.Storyboarding.Common" StencilVersion="0.1"/>
</Control>
</file>

<file path=customXml/item25.xml><?xml version="1.0" encoding="utf-8"?>
<Control xmlns="http://schemas.microsoft.com/VisualStudio/2011/storyboarding/control">
  <Id Name="System.Storyboarding.Common.Text" Revision="1" Stencil="System.Storyboarding.Common" StencilVersion="0.1"/>
</Control>
</file>

<file path=customXml/item250.xml><?xml version="1.0" encoding="utf-8"?>
<Control xmlns="http://schemas.microsoft.com/VisualStudio/2011/storyboarding/control">
  <Id Name="System.Storyboarding.Common.Text" Revision="1" Stencil="System.Storyboarding.Common" StencilVersion="0.1"/>
</Control>
</file>

<file path=customXml/item2500.xml><?xml version="1.0" encoding="utf-8"?>
<Control xmlns="http://schemas.microsoft.com/VisualStudio/2011/storyboarding/control">
  <Id Name="System.Storyboarding.Common.Text" Revision="1" Stencil="System.Storyboarding.Common" StencilVersion="0.1"/>
</Control>
</file>

<file path=customXml/item2501.xml><?xml version="1.0" encoding="utf-8"?>
<Control xmlns="http://schemas.microsoft.com/VisualStudio/2011/storyboarding/control">
  <Id Name="System.Storyboarding.Common.Text" Revision="1" Stencil="System.Storyboarding.Common" StencilVersion="0.1"/>
</Control>
</file>

<file path=customXml/item2502.xml><?xml version="1.0" encoding="utf-8"?>
<Control xmlns="http://schemas.microsoft.com/VisualStudio/2011/storyboarding/control">
  <Id Name="System.Storyboarding.Common.Text" Revision="1" Stencil="System.Storyboarding.Common" StencilVersion="0.1"/>
</Control>
</file>

<file path=customXml/item2503.xml><?xml version="1.0" encoding="utf-8"?>
<Control xmlns="http://schemas.microsoft.com/VisualStudio/2011/storyboarding/control">
  <Id Name="2d0ec6f4-3d74-4898-a25c-e2cd29156f33" Revision="1" Stencil="System.MyShapes" StencilVersion="1.0"/>
</Control>
</file>

<file path=customXml/item2504.xml><?xml version="1.0" encoding="utf-8"?>
<Control xmlns="http://schemas.microsoft.com/VisualStudio/2011/storyboarding/control">
  <Id Name="System.Storyboarding.Common.Text" Revision="1" Stencil="System.Storyboarding.Common" StencilVersion="0.1"/>
</Control>
</file>

<file path=customXml/item2505.xml><?xml version="1.0" encoding="utf-8"?>
<Control xmlns="http://schemas.microsoft.com/VisualStudio/2011/storyboarding/control">
  <Id Name="System.Storyboarding.Common.Text" Revision="1" Stencil="System.Storyboarding.Common" StencilVersion="0.1"/>
</Control>
</file>

<file path=customXml/item2506.xml><?xml version="1.0" encoding="utf-8"?>
<Control xmlns="http://schemas.microsoft.com/VisualStudio/2011/storyboarding/control">
  <Id Name="System.Storyboarding.Common.Text" Revision="1" Stencil="System.Storyboarding.Common" StencilVersion="0.1"/>
</Control>
</file>

<file path=customXml/item2507.xml><?xml version="1.0" encoding="utf-8"?>
<Control xmlns="http://schemas.microsoft.com/VisualStudio/2011/storyboarding/control">
  <Id Name="68a6efa7-0759-454d-829d-0dcf3dd35ea4" Revision="1" Stencil="System.MyShapes" StencilVersion="1.0"/>
</Control>
</file>

<file path=customXml/item2508.xml><?xml version="1.0" encoding="utf-8"?>
<Control xmlns="http://schemas.microsoft.com/VisualStudio/2011/storyboarding/control">
  <Id Name="System.Storyboarding.Common.Text" Revision="1" Stencil="System.Storyboarding.Common" StencilVersion="0.1"/>
</Control>
</file>

<file path=customXml/item2509.xml><?xml version="1.0" encoding="utf-8"?>
<Control xmlns="http://schemas.microsoft.com/VisualStudio/2011/storyboarding/control">
  <Id Name="System.Storyboarding.Common.Text" Revision="1" Stencil="System.Storyboarding.Common" StencilVersion="0.1"/>
</Control>
</file>

<file path=customXml/item251.xml><?xml version="1.0" encoding="utf-8"?>
<Control xmlns="http://schemas.microsoft.com/VisualStudio/2011/storyboarding/control">
  <Id Name="68a6efa7-0759-454d-829d-0dcf3dd35ea4" Revision="1" Stencil="System.MyShapes" StencilVersion="1.0"/>
</Control>
</file>

<file path=customXml/item2510.xml><?xml version="1.0" encoding="utf-8"?>
<Control xmlns="http://schemas.microsoft.com/VisualStudio/2011/storyboarding/control">
  <Id Name="System.Storyboarding.Common.Text" Revision="1" Stencil="System.Storyboarding.Common" StencilVersion="0.1"/>
</Control>
</file>

<file path=customXml/item2511.xml><?xml version="1.0" encoding="utf-8"?>
<Control xmlns="http://schemas.microsoft.com/VisualStudio/2011/storyboarding/control">
  <Id Name="System.Storyboarding.Common.Text" Revision="1" Stencil="System.Storyboarding.Common" StencilVersion="0.1"/>
</Control>
</file>

<file path=customXml/item2512.xml><?xml version="1.0" encoding="utf-8"?>
<Control xmlns="http://schemas.microsoft.com/VisualStudio/2011/storyboarding/control">
  <Id Name="System.Storyboarding.Common.Text" Revision="1" Stencil="System.Storyboarding.Common" StencilVersion="0.1"/>
</Control>
</file>

<file path=customXml/item2513.xml><?xml version="1.0" encoding="utf-8"?>
<Control xmlns="http://schemas.microsoft.com/VisualStudio/2011/storyboarding/control">
  <Id Name="0eb6adba-f44f-478a-accc-2bc808ff9e71" Revision="1" Stencil="System.MyShapes" StencilVersion="1.0"/>
</Control>
</file>

<file path=customXml/item2514.xml><?xml version="1.0" encoding="utf-8"?>
<Control xmlns="http://schemas.microsoft.com/VisualStudio/2011/storyboarding/control">
  <Id Name="System.Storyboarding.Common.Text" Revision="1" Stencil="System.Storyboarding.Common" StencilVersion="0.1"/>
</Control>
</file>

<file path=customXml/item2515.xml><?xml version="1.0" encoding="utf-8"?>
<Control xmlns="http://schemas.microsoft.com/VisualStudio/2011/storyboarding/control">
  <Id Name="2d0ec6f4-3d74-4898-a25c-e2cd29156f33" Revision="1" Stencil="System.MyShapes" StencilVersion="1.0"/>
</Control>
</file>

<file path=customXml/item2516.xml><?xml version="1.0" encoding="utf-8"?>
<Control xmlns="http://schemas.microsoft.com/VisualStudio/2011/storyboarding/control">
  <Id Name="System.Storyboarding.Common.Text" Revision="1" Stencil="System.Storyboarding.Common" StencilVersion="0.1"/>
</Control>
</file>

<file path=customXml/item2517.xml><?xml version="1.0" encoding="utf-8"?>
<Control xmlns="http://schemas.microsoft.com/VisualStudio/2011/storyboarding/control">
  <Id Name="System.Storyboarding.Common.Text" Revision="1" Stencil="System.Storyboarding.Common" StencilVersion="0.1"/>
</Control>
</file>

<file path=customXml/item2518.xml><?xml version="1.0" encoding="utf-8"?>
<Control xmlns="http://schemas.microsoft.com/VisualStudio/2011/storyboarding/control">
  <Id Name="2d0ec6f4-3d74-4898-a25c-e2cd29156f33" Revision="1" Stencil="System.MyShapes" StencilVersion="1.0"/>
</Control>
</file>

<file path=customXml/item2519.xml><?xml version="1.0" encoding="utf-8"?>
<Control xmlns="http://schemas.microsoft.com/VisualStudio/2011/storyboarding/control">
  <Id Name="System.Storyboarding.Common.Text" Revision="1" Stencil="System.Storyboarding.Common" StencilVersion="0.1"/>
</Control>
</file>

<file path=customXml/item252.xml><?xml version="1.0" encoding="utf-8"?>
<Control xmlns="http://schemas.microsoft.com/VisualStudio/2011/storyboarding/control">
  <Id Name="System.Storyboarding.Common.Text" Revision="1" Stencil="System.Storyboarding.Common" StencilVersion="0.1"/>
</Control>
</file>

<file path=customXml/item2520.xml><?xml version="1.0" encoding="utf-8"?>
<Control xmlns="http://schemas.microsoft.com/VisualStudio/2011/storyboarding/control">
  <Id Name="System.Storyboarding.Common.Text" Revision="1" Stencil="System.Storyboarding.Common" StencilVersion="0.1"/>
</Control>
</file>

<file path=customXml/item2521.xml><?xml version="1.0" encoding="utf-8"?>
<Control xmlns="http://schemas.microsoft.com/VisualStudio/2011/storyboarding/control">
  <Id Name="System.Storyboarding.Common.Text" Revision="1" Stencil="System.Storyboarding.Common" StencilVersion="0.1"/>
</Control>
</file>

<file path=customXml/item2522.xml><?xml version="1.0" encoding="utf-8"?>
<Control xmlns="http://schemas.microsoft.com/VisualStudio/2011/storyboarding/control">
  <Id Name="5d1b3dce-16e1-4d33-a649-35b231ab4c99" Revision="1" Stencil="System.MyShapes" StencilVersion="1.0"/>
</Control>
</file>

<file path=customXml/item2523.xml><?xml version="1.0" encoding="utf-8"?>
<Control xmlns="http://schemas.microsoft.com/VisualStudio/2011/storyboarding/control">
  <Id Name="System.Storyboarding.Common.Text" Revision="1" Stencil="System.Storyboarding.Common" StencilVersion="0.1"/>
</Control>
</file>

<file path=customXml/item2524.xml><?xml version="1.0" encoding="utf-8"?>
<Control xmlns="http://schemas.microsoft.com/VisualStudio/2011/storyboarding/control">
  <Id Name="System.Storyboarding.Common.Text" Revision="1" Stencil="System.Storyboarding.Common" StencilVersion="0.1"/>
</Control>
</file>

<file path=customXml/item2525.xml><?xml version="1.0" encoding="utf-8"?>
<Control xmlns="http://schemas.microsoft.com/VisualStudio/2011/storyboarding/control">
  <Id Name="System.Storyboarding.Common.Text" Revision="1" Stencil="System.Storyboarding.Common" StencilVersion="0.1"/>
</Control>
</file>

<file path=customXml/item2526.xml><?xml version="1.0" encoding="utf-8"?>
<Control xmlns="http://schemas.microsoft.com/VisualStudio/2011/storyboarding/control">
  <Id Name="System.Storyboarding.Common.Text" Revision="1" Stencil="System.Storyboarding.Common" StencilVersion="0.1"/>
</Control>
</file>

<file path=customXml/item2527.xml><?xml version="1.0" encoding="utf-8"?>
<Control xmlns="http://schemas.microsoft.com/VisualStudio/2011/storyboarding/control">
  <Id Name="System.Storyboarding.Common.Text" Revision="1" Stencil="System.Storyboarding.Common" StencilVersion="0.1"/>
</Control>
</file>

<file path=customXml/item2528.xml><?xml version="1.0" encoding="utf-8"?>
<Control xmlns="http://schemas.microsoft.com/VisualStudio/2011/storyboarding/control">
  <Id Name="System.Storyboarding.Common.Text" Revision="1" Stencil="System.Storyboarding.Common" StencilVersion="0.1"/>
</Control>
</file>

<file path=customXml/item2529.xml><?xml version="1.0" encoding="utf-8"?>
<Control xmlns="http://schemas.microsoft.com/VisualStudio/2011/storyboarding/control">
  <Id Name="System.Storyboarding.Common.Text" Revision="1" Stencil="System.Storyboarding.Common" StencilVersion="0.1"/>
</Control>
</file>

<file path=customXml/item253.xml><?xml version="1.0" encoding="utf-8"?>
<Control xmlns="http://schemas.microsoft.com/VisualStudio/2011/storyboarding/control">
  <Id Name="f942614c-ea29-48b0-a0bf-39a188daa13c" Revision="1" Stencil="System.MyShapes" StencilVersion="1.0"/>
</Control>
</file>

<file path=customXml/item2530.xml><?xml version="1.0" encoding="utf-8"?>
<Control xmlns="http://schemas.microsoft.com/VisualStudio/2011/storyboarding/control">
  <Id Name="System.Storyboarding.Common.Text" Revision="1" Stencil="System.Storyboarding.Common" StencilVersion="0.1"/>
</Control>
</file>

<file path=customXml/item2531.xml><?xml version="1.0" encoding="utf-8"?>
<Control xmlns="http://schemas.microsoft.com/VisualStudio/2011/storyboarding/control">
  <Id Name="System.Storyboarding.Common.Text" Revision="1" Stencil="System.Storyboarding.Common" StencilVersion="0.1"/>
</Control>
</file>

<file path=customXml/item2532.xml><?xml version="1.0" encoding="utf-8"?>
<Control xmlns="http://schemas.microsoft.com/VisualStudio/2011/storyboarding/control">
  <Id Name="System.Storyboarding.Common.Text" Revision="1" Stencil="System.Storyboarding.Common" StencilVersion="0.1"/>
</Control>
</file>

<file path=customXml/item2533.xml><?xml version="1.0" encoding="utf-8"?>
<Control xmlns="http://schemas.microsoft.com/VisualStudio/2011/storyboarding/control">
  <Id Name="System.Storyboarding.Common.Text" Revision="1" Stencil="System.Storyboarding.Common" StencilVersion="0.1"/>
</Control>
</file>

<file path=customXml/item2534.xml><?xml version="1.0" encoding="utf-8"?>
<Control xmlns="http://schemas.microsoft.com/VisualStudio/2011/storyboarding/control">
  <Id Name="68a6efa7-0759-454d-829d-0dcf3dd35ea4" Revision="1" Stencil="System.MyShapes" StencilVersion="1.0"/>
</Control>
</file>

<file path=customXml/item2535.xml><?xml version="1.0" encoding="utf-8"?>
<Control xmlns="http://schemas.microsoft.com/VisualStudio/2011/storyboarding/control">
  <Id Name="System.Storyboarding.Common.Text" Revision="1" Stencil="System.Storyboarding.Common" StencilVersion="0.1"/>
</Control>
</file>

<file path=customXml/item2536.xml><?xml version="1.0" encoding="utf-8"?>
<Control xmlns="http://schemas.microsoft.com/VisualStudio/2011/storyboarding/control">
  <Id Name="System.Storyboarding.Common.Text" Revision="1" Stencil="System.Storyboarding.Common" StencilVersion="0.1"/>
</Control>
</file>

<file path=customXml/item2537.xml><?xml version="1.0" encoding="utf-8"?>
<Control xmlns="http://schemas.microsoft.com/VisualStudio/2011/storyboarding/control">
  <Id Name="f942614c-ea29-48b0-a0bf-39a188daa13c" Revision="1" Stencil="System.MyShapes" StencilVersion="1.0"/>
</Control>
</file>

<file path=customXml/item2538.xml><?xml version="1.0" encoding="utf-8"?>
<Control xmlns="http://schemas.microsoft.com/VisualStudio/2011/storyboarding/control">
  <Id Name="System.Storyboarding.Common.Text" Revision="1" Stencil="System.Storyboarding.Common" StencilVersion="0.1"/>
</Control>
</file>

<file path=customXml/item2539.xml><?xml version="1.0" encoding="utf-8"?>
<Control xmlns="http://schemas.microsoft.com/VisualStudio/2011/storyboarding/control">
  <Id Name="System.Storyboarding.Common.Text" Revision="1" Stencil="System.Storyboarding.Common" StencilVersion="0.1"/>
</Control>
</file>

<file path=customXml/item254.xml><?xml version="1.0" encoding="utf-8"?>
<Control xmlns="http://schemas.microsoft.com/VisualStudio/2011/storyboarding/control">
  <Id Name="f942614c-ea29-48b0-a0bf-39a188daa13c" Revision="1" Stencil="System.MyShapes" StencilVersion="1.0"/>
</Control>
</file>

<file path=customXml/item2540.xml><?xml version="1.0" encoding="utf-8"?>
<Control xmlns="http://schemas.microsoft.com/VisualStudio/2011/storyboarding/control">
  <Id Name="System.Storyboarding.Common.Text" Revision="1" Stencil="System.Storyboarding.Common" StencilVersion="0.1"/>
</Control>
</file>

<file path=customXml/item2541.xml><?xml version="1.0" encoding="utf-8"?>
<Control xmlns="http://schemas.microsoft.com/VisualStudio/2011/storyboarding/control">
  <Id Name="68a6efa7-0759-454d-829d-0dcf3dd35ea4" Revision="1" Stencil="System.MyShapes" StencilVersion="1.0"/>
</Control>
</file>

<file path=customXml/item2542.xml><?xml version="1.0" encoding="utf-8"?>
<Control xmlns="http://schemas.microsoft.com/VisualStudio/2011/storyboarding/control">
  <Id Name="126ea32c-c6f2-4e50-82f4-2b9687deaa14" Revision="1" Stencil="System.MyShapes" StencilVersion="1.0"/>
</Control>
</file>

<file path=customXml/item2543.xml><?xml version="1.0" encoding="utf-8"?>
<Control xmlns="http://schemas.microsoft.com/VisualStudio/2011/storyboarding/control">
  <Id Name="f942614c-ea29-48b0-a0bf-39a188daa13c" Revision="1" Stencil="System.MyShapes" StencilVersion="1.0"/>
</Control>
</file>

<file path=customXml/item2544.xml><?xml version="1.0" encoding="utf-8"?>
<Control xmlns="http://schemas.microsoft.com/VisualStudio/2011/storyboarding/control">
  <Id Name="System.Storyboarding.Common.Text" Revision="1" Stencil="System.Storyboarding.Common" StencilVersion="0.1"/>
</Control>
</file>

<file path=customXml/item2545.xml><?xml version="1.0" encoding="utf-8"?>
<Control xmlns="http://schemas.microsoft.com/VisualStudio/2011/storyboarding/control">
  <Id Name="System.Storyboarding.Common.Text" Revision="1" Stencil="System.Storyboarding.Common" StencilVersion="0.1"/>
</Control>
</file>

<file path=customXml/item2546.xml><?xml version="1.0" encoding="utf-8"?>
<Control xmlns="http://schemas.microsoft.com/VisualStudio/2011/storyboarding/control">
  <Id Name="System.Storyboarding.Common.Text" Revision="1" Stencil="System.Storyboarding.Common" StencilVersion="0.1"/>
</Control>
</file>

<file path=customXml/item2547.xml><?xml version="1.0" encoding="utf-8"?>
<Control xmlns="http://schemas.microsoft.com/VisualStudio/2011/storyboarding/control">
  <Id Name="System.Storyboarding.Common.Text" Revision="1" Stencil="System.Storyboarding.Common" StencilVersion="0.1"/>
</Control>
</file>

<file path=customXml/item2548.xml><?xml version="1.0" encoding="utf-8"?>
<Control xmlns="http://schemas.microsoft.com/VisualStudio/2011/storyboarding/control">
  <Id Name="System.Storyboarding.Common.Text" Revision="1" Stencil="System.Storyboarding.Common" StencilVersion="0.1"/>
</Control>
</file>

<file path=customXml/item2549.xml><?xml version="1.0" encoding="utf-8"?>
<Control xmlns="http://schemas.microsoft.com/VisualStudio/2011/storyboarding/control">
  <Id Name="System.Storyboarding.Common.Text" Revision="1" Stencil="System.Storyboarding.Common" StencilVersion="0.1"/>
</Control>
</file>

<file path=customXml/item255.xml><?xml version="1.0" encoding="utf-8"?>
<Control xmlns="http://schemas.microsoft.com/VisualStudio/2011/storyboarding/control">
  <Id Name="System.Storyboarding.Common.Text" Revision="1" Stencil="System.Storyboarding.Common" StencilVersion="0.1"/>
</Control>
</file>

<file path=customXml/item2550.xml><?xml version="1.0" encoding="utf-8"?>
<Control xmlns="http://schemas.microsoft.com/VisualStudio/2011/storyboarding/control">
  <Id Name="System.Storyboarding.Common.Text" Revision="1" Stencil="System.Storyboarding.Common" StencilVersion="0.1"/>
</Control>
</file>

<file path=customXml/item2551.xml><?xml version="1.0" encoding="utf-8"?>
<Control xmlns="http://schemas.microsoft.com/VisualStudio/2011/storyboarding/control">
  <Id Name="f942614c-ea29-48b0-a0bf-39a188daa13c" Revision="1" Stencil="System.MyShapes" StencilVersion="1.0"/>
</Control>
</file>

<file path=customXml/item2552.xml><?xml version="1.0" encoding="utf-8"?>
<Control xmlns="http://schemas.microsoft.com/VisualStudio/2011/storyboarding/control">
  <Id Name="System.Storyboarding.Common.Text" Revision="1" Stencil="System.Storyboarding.Common" StencilVersion="0.1"/>
</Control>
</file>

<file path=customXml/item2553.xml><?xml version="1.0" encoding="utf-8"?>
<Control xmlns="http://schemas.microsoft.com/VisualStudio/2011/storyboarding/control">
  <Id Name="0eb6adba-f44f-478a-accc-2bc808ff9e71" Revision="1" Stencil="System.MyShapes" StencilVersion="1.0"/>
</Control>
</file>

<file path=customXml/item2554.xml><?xml version="1.0" encoding="utf-8"?>
<Control xmlns="http://schemas.microsoft.com/VisualStudio/2011/storyboarding/control">
  <Id Name="System.Storyboarding.Common.Text" Revision="1" Stencil="System.Storyboarding.Common" StencilVersion="0.1"/>
</Control>
</file>

<file path=customXml/item2555.xml><?xml version="1.0" encoding="utf-8"?>
<Control xmlns="http://schemas.microsoft.com/VisualStudio/2011/storyboarding/control">
  <Id Name="f942614c-ea29-48b0-a0bf-39a188daa13c" Revision="1" Stencil="System.MyShapes" StencilVersion="1.0"/>
</Control>
</file>

<file path=customXml/item2556.xml><?xml version="1.0" encoding="utf-8"?>
<Control xmlns="http://schemas.microsoft.com/VisualStudio/2011/storyboarding/control">
  <Id Name="2d0ec6f4-3d74-4898-a25c-e2cd29156f33" Revision="1" Stencil="System.MyShapes" StencilVersion="1.0"/>
</Control>
</file>

<file path=customXml/item2557.xml><?xml version="1.0" encoding="utf-8"?>
<Control xmlns="http://schemas.microsoft.com/VisualStudio/2011/storyboarding/control">
  <Id Name="System.Storyboarding.Common.Text" Revision="1" Stencil="System.Storyboarding.Common" StencilVersion="0.1"/>
</Control>
</file>

<file path=customXml/item2558.xml><?xml version="1.0" encoding="utf-8"?>
<Control xmlns="http://schemas.microsoft.com/VisualStudio/2011/storyboarding/control">
  <Id Name="System.Storyboarding.Common.Text" Revision="1" Stencil="System.Storyboarding.Common" StencilVersion="0.1"/>
</Control>
</file>

<file path=customXml/item2559.xml><?xml version="1.0" encoding="utf-8"?>
<Control xmlns="http://schemas.microsoft.com/VisualStudio/2011/storyboarding/control">
  <Id Name="System.Storyboarding.Common.Text" Revision="1" Stencil="System.Storyboarding.Common" StencilVersion="0.1"/>
</Control>
</file>

<file path=customXml/item256.xml><?xml version="1.0" encoding="utf-8"?>
<Control xmlns="http://schemas.microsoft.com/VisualStudio/2011/storyboarding/control">
  <Id Name="5d1b3dce-16e1-4d33-a649-35b231ab4c99" Revision="1" Stencil="System.MyShapes" StencilVersion="1.0"/>
</Control>
</file>

<file path=customXml/item2560.xml><?xml version="1.0" encoding="utf-8"?>
<Control xmlns="http://schemas.microsoft.com/VisualStudio/2011/storyboarding/control">
  <Id Name="f942614c-ea29-48b0-a0bf-39a188daa13c" Revision="1" Stencil="System.MyShapes" StencilVersion="1.0"/>
</Control>
</file>

<file path=customXml/item2561.xml><?xml version="1.0" encoding="utf-8"?>
<Control xmlns="http://schemas.microsoft.com/VisualStudio/2011/storyboarding/control">
  <Id Name="System.Storyboarding.Common.Text" Revision="1" Stencil="System.Storyboarding.Common" StencilVersion="0.1"/>
</Control>
</file>

<file path=customXml/item2562.xml><?xml version="1.0" encoding="utf-8"?>
<Control xmlns="http://schemas.microsoft.com/VisualStudio/2011/storyboarding/control">
  <Id Name="2d0ec6f4-3d74-4898-a25c-e2cd29156f33" Revision="1" Stencil="System.MyShapes" StencilVersion="1.0"/>
</Control>
</file>

<file path=customXml/item2563.xml><?xml version="1.0" encoding="utf-8"?>
<Control xmlns="http://schemas.microsoft.com/VisualStudio/2011/storyboarding/control">
  <Id Name="System.Storyboarding.Common.Text" Revision="1" Stencil="System.Storyboarding.Common" StencilVersion="0.1"/>
</Control>
</file>

<file path=customXml/item2564.xml><?xml version="1.0" encoding="utf-8"?>
<Control xmlns="http://schemas.microsoft.com/VisualStudio/2011/storyboarding/control">
  <Id Name="System.Storyboarding.Common.Text" Revision="1" Stencil="System.Storyboarding.Common" StencilVersion="0.1"/>
</Control>
</file>

<file path=customXml/item2565.xml><?xml version="1.0" encoding="utf-8"?>
<Control xmlns="http://schemas.microsoft.com/VisualStudio/2011/storyboarding/control">
  <Id Name="System.Storyboarding.Common.Text" Revision="1" Stencil="System.Storyboarding.Common" StencilVersion="0.1"/>
</Control>
</file>

<file path=customXml/item2566.xml><?xml version="1.0" encoding="utf-8"?>
<Control xmlns="http://schemas.microsoft.com/VisualStudio/2011/storyboarding/control">
  <Id Name="System.Storyboarding.Common.Text" Revision="1" Stencil="System.Storyboarding.Common" StencilVersion="0.1"/>
</Control>
</file>

<file path=customXml/item2567.xml><?xml version="1.0" encoding="utf-8"?>
<Control xmlns="http://schemas.microsoft.com/VisualStudio/2011/storyboarding/control">
  <Id Name="System.Storyboarding.Common.Text" Revision="1" Stencil="System.Storyboarding.Common" StencilVersion="0.1"/>
</Control>
</file>

<file path=customXml/item2568.xml><?xml version="1.0" encoding="utf-8"?>
<Control xmlns="http://schemas.microsoft.com/VisualStudio/2011/storyboarding/control">
  <Id Name="System.Storyboarding.Backgrounds.WebBrowser" Revision="1" Stencil="System.Storyboarding.Backgrounds" StencilVersion="0.1"/>
</Control>
</file>

<file path=customXml/item2569.xml><?xml version="1.0" encoding="utf-8"?>
<Control xmlns="http://schemas.microsoft.com/VisualStudio/2011/storyboarding/control">
  <Id Name="System.Storyboarding.Common.Text" Revision="1" Stencil="System.Storyboarding.Common" StencilVersion="0.1"/>
</Control>
</file>

<file path=customXml/item257.xml><?xml version="1.0" encoding="utf-8"?>
<Control xmlns="http://schemas.microsoft.com/VisualStudio/2011/storyboarding/control">
  <Id Name="System.Storyboarding.Common.Text" Revision="1" Stencil="System.Storyboarding.Common" StencilVersion="0.1"/>
</Control>
</file>

<file path=customXml/item2570.xml><?xml version="1.0" encoding="utf-8"?>
<Control xmlns="http://schemas.microsoft.com/VisualStudio/2011/storyboarding/control">
  <Id Name="System.Storyboarding.Common.Text" Revision="1" Stencil="System.Storyboarding.Common" StencilVersion="0.1"/>
</Control>
</file>

<file path=customXml/item2571.xml><?xml version="1.0" encoding="utf-8"?>
<Control xmlns="http://schemas.microsoft.com/VisualStudio/2011/storyboarding/control">
  <Id Name="System.Storyboarding.Common.Text" Revision="1" Stencil="System.Storyboarding.Common" StencilVersion="0.1"/>
</Control>
</file>

<file path=customXml/item2572.xml><?xml version="1.0" encoding="utf-8"?>
<Control xmlns="http://schemas.microsoft.com/VisualStudio/2011/storyboarding/control">
  <Id Name="System.Storyboarding.Common.Text" Revision="1" Stencil="System.Storyboarding.Common" StencilVersion="0.1"/>
</Control>
</file>

<file path=customXml/item2573.xml><?xml version="1.0" encoding="utf-8"?>
<Control xmlns="http://schemas.microsoft.com/VisualStudio/2011/storyboarding/control">
  <Id Name="System.Storyboarding.Common.Text" Revision="1" Stencil="System.Storyboarding.Common" StencilVersion="0.1"/>
</Control>
</file>

<file path=customXml/item2574.xml><?xml version="1.0" encoding="utf-8"?>
<Control xmlns="http://schemas.microsoft.com/VisualStudio/2011/storyboarding/control">
  <Id Name="System.Storyboarding.Common.Text" Revision="1" Stencil="System.Storyboarding.Common" StencilVersion="0.1"/>
</Control>
</file>

<file path=customXml/item2575.xml><?xml version="1.0" encoding="utf-8"?>
<Control xmlns="http://schemas.microsoft.com/VisualStudio/2011/storyboarding/control">
  <Id Name="System.Storyboarding.Common.Text" Revision="1" Stencil="System.Storyboarding.Common" StencilVersion="0.1"/>
</Control>
</file>

<file path=customXml/item2576.xml><?xml version="1.0" encoding="utf-8"?>
<Control xmlns="http://schemas.microsoft.com/VisualStudio/2011/storyboarding/control">
  <Id Name="System.Storyboarding.Common.Text" Revision="1" Stencil="System.Storyboarding.Common" StencilVersion="0.1"/>
</Control>
</file>

<file path=customXml/item2577.xml><?xml version="1.0" encoding="utf-8"?>
<Control xmlns="http://schemas.microsoft.com/VisualStudio/2011/storyboarding/control">
  <Id Name="System.Storyboarding.Common.Text" Revision="1" Stencil="System.Storyboarding.Common" StencilVersion="0.1"/>
</Control>
</file>

<file path=customXml/item2578.xml><?xml version="1.0" encoding="utf-8"?>
<Control xmlns="http://schemas.microsoft.com/VisualStudio/2011/storyboarding/control">
  <Id Name="68a6efa7-0759-454d-829d-0dcf3dd35ea4" Revision="1" Stencil="System.MyShapes" StencilVersion="1.0"/>
</Control>
</file>

<file path=customXml/item2579.xml><?xml version="1.0" encoding="utf-8"?>
<Control xmlns="http://schemas.microsoft.com/VisualStudio/2011/storyboarding/control">
  <Id Name="System.Storyboarding.Common.Text" Revision="1" Stencil="System.Storyboarding.Common" StencilVersion="0.1"/>
</Control>
</file>

<file path=customXml/item258.xml><?xml version="1.0" encoding="utf-8"?>
<Control xmlns="http://schemas.microsoft.com/VisualStudio/2011/storyboarding/control">
  <Id Name="System.Storyboarding.Common.Text" Revision="1" Stencil="System.Storyboarding.Common" StencilVersion="0.1"/>
</Control>
</file>

<file path=customXml/item2580.xml><?xml version="1.0" encoding="utf-8"?>
<Control xmlns="http://schemas.microsoft.com/VisualStudio/2011/storyboarding/control">
  <Id Name="System.Storyboarding.Common.Text" Revision="1" Stencil="System.Storyboarding.Common" StencilVersion="0.1"/>
</Control>
</file>

<file path=customXml/item2581.xml><?xml version="1.0" encoding="utf-8"?>
<Control xmlns="http://schemas.microsoft.com/VisualStudio/2011/storyboarding/control">
  <Id Name="2d0ec6f4-3d74-4898-a25c-e2cd29156f33" Revision="1" Stencil="System.MyShapes" StencilVersion="1.0"/>
</Control>
</file>

<file path=customXml/item2582.xml><?xml version="1.0" encoding="utf-8"?>
<Control xmlns="http://schemas.microsoft.com/VisualStudio/2011/storyboarding/control">
  <Id Name="f942614c-ea29-48b0-a0bf-39a188daa13c" Revision="1" Stencil="System.MyShapes" StencilVersion="1.0"/>
</Control>
</file>

<file path=customXml/item2583.xml><?xml version="1.0" encoding="utf-8"?>
<Control xmlns="http://schemas.microsoft.com/VisualStudio/2011/storyboarding/control">
  <Id Name="System.Storyboarding.Common.Text" Revision="1" Stencil="System.Storyboarding.Common" StencilVersion="0.1"/>
</Control>
</file>

<file path=customXml/item2584.xml><?xml version="1.0" encoding="utf-8"?>
<Control xmlns="http://schemas.microsoft.com/VisualStudio/2011/storyboarding/control">
  <Id Name="System.Storyboarding.Common.Text" Revision="1" Stencil="System.Storyboarding.Common" StencilVersion="0.1"/>
</Control>
</file>

<file path=customXml/item2585.xml><?xml version="1.0" encoding="utf-8"?>
<Control xmlns="http://schemas.microsoft.com/VisualStudio/2011/storyboarding/control">
  <Id Name="System.Storyboarding.Common.Text" Revision="1" Stencil="System.Storyboarding.Common" StencilVersion="0.1"/>
</Control>
</file>

<file path=customXml/item2586.xml><?xml version="1.0" encoding="utf-8"?>
<Control xmlns="http://schemas.microsoft.com/VisualStudio/2011/storyboarding/control">
  <Id Name="System.Storyboarding.Common.Text" Revision="1" Stencil="System.Storyboarding.Common" StencilVersion="0.1"/>
</Control>
</file>

<file path=customXml/item2587.xml><?xml version="1.0" encoding="utf-8"?>
<Control xmlns="http://schemas.microsoft.com/VisualStudio/2011/storyboarding/control">
  <Id Name="System.Storyboarding.Common.Text" Revision="1" Stencil="System.Storyboarding.Common" StencilVersion="0.1"/>
</Control>
</file>

<file path=customXml/item2588.xml><?xml version="1.0" encoding="utf-8"?>
<Control xmlns="http://schemas.microsoft.com/VisualStudio/2011/storyboarding/control">
  <Id Name="f942614c-ea29-48b0-a0bf-39a188daa13c" Revision="1" Stencil="System.MyShapes" StencilVersion="1.0"/>
</Control>
</file>

<file path=customXml/item2589.xml><?xml version="1.0" encoding="utf-8"?>
<Control xmlns="http://schemas.microsoft.com/VisualStudio/2011/storyboarding/control">
  <Id Name="System.Storyboarding.Common.Text" Revision="1" Stencil="System.Storyboarding.Common" StencilVersion="0.1"/>
</Control>
</file>

<file path=customXml/item259.xml><?xml version="1.0" encoding="utf-8"?>
<Control xmlns="http://schemas.microsoft.com/VisualStudio/2011/storyboarding/control">
  <Id Name="System.Storyboarding.Common.Text" Revision="1" Stencil="System.Storyboarding.Common" StencilVersion="0.1"/>
</Control>
</file>

<file path=customXml/item2590.xml><?xml version="1.0" encoding="utf-8"?>
<Control xmlns="http://schemas.microsoft.com/VisualStudio/2011/storyboarding/control">
  <Id Name="0eb6adba-f44f-478a-accc-2bc808ff9e71" Revision="1" Stencil="System.MyShapes" StencilVersion="1.0"/>
</Control>
</file>

<file path=customXml/item2591.xml><?xml version="1.0" encoding="utf-8"?>
<Control xmlns="http://schemas.microsoft.com/VisualStudio/2011/storyboarding/control">
  <Id Name="System.Storyboarding.Common.Text" Revision="1" Stencil="System.Storyboarding.Common" StencilVersion="0.1"/>
</Control>
</file>

<file path=customXml/item2592.xml><?xml version="1.0" encoding="utf-8"?>
<Control xmlns="http://schemas.microsoft.com/VisualStudio/2011/storyboarding/control">
  <Id Name="System.Storyboarding.Common.Text" Revision="1" Stencil="System.Storyboarding.Common" StencilVersion="0.1"/>
</Control>
</file>

<file path=customXml/item2593.xml><?xml version="1.0" encoding="utf-8"?>
<Control xmlns="http://schemas.microsoft.com/VisualStudio/2011/storyboarding/control">
  <Id Name="System.Storyboarding.Common.Text" Revision="1" Stencil="System.Storyboarding.Common" StencilVersion="0.1"/>
</Control>
</file>

<file path=customXml/item2594.xml><?xml version="1.0" encoding="utf-8"?>
<Control xmlns="http://schemas.microsoft.com/VisualStudio/2011/storyboarding/control">
  <Id Name="System.Storyboarding.Common.Text" Revision="1" Stencil="System.Storyboarding.Common" StencilVersion="0.1"/>
</Control>
</file>

<file path=customXml/item2595.xml><?xml version="1.0" encoding="utf-8"?>
<Control xmlns="http://schemas.microsoft.com/VisualStudio/2011/storyboarding/control">
  <Id Name="System.Storyboarding.Common.Text" Revision="1" Stencil="System.Storyboarding.Common" StencilVersion="0.1"/>
</Control>
</file>

<file path=customXml/item2596.xml><?xml version="1.0" encoding="utf-8"?>
<Control xmlns="http://schemas.microsoft.com/VisualStudio/2011/storyboarding/control">
  <Id Name="2d0ec6f4-3d74-4898-a25c-e2cd29156f33" Revision="1" Stencil="System.MyShapes" StencilVersion="1.0"/>
</Control>
</file>

<file path=customXml/item2597.xml><?xml version="1.0" encoding="utf-8"?>
<Control xmlns="http://schemas.microsoft.com/VisualStudio/2011/storyboarding/control">
  <Id Name="System.Storyboarding.Common.Text" Revision="1" Stencil="System.Storyboarding.Common" StencilVersion="0.1"/>
</Control>
</file>

<file path=customXml/item2598.xml><?xml version="1.0" encoding="utf-8"?>
<Control xmlns="http://schemas.microsoft.com/VisualStudio/2011/storyboarding/control">
  <Id Name="System.Storyboarding.Common.Text" Revision="1" Stencil="System.Storyboarding.Common" StencilVersion="0.1"/>
</Control>
</file>

<file path=customXml/item2599.xml><?xml version="1.0" encoding="utf-8"?>
<Control xmlns="http://schemas.microsoft.com/VisualStudio/2011/storyboarding/control">
  <Id Name="System.Storyboarding.Common.Text" Revision="1" Stencil="System.Storyboarding.Common" StencilVersion="0.1"/>
</Control>
</file>

<file path=customXml/item26.xml><?xml version="1.0" encoding="utf-8"?>
<Control xmlns="http://schemas.microsoft.com/VisualStudio/2011/storyboarding/control">
  <Id Name="System.Storyboarding.Common.Text" Revision="1" Stencil="System.Storyboarding.Common" StencilVersion="0.1"/>
</Control>
</file>

<file path=customXml/item260.xml><?xml version="1.0" encoding="utf-8"?>
<Control xmlns="http://schemas.microsoft.com/VisualStudio/2011/storyboarding/control">
  <Id Name="System.Storyboarding.Common.Text" Revision="1" Stencil="System.Storyboarding.Common" StencilVersion="0.1"/>
</Control>
</file>

<file path=customXml/item2600.xml><?xml version="1.0" encoding="utf-8"?>
<Control xmlns="http://schemas.microsoft.com/VisualStudio/2011/storyboarding/control">
  <Id Name="2d0ec6f4-3d74-4898-a25c-e2cd29156f33" Revision="1" Stencil="System.MyShapes" StencilVersion="1.0"/>
</Control>
</file>

<file path=customXml/item2601.xml><?xml version="1.0" encoding="utf-8"?>
<Control xmlns="http://schemas.microsoft.com/VisualStudio/2011/storyboarding/control">
  <Id Name="System.Storyboarding.Common.Text" Revision="1" Stencil="System.Storyboarding.Common" StencilVersion="0.1"/>
</Control>
</file>

<file path=customXml/item2602.xml><?xml version="1.0" encoding="utf-8"?>
<Control xmlns="http://schemas.microsoft.com/VisualStudio/2011/storyboarding/control">
  <Id Name="f942614c-ea29-48b0-a0bf-39a188daa13c" Revision="1" Stencil="System.MyShapes" StencilVersion="1.0"/>
</Control>
</file>

<file path=customXml/item2603.xml><?xml version="1.0" encoding="utf-8"?>
<Control xmlns="http://schemas.microsoft.com/VisualStudio/2011/storyboarding/control">
  <Id Name="System.Storyboarding.Common.Text" Revision="1" Stencil="System.Storyboarding.Common" StencilVersion="0.1"/>
</Control>
</file>

<file path=customXml/item2604.xml><?xml version="1.0" encoding="utf-8"?>
<Control xmlns="http://schemas.microsoft.com/VisualStudio/2011/storyboarding/control">
  <Id Name="System.Storyboarding.Common.Text" Revision="1" Stencil="System.Storyboarding.Common" StencilVersion="0.1"/>
</Control>
</file>

<file path=customXml/item2605.xml><?xml version="1.0" encoding="utf-8"?>
<Control xmlns="http://schemas.microsoft.com/VisualStudio/2011/storyboarding/control">
  <Id Name="System.Storyboarding.Common.Text" Revision="1" Stencil="System.Storyboarding.Common" StencilVersion="0.1"/>
</Control>
</file>

<file path=customXml/item2606.xml><?xml version="1.0" encoding="utf-8"?>
<Control xmlns="http://schemas.microsoft.com/VisualStudio/2011/storyboarding/control">
  <Id Name="2d0ec6f4-3d74-4898-a25c-e2cd29156f33" Revision="1" Stencil="System.MyShapes" StencilVersion="1.0"/>
</Control>
</file>

<file path=customXml/item2607.xml><?xml version="1.0" encoding="utf-8"?>
<Control xmlns="http://schemas.microsoft.com/VisualStudio/2011/storyboarding/control">
  <Id Name="System.Storyboarding.Common.Text" Revision="1" Stencil="System.Storyboarding.Common" StencilVersion="0.1"/>
</Control>
</file>

<file path=customXml/item2608.xml><?xml version="1.0" encoding="utf-8"?>
<Control xmlns="http://schemas.microsoft.com/VisualStudio/2011/storyboarding/control">
  <Id Name="5d1b3dce-16e1-4d33-a649-35b231ab4c99" Revision="1" Stencil="System.MyShapes" StencilVersion="1.0"/>
</Control>
</file>

<file path=customXml/item2609.xml><?xml version="1.0" encoding="utf-8"?>
<Control xmlns="http://schemas.microsoft.com/VisualStudio/2011/storyboarding/control">
  <Id Name="126ea32c-c6f2-4e50-82f4-2b9687deaa14" Revision="1" Stencil="System.MyShapes" StencilVersion="1.0"/>
</Control>
</file>

<file path=customXml/item261.xml><?xml version="1.0" encoding="utf-8"?>
<Control xmlns="http://schemas.microsoft.com/VisualStudio/2011/storyboarding/control">
  <Id Name="System.Storyboarding.Common.Text" Revision="1" Stencil="System.Storyboarding.Common" StencilVersion="0.1"/>
</Control>
</file>

<file path=customXml/item2610.xml><?xml version="1.0" encoding="utf-8"?>
<Control xmlns="http://schemas.microsoft.com/VisualStudio/2011/storyboarding/control">
  <Id Name="System.Storyboarding.Common.Text" Revision="1" Stencil="System.Storyboarding.Common" StencilVersion="0.1"/>
</Control>
</file>

<file path=customXml/item2611.xml><?xml version="1.0" encoding="utf-8"?>
<Control xmlns="http://schemas.microsoft.com/VisualStudio/2011/storyboarding/control">
  <Id Name="System.Storyboarding.Common.Text" Revision="1" Stencil="System.Storyboarding.Common" StencilVersion="0.1"/>
</Control>
</file>

<file path=customXml/item2612.xml><?xml version="1.0" encoding="utf-8"?>
<Control xmlns="http://schemas.microsoft.com/VisualStudio/2011/storyboarding/control">
  <Id Name="System.Storyboarding.Common.Text" Revision="1" Stencil="System.Storyboarding.Common" StencilVersion="0.1"/>
</Control>
</file>

<file path=customXml/item2613.xml><?xml version="1.0" encoding="utf-8"?>
<Control xmlns="http://schemas.microsoft.com/VisualStudio/2011/storyboarding/control">
  <Id Name="System.Storyboarding.Common.Text" Revision="1" Stencil="System.Storyboarding.Common" StencilVersion="0.1"/>
</Control>
</file>

<file path=customXml/item2614.xml><?xml version="1.0" encoding="utf-8"?>
<Control xmlns="http://schemas.microsoft.com/VisualStudio/2011/storyboarding/control">
  <Id Name="System.Storyboarding.Common.Text" Revision="1" Stencil="System.Storyboarding.Common" StencilVersion="0.1"/>
</Control>
</file>

<file path=customXml/item2615.xml><?xml version="1.0" encoding="utf-8"?>
<Control xmlns="http://schemas.microsoft.com/VisualStudio/2011/storyboarding/control">
  <Id Name="System.Storyboarding.Common.Text" Revision="1" Stencil="System.Storyboarding.Common" StencilVersion="0.1"/>
</Control>
</file>

<file path=customXml/item2616.xml><?xml version="1.0" encoding="utf-8"?>
<Control xmlns="http://schemas.microsoft.com/VisualStudio/2011/storyboarding/control">
  <Id Name="68a6efa7-0759-454d-829d-0dcf3dd35ea4" Revision="1" Stencil="System.MyShapes" StencilVersion="1.0"/>
</Control>
</file>

<file path=customXml/item2617.xml><?xml version="1.0" encoding="utf-8"?>
<Control xmlns="http://schemas.microsoft.com/VisualStudio/2011/storyboarding/control">
  <Id Name="System.Storyboarding.Common.Text" Revision="1" Stencil="System.Storyboarding.Common" StencilVersion="0.1"/>
</Control>
</file>

<file path=customXml/item2618.xml><?xml version="1.0" encoding="utf-8"?>
<Control xmlns="http://schemas.microsoft.com/VisualStudio/2011/storyboarding/control">
  <Id Name="System.Storyboarding.Common.Text" Revision="1" Stencil="System.Storyboarding.Common" StencilVersion="0.1"/>
</Control>
</file>

<file path=customXml/item2619.xml><?xml version="1.0" encoding="utf-8"?>
<Control xmlns="http://schemas.microsoft.com/VisualStudio/2011/storyboarding/control">
  <Id Name="2d0ec6f4-3d74-4898-a25c-e2cd29156f33" Revision="1" Stencil="System.MyShapes" StencilVersion="1.0"/>
</Control>
</file>

<file path=customXml/item262.xml><?xml version="1.0" encoding="utf-8"?>
<Control xmlns="http://schemas.microsoft.com/VisualStudio/2011/storyboarding/control">
  <Id Name="System.Storyboarding.Common.Text" Revision="1" Stencil="System.Storyboarding.Common" StencilVersion="0.1"/>
</Control>
</file>

<file path=customXml/item2620.xml><?xml version="1.0" encoding="utf-8"?>
<Control xmlns="http://schemas.microsoft.com/VisualStudio/2011/storyboarding/control">
  <Id Name="26215876-6989-4482-a047-662b9a79ecf7" Revision="1" Stencil="System.MyShapes" StencilVersion="1.0"/>
</Control>
</file>

<file path=customXml/item2621.xml><?xml version="1.0" encoding="utf-8"?>
<Control xmlns="http://schemas.microsoft.com/VisualStudio/2011/storyboarding/control">
  <Id Name="System.Storyboarding.Common.Text" Revision="1" Stencil="System.Storyboarding.Common" StencilVersion="0.1"/>
</Control>
</file>

<file path=customXml/item2622.xml><?xml version="1.0" encoding="utf-8"?>
<Control xmlns="http://schemas.microsoft.com/VisualStudio/2011/storyboarding/control">
  <Id Name="System.Storyboarding.Common.Text" Revision="1" Stencil="System.Storyboarding.Common" StencilVersion="0.1"/>
</Control>
</file>

<file path=customXml/item2623.xml><?xml version="1.0" encoding="utf-8"?>
<Control xmlns="http://schemas.microsoft.com/VisualStudio/2011/storyboarding/control">
  <Id Name="System.Storyboarding.Common.Text" Revision="1" Stencil="System.Storyboarding.Common" StencilVersion="0.1"/>
</Control>
</file>

<file path=customXml/item2624.xml><?xml version="1.0" encoding="utf-8"?>
<Control xmlns="http://schemas.microsoft.com/VisualStudio/2011/storyboarding/control">
  <Id Name="System.Storyboarding.Common.Text" Revision="1" Stencil="System.Storyboarding.Common" StencilVersion="0.1"/>
</Control>
</file>

<file path=customXml/item2625.xml><?xml version="1.0" encoding="utf-8"?>
<Control xmlns="http://schemas.microsoft.com/VisualStudio/2011/storyboarding/control">
  <Id Name="System.Storyboarding.Common.Text" Revision="1" Stencil="System.Storyboarding.Common" StencilVersion="0.1"/>
</Control>
</file>

<file path=customXml/item2626.xml><?xml version="1.0" encoding="utf-8"?>
<Control xmlns="http://schemas.microsoft.com/VisualStudio/2011/storyboarding/control">
  <Id Name="System.Storyboarding.Common.Text" Revision="1" Stencil="System.Storyboarding.Common" StencilVersion="0.1"/>
</Control>
</file>

<file path=customXml/item2627.xml><?xml version="1.0" encoding="utf-8"?>
<Control xmlns="http://schemas.microsoft.com/VisualStudio/2011/storyboarding/control">
  <Id Name="System.Storyboarding.Common.Text" Revision="1" Stencil="System.Storyboarding.Common" StencilVersion="0.1"/>
</Control>
</file>

<file path=customXml/item2628.xml><?xml version="1.0" encoding="utf-8"?>
<Control xmlns="http://schemas.microsoft.com/VisualStudio/2011/storyboarding/control">
  <Id Name="System.Storyboarding.Common.RadioButtonSelected" Revision="1" Stencil="System.Storyboarding.Common" StencilVersion="0.1"/>
</Control>
</file>

<file path=customXml/item2629.xml><?xml version="1.0" encoding="utf-8"?>
<Control xmlns="http://schemas.microsoft.com/VisualStudio/2011/storyboarding/control">
  <Id Name="System.Storyboarding.Common.Text" Revision="1" Stencil="System.Storyboarding.Common" StencilVersion="0.1"/>
</Control>
</file>

<file path=customXml/item263.xml><?xml version="1.0" encoding="utf-8"?>
<Control xmlns="http://schemas.microsoft.com/VisualStudio/2011/storyboarding/control">
  <Id Name="System.Storyboarding.Common.Text" Revision="1" Stencil="System.Storyboarding.Common" StencilVersion="0.1"/>
</Control>
</file>

<file path=customXml/item2630.xml><?xml version="1.0" encoding="utf-8"?>
<Control xmlns="http://schemas.microsoft.com/VisualStudio/2011/storyboarding/control">
  <Id Name="f942614c-ea29-48b0-a0bf-39a188daa13c" Revision="1" Stencil="System.MyShapes" StencilVersion="1.0"/>
</Control>
</file>

<file path=customXml/item2631.xml><?xml version="1.0" encoding="utf-8"?>
<Control xmlns="http://schemas.microsoft.com/VisualStudio/2011/storyboarding/control">
  <Id Name="System.Storyboarding.Common.Text" Revision="1" Stencil="System.Storyboarding.Common" StencilVersion="0.1"/>
</Control>
</file>

<file path=customXml/item2632.xml><?xml version="1.0" encoding="utf-8"?>
<Control xmlns="http://schemas.microsoft.com/VisualStudio/2011/storyboarding/control">
  <Id Name="System.Storyboarding.Common.Text" Revision="1" Stencil="System.Storyboarding.Common" StencilVersion="0.1"/>
</Control>
</file>

<file path=customXml/item2633.xml><?xml version="1.0" encoding="utf-8"?>
<Control xmlns="http://schemas.microsoft.com/VisualStudio/2011/storyboarding/control">
  <Id Name="System.Storyboarding.Common.Text" Revision="1" Stencil="System.Storyboarding.Common" StencilVersion="0.1"/>
</Control>
</file>

<file path=customXml/item2634.xml><?xml version="1.0" encoding="utf-8"?>
<Control xmlns="http://schemas.microsoft.com/VisualStudio/2011/storyboarding/control">
  <Id Name="System.Storyboarding.Common.Text" Revision="1" Stencil="System.Storyboarding.Common" StencilVersion="0.1"/>
</Control>
</file>

<file path=customXml/item2635.xml><?xml version="1.0" encoding="utf-8"?>
<Control xmlns="http://schemas.microsoft.com/VisualStudio/2011/storyboarding/control">
  <Id Name="System.Storyboarding.Common.Text" Revision="1" Stencil="System.Storyboarding.Common" StencilVersion="0.1"/>
</Control>
</file>

<file path=customXml/item2636.xml><?xml version="1.0" encoding="utf-8"?>
<Control xmlns="http://schemas.microsoft.com/VisualStudio/2011/storyboarding/control">
  <Id Name="2d0ec6f4-3d74-4898-a25c-e2cd29156f33" Revision="1" Stencil="System.MyShapes" StencilVersion="1.0"/>
</Control>
</file>

<file path=customXml/item2637.xml><?xml version="1.0" encoding="utf-8"?>
<Control xmlns="http://schemas.microsoft.com/VisualStudio/2011/storyboarding/control">
  <Id Name="68a6efa7-0759-454d-829d-0dcf3dd35ea4" Revision="1" Stencil="System.MyShapes" StencilVersion="1.0"/>
</Control>
</file>

<file path=customXml/item2638.xml><?xml version="1.0" encoding="utf-8"?>
<Control xmlns="http://schemas.microsoft.com/VisualStudio/2011/storyboarding/control">
  <Id Name="System.Storyboarding.Common.Text" Revision="1" Stencil="System.Storyboarding.Common" StencilVersion="0.1"/>
</Control>
</file>

<file path=customXml/item2639.xml><?xml version="1.0" encoding="utf-8"?>
<Control xmlns="http://schemas.microsoft.com/VisualStudio/2011/storyboarding/control">
  <Id Name="System.Storyboarding.Common.Text" Revision="1" Stencil="System.Storyboarding.Common" StencilVersion="0.1"/>
</Control>
</file>

<file path=customXml/item264.xml><?xml version="1.0" encoding="utf-8"?>
<Control xmlns="http://schemas.microsoft.com/VisualStudio/2011/storyboarding/control">
  <Id Name="f942614c-ea29-48b0-a0bf-39a188daa13c" Revision="1" Stencil="System.MyShapes" StencilVersion="1.0"/>
</Control>
</file>

<file path=customXml/item2640.xml><?xml version="1.0" encoding="utf-8"?>
<Control xmlns="http://schemas.microsoft.com/VisualStudio/2011/storyboarding/control">
  <Id Name="System.Storyboarding.Common.Text" Revision="1" Stencil="System.Storyboarding.Common" StencilVersion="0.1"/>
</Control>
</file>

<file path=customXml/item2641.xml><?xml version="1.0" encoding="utf-8"?>
<Control xmlns="http://schemas.microsoft.com/VisualStudio/2011/storyboarding/control">
  <Id Name="System.Storyboarding.Common.Text" Revision="1" Stencil="System.Storyboarding.Common" StencilVersion="0.1"/>
</Control>
</file>

<file path=customXml/item2642.xml><?xml version="1.0" encoding="utf-8"?>
<Control xmlns="http://schemas.microsoft.com/VisualStudio/2011/storyboarding/control">
  <Id Name="System.Storyboarding.Common.Text" Revision="1" Stencil="System.Storyboarding.Common" StencilVersion="0.1"/>
</Control>
</file>

<file path=customXml/item2643.xml><?xml version="1.0" encoding="utf-8"?>
<Control xmlns="http://schemas.microsoft.com/VisualStudio/2011/storyboarding/control">
  <Id Name="System.Storyboarding.Common.Text" Revision="1" Stencil="System.Storyboarding.Common" StencilVersion="0.1"/>
</Control>
</file>

<file path=customXml/item2644.xml><?xml version="1.0" encoding="utf-8"?>
<Control xmlns="http://schemas.microsoft.com/VisualStudio/2011/storyboarding/control">
  <Id Name="2d0ec6f4-3d74-4898-a25c-e2cd29156f33" Revision="1" Stencil="System.MyShapes" StencilVersion="1.0"/>
</Control>
</file>

<file path=customXml/item2645.xml><?xml version="1.0" encoding="utf-8"?>
<Control xmlns="http://schemas.microsoft.com/VisualStudio/2011/storyboarding/control">
  <Id Name="System.Storyboarding.Common.Text" Revision="1" Stencil="System.Storyboarding.Common" StencilVersion="0.1"/>
</Control>
</file>

<file path=customXml/item2646.xml><?xml version="1.0" encoding="utf-8"?>
<Control xmlns="http://schemas.microsoft.com/VisualStudio/2011/storyboarding/control">
  <Id Name="0eb6adba-f44f-478a-accc-2bc808ff9e71" Revision="1" Stencil="System.MyShapes" StencilVersion="1.0"/>
</Control>
</file>

<file path=customXml/item2647.xml><?xml version="1.0" encoding="utf-8"?>
<Control xmlns="http://schemas.microsoft.com/VisualStudio/2011/storyboarding/control">
  <Id Name="System.Storyboarding.Common.Text" Revision="1" Stencil="System.Storyboarding.Common" StencilVersion="0.1"/>
</Control>
</file>

<file path=customXml/item2648.xml><?xml version="1.0" encoding="utf-8"?>
<Control xmlns="http://schemas.microsoft.com/VisualStudio/2011/storyboarding/control">
  <Id Name="System.Storyboarding.Common.Text" Revision="1" Stencil="System.Storyboarding.Common" StencilVersion="0.1"/>
</Control>
</file>

<file path=customXml/item2649.xml><?xml version="1.0" encoding="utf-8"?>
<Control xmlns="http://schemas.microsoft.com/VisualStudio/2011/storyboarding/control">
  <Id Name="System.Storyboarding.Common.Text" Revision="1" Stencil="System.Storyboarding.Common" StencilVersion="0.1"/>
</Control>
</file>

<file path=customXml/item265.xml><?xml version="1.0" encoding="utf-8"?>
<Control xmlns="http://schemas.microsoft.com/VisualStudio/2011/storyboarding/control">
  <Id Name="68a6efa7-0759-454d-829d-0dcf3dd35ea4" Revision="1" Stencil="System.MyShapes" StencilVersion="1.0"/>
</Control>
</file>

<file path=customXml/item2650.xml><?xml version="1.0" encoding="utf-8"?>
<Control xmlns="http://schemas.microsoft.com/VisualStudio/2011/storyboarding/control">
  <Id Name="System.Storyboarding.Common.Text" Revision="1" Stencil="System.Storyboarding.Common" StencilVersion="0.1"/>
</Control>
</file>

<file path=customXml/item2651.xml><?xml version="1.0" encoding="utf-8"?>
<Control xmlns="http://schemas.microsoft.com/VisualStudio/2011/storyboarding/control">
  <Id Name="System.Storyboarding.Common.Text" Revision="1" Stencil="System.Storyboarding.Common" StencilVersion="0.1"/>
</Control>
</file>

<file path=customXml/item2652.xml><?xml version="1.0" encoding="utf-8"?>
<Control xmlns="http://schemas.microsoft.com/VisualStudio/2011/storyboarding/control">
  <Id Name="System.Storyboarding.Common.Text" Revision="1" Stencil="System.Storyboarding.Common" StencilVersion="0.1"/>
</Control>
</file>

<file path=customXml/item2653.xml><?xml version="1.0" encoding="utf-8"?>
<Control xmlns="http://schemas.microsoft.com/VisualStudio/2011/storyboarding/control">
  <Id Name="2d0ec6f4-3d74-4898-a25c-e2cd29156f33" Revision="1" Stencil="System.MyShapes" StencilVersion="1.0"/>
</Control>
</file>

<file path=customXml/item2654.xml><?xml version="1.0" encoding="utf-8"?>
<Control xmlns="http://schemas.microsoft.com/VisualStudio/2011/storyboarding/control">
  <Id Name="System.Storyboarding.Common.Text" Revision="1" Stencil="System.Storyboarding.Common" StencilVersion="0.1"/>
</Control>
</file>

<file path=customXml/item2655.xml><?xml version="1.0" encoding="utf-8"?>
<Control xmlns="http://schemas.microsoft.com/VisualStudio/2011/storyboarding/control">
  <Id Name="System.Storyboarding.Common.Text" Revision="1" Stencil="System.Storyboarding.Common" StencilVersion="0.1"/>
</Control>
</file>

<file path=customXml/item2656.xml><?xml version="1.0" encoding="utf-8"?>
<Control xmlns="http://schemas.microsoft.com/VisualStudio/2011/storyboarding/control">
  <Id Name="System.Storyboarding.Common.Text" Revision="1" Stencil="System.Storyboarding.Common" StencilVersion="0.1"/>
</Control>
</file>

<file path=customXml/item2657.xml><?xml version="1.0" encoding="utf-8"?>
<Control xmlns="http://schemas.microsoft.com/VisualStudio/2011/storyboarding/control">
  <Id Name="System.Storyboarding.Common.Text" Revision="1" Stencil="System.Storyboarding.Common" StencilVersion="0.1"/>
</Control>
</file>

<file path=customXml/item2658.xml><?xml version="1.0" encoding="utf-8"?>
<Control xmlns="http://schemas.microsoft.com/VisualStudio/2011/storyboarding/control">
  <Id Name="0eb6adba-f44f-478a-accc-2bc808ff9e71" Revision="1" Stencil="System.MyShapes" StencilVersion="1.0"/>
</Control>
</file>

<file path=customXml/item2659.xml><?xml version="1.0" encoding="utf-8"?>
<Control xmlns="http://schemas.microsoft.com/VisualStudio/2011/storyboarding/control">
  <Id Name="f942614c-ea29-48b0-a0bf-39a188daa13c" Revision="1" Stencil="System.MyShapes" StencilVersion="1.0"/>
</Control>
</file>

<file path=customXml/item266.xml><?xml version="1.0" encoding="utf-8"?>
<Control xmlns="http://schemas.microsoft.com/VisualStudio/2011/storyboarding/control">
  <Id Name="System.Storyboarding.Common.Text" Revision="1" Stencil="System.Storyboarding.Common" StencilVersion="0.1"/>
</Control>
</file>

<file path=customXml/item2660.xml><?xml version="1.0" encoding="utf-8"?>
<Control xmlns="http://schemas.microsoft.com/VisualStudio/2011/storyboarding/control">
  <Id Name="System.Storyboarding.Common.Text" Revision="1" Stencil="System.Storyboarding.Common" StencilVersion="0.1"/>
</Control>
</file>

<file path=customXml/item2661.xml><?xml version="1.0" encoding="utf-8"?>
<Control xmlns="http://schemas.microsoft.com/VisualStudio/2011/storyboarding/control">
  <Id Name="System.Storyboarding.Common.Text" Revision="1" Stencil="System.Storyboarding.Common" StencilVersion="0.1"/>
</Control>
</file>

<file path=customXml/item2662.xml><?xml version="1.0" encoding="utf-8"?>
<Control xmlns="http://schemas.microsoft.com/VisualStudio/2011/storyboarding/control">
  <Id Name="System.Storyboarding.Common.Text" Revision="1" Stencil="System.Storyboarding.Common" StencilVersion="0.1"/>
</Control>
</file>

<file path=customXml/item2663.xml><?xml version="1.0" encoding="utf-8"?>
<Control xmlns="http://schemas.microsoft.com/VisualStudio/2011/storyboarding/control">
  <Id Name="System.Storyboarding.Common.Text" Revision="1" Stencil="System.Storyboarding.Common" StencilVersion="0.1"/>
</Control>
</file>

<file path=customXml/item2664.xml><?xml version="1.0" encoding="utf-8"?>
<Control xmlns="http://schemas.microsoft.com/VisualStudio/2011/storyboarding/control">
  <Id Name="System.Storyboarding.Common.Text" Revision="1" Stencil="System.Storyboarding.Common" StencilVersion="0.1"/>
</Control>
</file>

<file path=customXml/item2665.xml><?xml version="1.0" encoding="utf-8"?>
<Control xmlns="http://schemas.microsoft.com/VisualStudio/2011/storyboarding/control">
  <Id Name="System.Storyboarding.Common.Text" Revision="1" Stencil="System.Storyboarding.Common" StencilVersion="0.1"/>
</Control>
</file>

<file path=customXml/item2666.xml><?xml version="1.0" encoding="utf-8"?>
<Control xmlns="http://schemas.microsoft.com/VisualStudio/2011/storyboarding/control">
  <Id Name="System.Storyboarding.Common.Text" Revision="1" Stencil="System.Storyboarding.Common" StencilVersion="0.1"/>
</Control>
</file>

<file path=customXml/item2667.xml><?xml version="1.0" encoding="utf-8"?>
<Control xmlns="http://schemas.microsoft.com/VisualStudio/2011/storyboarding/control">
  <Id Name="System.Storyboarding.Common.Text" Revision="1" Stencil="System.Storyboarding.Common" StencilVersion="0.1"/>
</Control>
</file>

<file path=customXml/item2668.xml><?xml version="1.0" encoding="utf-8"?>
<Control xmlns="http://schemas.microsoft.com/VisualStudio/2011/storyboarding/control">
  <Id Name="System.Storyboarding.Common.Text" Revision="1" Stencil="System.Storyboarding.Common" StencilVersion="0.1"/>
</Control>
</file>

<file path=customXml/item2669.xml><?xml version="1.0" encoding="utf-8"?>
<Control xmlns="http://schemas.microsoft.com/VisualStudio/2011/storyboarding/control">
  <Id Name="System.Storyboarding.Common.Text" Revision="1" Stencil="System.Storyboarding.Common" StencilVersion="0.1"/>
</Control>
</file>

<file path=customXml/item267.xml><?xml version="1.0" encoding="utf-8"?>
<Control xmlns="http://schemas.microsoft.com/VisualStudio/2011/storyboarding/control">
  <Id Name="126ea32c-c6f2-4e50-82f4-2b9687deaa14" Revision="1" Stencil="System.MyShapes" StencilVersion="1.0"/>
</Control>
</file>

<file path=customXml/item2670.xml><?xml version="1.0" encoding="utf-8"?>
<Control xmlns="http://schemas.microsoft.com/VisualStudio/2011/storyboarding/control">
  <Id Name="System.Storyboarding.Common.Text" Revision="1" Stencil="System.Storyboarding.Common" StencilVersion="0.1"/>
</Control>
</file>

<file path=customXml/item2671.xml><?xml version="1.0" encoding="utf-8"?>
<Control xmlns="http://schemas.microsoft.com/VisualStudio/2011/storyboarding/control">
  <Id Name="System.Storyboarding.Common.Text" Revision="1" Stencil="System.Storyboarding.Common" StencilVersion="0.1"/>
</Control>
</file>

<file path=customXml/item2672.xml><?xml version="1.0" encoding="utf-8"?>
<Control xmlns="http://schemas.microsoft.com/VisualStudio/2011/storyboarding/control">
  <Id Name="System.Storyboarding.Common.Text" Revision="1" Stencil="System.Storyboarding.Common" StencilVersion="0.1"/>
</Control>
</file>

<file path=customXml/item2673.xml><?xml version="1.0" encoding="utf-8"?>
<Control xmlns="http://schemas.microsoft.com/VisualStudio/2011/storyboarding/control">
  <Id Name="System.Storyboarding.Common.Text" Revision="1" Stencil="System.Storyboarding.Common" StencilVersion="0.1"/>
</Control>
</file>

<file path=customXml/item2674.xml><?xml version="1.0" encoding="utf-8"?>
<Control xmlns="http://schemas.microsoft.com/VisualStudio/2011/storyboarding/control">
  <Id Name="System.Storyboarding.Common.Text" Revision="1" Stencil="System.Storyboarding.Common" StencilVersion="0.1"/>
</Control>
</file>

<file path=customXml/item2675.xml><?xml version="1.0" encoding="utf-8"?>
<Control xmlns="http://schemas.microsoft.com/VisualStudio/2011/storyboarding/control">
  <Id Name="0eb6adba-f44f-478a-accc-2bc808ff9e71" Revision="1" Stencil="System.MyShapes" StencilVersion="1.0"/>
</Control>
</file>

<file path=customXml/item2676.xml><?xml version="1.0" encoding="utf-8"?>
<Control xmlns="http://schemas.microsoft.com/VisualStudio/2011/storyboarding/control">
  <Id Name="System.Storyboarding.Common.Text" Revision="1" Stencil="System.Storyboarding.Common" StencilVersion="0.1"/>
</Control>
</file>

<file path=customXml/item2677.xml><?xml version="1.0" encoding="utf-8"?>
<Control xmlns="http://schemas.microsoft.com/VisualStudio/2011/storyboarding/control">
  <Id Name="System.Storyboarding.Common.Text" Revision="1" Stencil="System.Storyboarding.Common" StencilVersion="0.1"/>
</Control>
</file>

<file path=customXml/item2678.xml><?xml version="1.0" encoding="utf-8"?>
<Control xmlns="http://schemas.microsoft.com/VisualStudio/2011/storyboarding/control">
  <Id Name="f942614c-ea29-48b0-a0bf-39a188daa13c" Revision="1" Stencil="System.MyShapes" StencilVersion="1.0"/>
</Control>
</file>

<file path=customXml/item2679.xml><?xml version="1.0" encoding="utf-8"?>
<Control xmlns="http://schemas.microsoft.com/VisualStudio/2011/storyboarding/control">
  <Id Name="System.Storyboarding.Common.Text" Revision="1" Stencil="System.Storyboarding.Common" StencilVersion="0.1"/>
</Control>
</file>

<file path=customXml/item268.xml><?xml version="1.0" encoding="utf-8"?>
<Control xmlns="http://schemas.microsoft.com/VisualStudio/2011/storyboarding/control">
  <Id Name="System.Storyboarding.Common.Text" Revision="1" Stencil="System.Storyboarding.Common" StencilVersion="0.1"/>
</Control>
</file>

<file path=customXml/item2680.xml><?xml version="1.0" encoding="utf-8"?>
<Control xmlns="http://schemas.microsoft.com/VisualStudio/2011/storyboarding/control">
  <Id Name="System.Storyboarding.Common.Text" Revision="1" Stencil="System.Storyboarding.Common" StencilVersion="0.1"/>
</Control>
</file>

<file path=customXml/item2681.xml><?xml version="1.0" encoding="utf-8"?>
<Control xmlns="http://schemas.microsoft.com/VisualStudio/2011/storyboarding/control">
  <Id Name="2d0ec6f4-3d74-4898-a25c-e2cd29156f33" Revision="1" Stencil="System.MyShapes" StencilVersion="1.0"/>
</Control>
</file>

<file path=customXml/item2682.xml><?xml version="1.0" encoding="utf-8"?>
<Control xmlns="http://schemas.microsoft.com/VisualStudio/2011/storyboarding/control">
  <Id Name="System.Storyboarding.Common.Text" Revision="1" Stencil="System.Storyboarding.Common" StencilVersion="0.1"/>
</Control>
</file>

<file path=customXml/item2683.xml><?xml version="1.0" encoding="utf-8"?>
<Control xmlns="http://schemas.microsoft.com/VisualStudio/2011/storyboarding/control">
  <Id Name="System.Storyboarding.Common.Text" Revision="1" Stencil="System.Storyboarding.Common" StencilVersion="0.1"/>
</Control>
</file>

<file path=customXml/item2684.xml><?xml version="1.0" encoding="utf-8"?>
<Control xmlns="http://schemas.microsoft.com/VisualStudio/2011/storyboarding/control">
  <Id Name="2d0ec6f4-3d74-4898-a25c-e2cd29156f33" Revision="1" Stencil="System.MyShapes" StencilVersion="1.0"/>
</Control>
</file>

<file path=customXml/item2685.xml><?xml version="1.0" encoding="utf-8"?>
<Control xmlns="http://schemas.microsoft.com/VisualStudio/2011/storyboarding/control">
  <Id Name="System.Storyboarding.Common.Text" Revision="1" Stencil="System.Storyboarding.Common" StencilVersion="0.1"/>
</Control>
</file>

<file path=customXml/item2686.xml><?xml version="1.0" encoding="utf-8"?>
<Control xmlns="http://schemas.microsoft.com/VisualStudio/2011/storyboarding/control">
  <Id Name="2d0ec6f4-3d74-4898-a25c-e2cd29156f33" Revision="1" Stencil="System.MyShapes" StencilVersion="1.0"/>
</Control>
</file>

<file path=customXml/item2687.xml><?xml version="1.0" encoding="utf-8"?>
<Control xmlns="http://schemas.microsoft.com/VisualStudio/2011/storyboarding/control">
  <Id Name="System.Storyboarding.Common.Text" Revision="1" Stencil="System.Storyboarding.Common" StencilVersion="0.1"/>
</Control>
</file>

<file path=customXml/item2688.xml><?xml version="1.0" encoding="utf-8"?>
<Control xmlns="http://schemas.microsoft.com/VisualStudio/2011/storyboarding/control">
  <Id Name="2d0ec6f4-3d74-4898-a25c-e2cd29156f33" Revision="1" Stencil="System.MyShapes" StencilVersion="1.0"/>
</Control>
</file>

<file path=customXml/item2689.xml><?xml version="1.0" encoding="utf-8"?>
<Control xmlns="http://schemas.microsoft.com/VisualStudio/2011/storyboarding/control">
  <Id Name="f942614c-ea29-48b0-a0bf-39a188daa13c" Revision="1" Stencil="System.MyShapes" StencilVersion="1.0"/>
</Control>
</file>

<file path=customXml/item269.xml><?xml version="1.0" encoding="utf-8"?>
<Control xmlns="http://schemas.microsoft.com/VisualStudio/2011/storyboarding/control">
  <Id Name="System.Storyboarding.Common.Text" Revision="1" Stencil="System.Storyboarding.Common" StencilVersion="0.1"/>
</Control>
</file>

<file path=customXml/item2690.xml><?xml version="1.0" encoding="utf-8"?>
<Control xmlns="http://schemas.microsoft.com/VisualStudio/2011/storyboarding/control">
  <Id Name="System.Storyboarding.Common.Text" Revision="1" Stencil="System.Storyboarding.Common" StencilVersion="0.1"/>
</Control>
</file>

<file path=customXml/item2691.xml><?xml version="1.0" encoding="utf-8"?>
<Control xmlns="http://schemas.microsoft.com/VisualStudio/2011/storyboarding/control">
  <Id Name="f942614c-ea29-48b0-a0bf-39a188daa13c" Revision="1" Stencil="System.MyShapes" StencilVersion="1.0"/>
</Control>
</file>

<file path=customXml/item2692.xml><?xml version="1.0" encoding="utf-8"?>
<Control xmlns="http://schemas.microsoft.com/VisualStudio/2011/storyboarding/control">
  <Id Name="System.Storyboarding.Common.Text" Revision="1" Stencil="System.Storyboarding.Common" StencilVersion="0.1"/>
</Control>
</file>

<file path=customXml/item2693.xml><?xml version="1.0" encoding="utf-8"?>
<Control xmlns="http://schemas.microsoft.com/VisualStudio/2011/storyboarding/control">
  <Id Name="System.Storyboarding.Common.Text" Revision="1" Stencil="System.Storyboarding.Common" StencilVersion="0.1"/>
</Control>
</file>

<file path=customXml/item2694.xml><?xml version="1.0" encoding="utf-8"?>
<Control xmlns="http://schemas.microsoft.com/VisualStudio/2011/storyboarding/control">
  <Id Name="System.Storyboarding.Common.Text" Revision="1" Stencil="System.Storyboarding.Common" StencilVersion="0.1"/>
</Control>
</file>

<file path=customXml/item2695.xml><?xml version="1.0" encoding="utf-8"?>
<Control xmlns="http://schemas.microsoft.com/VisualStudio/2011/storyboarding/control">
  <Id Name="System.Storyboarding.Common.Text" Revision="1" Stencil="System.Storyboarding.Common" StencilVersion="0.1"/>
</Control>
</file>

<file path=customXml/item2696.xml><?xml version="1.0" encoding="utf-8"?>
<Control xmlns="http://schemas.microsoft.com/VisualStudio/2011/storyboarding/control">
  <Id Name="System.Storyboarding.Common.Text" Revision="1" Stencil="System.Storyboarding.Common" StencilVersion="0.1"/>
</Control>
</file>

<file path=customXml/item2697.xml><?xml version="1.0" encoding="utf-8"?>
<Control xmlns="http://schemas.microsoft.com/VisualStudio/2011/storyboarding/control">
  <Id Name="System.Storyboarding.Common.Text" Revision="1" Stencil="System.Storyboarding.Common" StencilVersion="0.1"/>
</Control>
</file>

<file path=customXml/item2698.xml><?xml version="1.0" encoding="utf-8"?>
<Control xmlns="http://schemas.microsoft.com/VisualStudio/2011/storyboarding/control">
  <Id Name="3982616a-27fa-40bd-bad5-0141cab90ed9" Revision="1" Stencil="System.MyShapes" StencilVersion="1.0"/>
</Control>
</file>

<file path=customXml/item2699.xml><?xml version="1.0" encoding="utf-8"?>
<Control xmlns="http://schemas.microsoft.com/VisualStudio/2011/storyboarding/control">
  <Id Name="System.Storyboarding.Common.Text" Revision="1" Stencil="System.Storyboarding.Common" StencilVersion="0.1"/>
</Control>
</file>

<file path=customXml/item27.xml><?xml version="1.0" encoding="utf-8"?>
<Control xmlns="http://schemas.microsoft.com/VisualStudio/2011/storyboarding/control">
  <Id Name="System.Storyboarding.Common.Text" Revision="1" Stencil="System.Storyboarding.Common" StencilVersion="0.1"/>
</Control>
</file>

<file path=customXml/item270.xml><?xml version="1.0" encoding="utf-8"?>
<Control xmlns="http://schemas.microsoft.com/VisualStudio/2011/storyboarding/control">
  <Id Name="System.Storyboarding.Common.Text" Revision="1" Stencil="System.Storyboarding.Common" StencilVersion="0.1"/>
</Control>
</file>

<file path=customXml/item2700.xml><?xml version="1.0" encoding="utf-8"?>
<Control xmlns="http://schemas.microsoft.com/VisualStudio/2011/storyboarding/control">
  <Id Name="d5e82da4-47fc-4565-9e00-c6e9eb545c72" Revision="1" Stencil="System.MyShapes" StencilVersion="1.0"/>
</Control>
</file>

<file path=customXml/item2701.xml><?xml version="1.0" encoding="utf-8"?>
<Control xmlns="http://schemas.microsoft.com/VisualStudio/2011/storyboarding/control">
  <Id Name="System.Storyboarding.Common.Text" Revision="1" Stencil="System.Storyboarding.Common" StencilVersion="0.1"/>
</Control>
</file>

<file path=customXml/item2702.xml><?xml version="1.0" encoding="utf-8"?>
<Control xmlns="http://schemas.microsoft.com/VisualStudio/2011/storyboarding/control">
  <Id Name="System.Storyboarding.Common.Text" Revision="1" Stencil="System.Storyboarding.Common" StencilVersion="0.1"/>
</Control>
</file>

<file path=customXml/item2703.xml><?xml version="1.0" encoding="utf-8"?>
<Control xmlns="http://schemas.microsoft.com/VisualStudio/2011/storyboarding/control">
  <Id Name="System.Storyboarding.Common.Text" Revision="1" Stencil="System.Storyboarding.Common" StencilVersion="0.1"/>
</Control>
</file>

<file path=customXml/item2704.xml><?xml version="1.0" encoding="utf-8"?>
<Control xmlns="http://schemas.microsoft.com/VisualStudio/2011/storyboarding/control">
  <Id Name="System.Storyboarding.Common.Text" Revision="1" Stencil="System.Storyboarding.Common" StencilVersion="0.1"/>
</Control>
</file>

<file path=customXml/item2705.xml><?xml version="1.0" encoding="utf-8"?>
<Control xmlns="http://schemas.microsoft.com/VisualStudio/2011/storyboarding/control">
  <Id Name="2d0ec6f4-3d74-4898-a25c-e2cd29156f33" Revision="1" Stencil="System.MyShapes" StencilVersion="1.0"/>
</Control>
</file>

<file path=customXml/item2706.xml><?xml version="1.0" encoding="utf-8"?>
<Control xmlns="http://schemas.microsoft.com/VisualStudio/2011/storyboarding/control">
  <Id Name="System.Storyboarding.Common.Text" Revision="1" Stencil="System.Storyboarding.Common" StencilVersion="0.1"/>
</Control>
</file>

<file path=customXml/item2707.xml><?xml version="1.0" encoding="utf-8"?>
<Control xmlns="http://schemas.microsoft.com/VisualStudio/2011/storyboarding/control">
  <Id Name="System.Storyboarding.Common.Text" Revision="1" Stencil="System.Storyboarding.Common" StencilVersion="0.1"/>
</Control>
</file>

<file path=customXml/item2708.xml><?xml version="1.0" encoding="utf-8"?>
<Control xmlns="http://schemas.microsoft.com/VisualStudio/2011/storyboarding/control">
  <Id Name="System.Storyboarding.Common.Text" Revision="1" Stencil="System.Storyboarding.Common" StencilVersion="0.1"/>
</Control>
</file>

<file path=customXml/item2709.xml><?xml version="1.0" encoding="utf-8"?>
<Control xmlns="http://schemas.microsoft.com/VisualStudio/2011/storyboarding/control">
  <Id Name="System.Storyboarding.Common.Text" Revision="1" Stencil="System.Storyboarding.Common" StencilVersion="0.1"/>
</Control>
</file>

<file path=customXml/item271.xml><?xml version="1.0" encoding="utf-8"?>
<Control xmlns="http://schemas.microsoft.com/VisualStudio/2011/storyboarding/control">
  <Id Name="System.Storyboarding.Common.Text" Revision="1" Stencil="System.Storyboarding.Common" StencilVersion="0.1"/>
</Control>
</file>

<file path=customXml/item2710.xml><?xml version="1.0" encoding="utf-8"?>
<Control xmlns="http://schemas.microsoft.com/VisualStudio/2011/storyboarding/control">
  <Id Name="System.Storyboarding.Common.Text" Revision="1" Stencil="System.Storyboarding.Common" StencilVersion="0.1"/>
</Control>
</file>

<file path=customXml/item2711.xml><?xml version="1.0" encoding="utf-8"?>
<Control xmlns="http://schemas.microsoft.com/VisualStudio/2011/storyboarding/control">
  <Id Name="System.Storyboarding.Common.Text" Revision="1" Stencil="System.Storyboarding.Common" StencilVersion="0.1"/>
</Control>
</file>

<file path=customXml/item2712.xml><?xml version="1.0" encoding="utf-8"?>
<Control xmlns="http://schemas.microsoft.com/VisualStudio/2011/storyboarding/control">
  <Id Name="System.Storyboarding.Common.Text" Revision="1" Stencil="System.Storyboarding.Common" StencilVersion="0.1"/>
</Control>
</file>

<file path=customXml/item2713.xml><?xml version="1.0" encoding="utf-8"?>
<Control xmlns="http://schemas.microsoft.com/VisualStudio/2011/storyboarding/control">
  <Id Name="System.Storyboarding.Common.Text" Revision="1" Stencil="System.Storyboarding.Common" StencilVersion="0.1"/>
</Control>
</file>

<file path=customXml/item2714.xml><?xml version="1.0" encoding="utf-8"?>
<Control xmlns="http://schemas.microsoft.com/VisualStudio/2011/storyboarding/control">
  <Id Name="System.Storyboarding.Common.Text" Revision="1" Stencil="System.Storyboarding.Common" StencilVersion="0.1"/>
</Control>
</file>

<file path=customXml/item2715.xml><?xml version="1.0" encoding="utf-8"?>
<Control xmlns="http://schemas.microsoft.com/VisualStudio/2011/storyboarding/control">
  <Id Name="2d0ec6f4-3d74-4898-a25c-e2cd29156f33" Revision="1" Stencil="System.MyShapes" StencilVersion="1.0"/>
</Control>
</file>

<file path=customXml/item2716.xml><?xml version="1.0" encoding="utf-8"?>
<Control xmlns="http://schemas.microsoft.com/VisualStudio/2011/storyboarding/control">
  <Id Name="System.Storyboarding.Common.Text" Revision="1" Stencil="System.Storyboarding.Common" StencilVersion="0.1"/>
</Control>
</file>

<file path=customXml/item2717.xml><?xml version="1.0" encoding="utf-8"?>
<Control xmlns="http://schemas.microsoft.com/VisualStudio/2011/storyboarding/control">
  <Id Name="2d0ec6f4-3d74-4898-a25c-e2cd29156f33" Revision="1" Stencil="System.MyShapes" StencilVersion="1.0"/>
</Control>
</file>

<file path=customXml/item2718.xml><?xml version="1.0" encoding="utf-8"?>
<Control xmlns="http://schemas.microsoft.com/VisualStudio/2011/storyboarding/control">
  <Id Name="System.Storyboarding.Common.Text" Revision="1" Stencil="System.Storyboarding.Common" StencilVersion="0.1"/>
</Control>
</file>

<file path=customXml/item2719.xml><?xml version="1.0" encoding="utf-8"?>
<Control xmlns="http://schemas.microsoft.com/VisualStudio/2011/storyboarding/control">
  <Id Name="System.Storyboarding.Common.Text" Revision="1" Stencil="System.Storyboarding.Common" StencilVersion="0.1"/>
</Control>
</file>

<file path=customXml/item272.xml><?xml version="1.0" encoding="utf-8"?>
<Control xmlns="http://schemas.microsoft.com/VisualStudio/2011/storyboarding/control">
  <Id Name="f942614c-ea29-48b0-a0bf-39a188daa13c" Revision="1" Stencil="System.MyShapes" StencilVersion="1.0"/>
</Control>
</file>

<file path=customXml/item2720.xml><?xml version="1.0" encoding="utf-8"?>
<Control xmlns="http://schemas.microsoft.com/VisualStudio/2011/storyboarding/control">
  <Id Name="5d1b3dce-16e1-4d33-a649-35b231ab4c99" Revision="1" Stencil="System.MyShapes" StencilVersion="1.0"/>
</Control>
</file>

<file path=customXml/item2721.xml><?xml version="1.0" encoding="utf-8"?>
<Control xmlns="http://schemas.microsoft.com/VisualStudio/2011/storyboarding/control">
  <Id Name="System.Storyboarding.Common.Text" Revision="1" Stencil="System.Storyboarding.Common" StencilVersion="0.1"/>
</Control>
</file>

<file path=customXml/item2722.xml><?xml version="1.0" encoding="utf-8"?>
<Control xmlns="http://schemas.microsoft.com/VisualStudio/2011/storyboarding/control">
  <Id Name="System.Storyboarding.Common.Text" Revision="1" Stencil="System.Storyboarding.Common" StencilVersion="0.1"/>
</Control>
</file>

<file path=customXml/item2723.xml><?xml version="1.0" encoding="utf-8"?>
<Control xmlns="http://schemas.microsoft.com/VisualStudio/2011/storyboarding/control">
  <Id Name="System.Storyboarding.Common.Text" Revision="1" Stencil="System.Storyboarding.Common" StencilVersion="0.1"/>
</Control>
</file>

<file path=customXml/item2724.xml><?xml version="1.0" encoding="utf-8"?>
<Control xmlns="http://schemas.microsoft.com/VisualStudio/2011/storyboarding/control">
  <Id Name="5d1b3dce-16e1-4d33-a649-35b231ab4c99" Revision="1" Stencil="System.MyShapes" StencilVersion="1.0"/>
</Control>
</file>

<file path=customXml/item2725.xml><?xml version="1.0" encoding="utf-8"?>
<Control xmlns="http://schemas.microsoft.com/VisualStudio/2011/storyboarding/control">
  <Id Name="126ea32c-c6f2-4e50-82f4-2b9687deaa14" Revision="1" Stencil="System.MyShapes" StencilVersion="1.0"/>
</Control>
</file>

<file path=customXml/item2726.xml><?xml version="1.0" encoding="utf-8"?>
<Control xmlns="http://schemas.microsoft.com/VisualStudio/2011/storyboarding/control">
  <Id Name="System.Storyboarding.Common.Text" Revision="1" Stencil="System.Storyboarding.Common" StencilVersion="0.1"/>
</Control>
</file>

<file path=customXml/item2727.xml><?xml version="1.0" encoding="utf-8"?>
<Control xmlns="http://schemas.microsoft.com/VisualStudio/2011/storyboarding/control">
  <Id Name="System.Storyboarding.Common.Text" Revision="1" Stencil="System.Storyboarding.Common" StencilVersion="0.1"/>
</Control>
</file>

<file path=customXml/item2728.xml><?xml version="1.0" encoding="utf-8"?>
<Control xmlns="http://schemas.microsoft.com/VisualStudio/2011/storyboarding/control">
  <Id Name="System.Storyboarding.Common.Text" Revision="1" Stencil="System.Storyboarding.Common" StencilVersion="0.1"/>
</Control>
</file>

<file path=customXml/item2729.xml><?xml version="1.0" encoding="utf-8"?>
<Control xmlns="http://schemas.microsoft.com/VisualStudio/2011/storyboarding/control">
  <Id Name="System.Storyboarding.Common.Text" Revision="1" Stencil="System.Storyboarding.Common" StencilVersion="0.1"/>
</Control>
</file>

<file path=customXml/item273.xml><?xml version="1.0" encoding="utf-8"?>
<Control xmlns="http://schemas.microsoft.com/VisualStudio/2011/storyboarding/control">
  <Id Name="2d0ec6f4-3d74-4898-a25c-e2cd29156f33" Revision="1" Stencil="System.MyShapes" StencilVersion="1.0"/>
</Control>
</file>

<file path=customXml/item2730.xml><?xml version="1.0" encoding="utf-8"?>
<Control xmlns="http://schemas.microsoft.com/VisualStudio/2011/storyboarding/control">
  <Id Name="System.Storyboarding.Common.Text" Revision="1" Stencil="System.Storyboarding.Common" StencilVersion="0.1"/>
</Control>
</file>

<file path=customXml/item2731.xml><?xml version="1.0" encoding="utf-8"?>
<Control xmlns="http://schemas.microsoft.com/VisualStudio/2011/storyboarding/control">
  <Id Name="System.Storyboarding.Common.Text" Revision="1" Stencil="System.Storyboarding.Common" StencilVersion="0.1"/>
</Control>
</file>

<file path=customXml/item2732.xml><?xml version="1.0" encoding="utf-8"?>
<Control xmlns="http://schemas.microsoft.com/VisualStudio/2011/storyboarding/control">
  <Id Name="f942614c-ea29-48b0-a0bf-39a188daa13c" Revision="1" Stencil="System.MyShapes" StencilVersion="1.0"/>
</Control>
</file>

<file path=customXml/item2733.xml><?xml version="1.0" encoding="utf-8"?>
<Control xmlns="http://schemas.microsoft.com/VisualStudio/2011/storyboarding/control">
  <Id Name="System.Storyboarding.Common.Text" Revision="1" Stencil="System.Storyboarding.Common" StencilVersion="0.1"/>
</Control>
</file>

<file path=customXml/item2734.xml><?xml version="1.0" encoding="utf-8"?>
<Control xmlns="http://schemas.microsoft.com/VisualStudio/2011/storyboarding/control">
  <Id Name="System.Storyboarding.Common.Text" Revision="1" Stencil="System.Storyboarding.Common" StencilVersion="0.1"/>
</Control>
</file>

<file path=customXml/item2735.xml><?xml version="1.0" encoding="utf-8"?>
<Control xmlns="http://schemas.microsoft.com/VisualStudio/2011/storyboarding/control">
  <Id Name="System.Storyboarding.Common.Text" Revision="1" Stencil="System.Storyboarding.Common" StencilVersion="0.1"/>
</Control>
</file>

<file path=customXml/item2736.xml><?xml version="1.0" encoding="utf-8"?>
<Control xmlns="http://schemas.microsoft.com/VisualStudio/2011/storyboarding/control">
  <Id Name="f942614c-ea29-48b0-a0bf-39a188daa13c" Revision="1" Stencil="System.MyShapes" StencilVersion="1.0"/>
</Control>
</file>

<file path=customXml/item2737.xml><?xml version="1.0" encoding="utf-8"?>
<Control xmlns="http://schemas.microsoft.com/VisualStudio/2011/storyboarding/control">
  <Id Name="f942614c-ea29-48b0-a0bf-39a188daa13c" Revision="1" Stencil="System.MyShapes" StencilVersion="1.0"/>
</Control>
</file>

<file path=customXml/item2738.xml><?xml version="1.0" encoding="utf-8"?>
<Control xmlns="http://schemas.microsoft.com/VisualStudio/2011/storyboarding/control">
  <Id Name="System.Storyboarding.Common.Text" Revision="1" Stencil="System.Storyboarding.Common" StencilVersion="0.1"/>
</Control>
</file>

<file path=customXml/item2739.xml><?xml version="1.0" encoding="utf-8"?>
<Control xmlns="http://schemas.microsoft.com/VisualStudio/2011/storyboarding/control">
  <Id Name="System.Storyboarding.Common.Text" Revision="1" Stencil="System.Storyboarding.Common" StencilVersion="0.1"/>
</Control>
</file>

<file path=customXml/item274.xml><?xml version="1.0" encoding="utf-8"?>
<Control xmlns="http://schemas.microsoft.com/VisualStudio/2011/storyboarding/control">
  <Id Name="0eb6adba-f44f-478a-accc-2bc808ff9e71" Revision="1" Stencil="System.MyShapes" StencilVersion="1.0"/>
</Control>
</file>

<file path=customXml/item2740.xml><?xml version="1.0" encoding="utf-8"?>
<Control xmlns="http://schemas.microsoft.com/VisualStudio/2011/storyboarding/control">
  <Id Name="System.Storyboarding.Common.Text" Revision="1" Stencil="System.Storyboarding.Common" StencilVersion="0.1"/>
</Control>
</file>

<file path=customXml/item2741.xml><?xml version="1.0" encoding="utf-8"?>
<Control xmlns="http://schemas.microsoft.com/VisualStudio/2011/storyboarding/control">
  <Id Name="System.Storyboarding.Common.Text" Revision="1" Stencil="System.Storyboarding.Common" StencilVersion="0.1"/>
</Control>
</file>

<file path=customXml/item2742.xml><?xml version="1.0" encoding="utf-8"?>
<Control xmlns="http://schemas.microsoft.com/VisualStudio/2011/storyboarding/control">
  <Id Name="System.Storyboarding.Common.Text" Revision="1" Stencil="System.Storyboarding.Common" StencilVersion="0.1"/>
</Control>
</file>

<file path=customXml/item2743.xml><?xml version="1.0" encoding="utf-8"?>
<Control xmlns="http://schemas.microsoft.com/VisualStudio/2011/storyboarding/control">
  <Id Name="System.Storyboarding.Common.Text" Revision="1" Stencil="System.Storyboarding.Common" StencilVersion="0.1"/>
</Control>
</file>

<file path=customXml/item2744.xml><?xml version="1.0" encoding="utf-8"?>
<Control xmlns="http://schemas.microsoft.com/VisualStudio/2011/storyboarding/control">
  <Id Name="System.Storyboarding.Common.Text" Revision="1" Stencil="System.Storyboarding.Common" StencilVersion="0.1"/>
</Control>
</file>

<file path=customXml/item2745.xml><?xml version="1.0" encoding="utf-8"?>
<Control xmlns="http://schemas.microsoft.com/VisualStudio/2011/storyboarding/control">
  <Id Name="2d0ec6f4-3d74-4898-a25c-e2cd29156f33" Revision="1" Stencil="System.MyShapes" StencilVersion="1.0"/>
</Control>
</file>

<file path=customXml/item2746.xml><?xml version="1.0" encoding="utf-8"?>
<Control xmlns="http://schemas.microsoft.com/VisualStudio/2011/storyboarding/control">
  <Id Name="System.Storyboarding.Common.Text" Revision="1" Stencil="System.Storyboarding.Common" StencilVersion="0.1"/>
</Control>
</file>

<file path=customXml/item2747.xml><?xml version="1.0" encoding="utf-8"?>
<Control xmlns="http://schemas.microsoft.com/VisualStudio/2011/storyboarding/control">
  <Id Name="2d0ec6f4-3d74-4898-a25c-e2cd29156f33" Revision="1" Stencil="System.MyShapes" StencilVersion="1.0"/>
</Control>
</file>

<file path=customXml/item2748.xml><?xml version="1.0" encoding="utf-8"?>
<Control xmlns="http://schemas.microsoft.com/VisualStudio/2011/storyboarding/control">
  <Id Name="f942614c-ea29-48b0-a0bf-39a188daa13c" Revision="1" Stencil="System.MyShapes" StencilVersion="1.0"/>
</Control>
</file>

<file path=customXml/item2749.xml><?xml version="1.0" encoding="utf-8"?>
<Control xmlns="http://schemas.microsoft.com/VisualStudio/2011/storyboarding/control">
  <Id Name="System.Storyboarding.Common.Text" Revision="1" Stencil="System.Storyboarding.Common" StencilVersion="0.1"/>
</Control>
</file>

<file path=customXml/item275.xml><?xml version="1.0" encoding="utf-8"?>
<Control xmlns="http://schemas.microsoft.com/VisualStudio/2011/storyboarding/control">
  <Id Name="f942614c-ea29-48b0-a0bf-39a188daa13c" Revision="1" Stencil="System.MyShapes" StencilVersion="1.0"/>
</Control>
</file>

<file path=customXml/item2750.xml><?xml version="1.0" encoding="utf-8"?>
<Control xmlns="http://schemas.microsoft.com/VisualStudio/2011/storyboarding/control">
  <Id Name="System.Storyboarding.Common.Text" Revision="1" Stencil="System.Storyboarding.Common" StencilVersion="0.1"/>
</Control>
</file>

<file path=customXml/item2751.xml><?xml version="1.0" encoding="utf-8"?>
<Control xmlns="http://schemas.microsoft.com/VisualStudio/2011/storyboarding/control">
  <Id Name="2d0ec6f4-3d74-4898-a25c-e2cd29156f33" Revision="1" Stencil="System.MyShapes" StencilVersion="1.0"/>
</Control>
</file>

<file path=customXml/item2752.xml><?xml version="1.0" encoding="utf-8"?>
<Control xmlns="http://schemas.microsoft.com/VisualStudio/2011/storyboarding/control">
  <Id Name="System.Storyboarding.Common.Text" Revision="1" Stencil="System.Storyboarding.Common" StencilVersion="0.1"/>
</Control>
</file>

<file path=customXml/item2753.xml><?xml version="1.0" encoding="utf-8"?>
<Control xmlns="http://schemas.microsoft.com/VisualStudio/2011/storyboarding/control">
  <Id Name="System.Storyboarding.Common.Text" Revision="1" Stencil="System.Storyboarding.Common" StencilVersion="0.1"/>
</Control>
</file>

<file path=customXml/item2754.xml><?xml version="1.0" encoding="utf-8"?>
<Control xmlns="http://schemas.microsoft.com/VisualStudio/2011/storyboarding/control">
  <Id Name="System.Storyboarding.Common.Text" Revision="1" Stencil="System.Storyboarding.Common" StencilVersion="0.1"/>
</Control>
</file>

<file path=customXml/item2755.xml><?xml version="1.0" encoding="utf-8"?>
<Control xmlns="http://schemas.microsoft.com/VisualStudio/2011/storyboarding/control">
  <Id Name="System.Storyboarding.Common.Text" Revision="1" Stencil="System.Storyboarding.Common" StencilVersion="0.1"/>
</Control>
</file>

<file path=customXml/item2756.xml><?xml version="1.0" encoding="utf-8"?>
<Control xmlns="http://schemas.microsoft.com/VisualStudio/2011/storyboarding/control">
  <Id Name="System.Storyboarding.Common.Text" Revision="1" Stencil="System.Storyboarding.Common" StencilVersion="0.1"/>
</Control>
</file>

<file path=customXml/item2757.xml><?xml version="1.0" encoding="utf-8"?>
<Control xmlns="http://schemas.microsoft.com/VisualStudio/2011/storyboarding/control">
  <Id Name="System.Storyboarding.Common.Text" Revision="1" Stencil="System.Storyboarding.Common" StencilVersion="0.1"/>
</Control>
</file>

<file path=customXml/item2758.xml><?xml version="1.0" encoding="utf-8"?>
<Control xmlns="http://schemas.microsoft.com/VisualStudio/2011/storyboarding/control">
  <Id Name="System.Storyboarding.Common.Text" Revision="1" Stencil="System.Storyboarding.Common" StencilVersion="0.1"/>
</Control>
</file>

<file path=customXml/item276.xml><?xml version="1.0" encoding="utf-8"?>
<Control xmlns="http://schemas.microsoft.com/VisualStudio/2011/storyboarding/control">
  <Id Name="System.Storyboarding.Common.Text" Revision="1" Stencil="System.Storyboarding.Common" StencilVersion="0.1"/>
</Control>
</file>

<file path=customXml/item277.xml><?xml version="1.0" encoding="utf-8"?>
<Control xmlns="http://schemas.microsoft.com/VisualStudio/2011/storyboarding/control">
  <Id Name="System.Storyboarding.Common.Text" Revision="1" Stencil="System.Storyboarding.Common" StencilVersion="0.1"/>
</Control>
</file>

<file path=customXml/item278.xml><?xml version="1.0" encoding="utf-8"?>
<Control xmlns="http://schemas.microsoft.com/VisualStudio/2011/storyboarding/control">
  <Id Name="f942614c-ea29-48b0-a0bf-39a188daa13c" Revision="1" Stencil="System.MyShapes" StencilVersion="1.0"/>
</Control>
</file>

<file path=customXml/item279.xml><?xml version="1.0" encoding="utf-8"?>
<Control xmlns="http://schemas.microsoft.com/VisualStudio/2011/storyboarding/control">
  <Id Name="f942614c-ea29-48b0-a0bf-39a188daa13c" Revision="1" Stencil="System.MyShapes" StencilVersion="1.0"/>
</Control>
</file>

<file path=customXml/item28.xml><?xml version="1.0" encoding="utf-8"?>
<Control xmlns="http://schemas.microsoft.com/VisualStudio/2011/storyboarding/control">
  <Id Name="System.Storyboarding.Common.Text" Revision="1" Stencil="System.Storyboarding.Common" StencilVersion="0.1"/>
</Control>
</file>

<file path=customXml/item280.xml><?xml version="1.0" encoding="utf-8"?>
<Control xmlns="http://schemas.microsoft.com/VisualStudio/2011/storyboarding/control">
  <Id Name="2d0ec6f4-3d74-4898-a25c-e2cd29156f33" Revision="1" Stencil="System.MyShapes" StencilVersion="1.0"/>
</Control>
</file>

<file path=customXml/item281.xml><?xml version="1.0" encoding="utf-8"?>
<Control xmlns="http://schemas.microsoft.com/VisualStudio/2011/storyboarding/control">
  <Id Name="2d0ec6f4-3d74-4898-a25c-e2cd29156f33" Revision="1" Stencil="System.MyShapes" StencilVersion="1.0"/>
</Control>
</file>

<file path=customXml/item282.xml><?xml version="1.0" encoding="utf-8"?>
<Control xmlns="http://schemas.microsoft.com/VisualStudio/2011/storyboarding/control">
  <Id Name="68a6efa7-0759-454d-829d-0dcf3dd35ea4" Revision="1" Stencil="System.MyShapes" StencilVersion="1.0"/>
</Control>
</file>

<file path=customXml/item283.xml><?xml version="1.0" encoding="utf-8"?>
<Control xmlns="http://schemas.microsoft.com/VisualStudio/2011/storyboarding/control">
  <Id Name="System.Storyboarding.Common.Text" Revision="1" Stencil="System.Storyboarding.Common" StencilVersion="0.1"/>
</Control>
</file>

<file path=customXml/item284.xml><?xml version="1.0" encoding="utf-8"?>
<Control xmlns="http://schemas.microsoft.com/VisualStudio/2011/storyboarding/control">
  <Id Name="System.Storyboarding.Common.Text" Revision="1" Stencil="System.Storyboarding.Common" StencilVersion="0.1"/>
</Control>
</file>

<file path=customXml/item285.xml><?xml version="1.0" encoding="utf-8"?>
<Control xmlns="http://schemas.microsoft.com/VisualStudio/2011/storyboarding/control">
  <Id Name="System.Storyboarding.Common.Text" Revision="1" Stencil="System.Storyboarding.Common" StencilVersion="0.1"/>
</Control>
</file>

<file path=customXml/item286.xml><?xml version="1.0" encoding="utf-8"?>
<Control xmlns="http://schemas.microsoft.com/VisualStudio/2011/storyboarding/control">
  <Id Name="System.Storyboarding.Common.Text" Revision="1" Stencil="System.Storyboarding.Common" StencilVersion="0.1"/>
</Control>
</file>

<file path=customXml/item287.xml><?xml version="1.0" encoding="utf-8"?>
<Control xmlns="http://schemas.microsoft.com/VisualStudio/2011/storyboarding/control">
  <Id Name="System.Storyboarding.Common.Text" Revision="1" Stencil="System.Storyboarding.Common" StencilVersion="0.1"/>
</Control>
</file>

<file path=customXml/item288.xml><?xml version="1.0" encoding="utf-8"?>
<Control xmlns="http://schemas.microsoft.com/VisualStudio/2011/storyboarding/control">
  <Id Name="2d0ec6f4-3d74-4898-a25c-e2cd29156f33" Revision="1" Stencil="System.MyShapes" StencilVersion="1.0"/>
</Control>
</file>

<file path=customXml/item289.xml><?xml version="1.0" encoding="utf-8"?>
<Control xmlns="http://schemas.microsoft.com/VisualStudio/2011/storyboarding/control">
  <Id Name="System.Storyboarding.Common.Text" Revision="1" Stencil="System.Storyboarding.Common" StencilVersion="0.1"/>
</Control>
</file>

<file path=customXml/item29.xml><?xml version="1.0" encoding="utf-8"?>
<Control xmlns="http://schemas.microsoft.com/VisualStudio/2011/storyboarding/control">
  <Id Name="2d0ec6f4-3d74-4898-a25c-e2cd29156f33" Revision="1" Stencil="System.MyShapes" StencilVersion="1.0"/>
</Control>
</file>

<file path=customXml/item290.xml><?xml version="1.0" encoding="utf-8"?>
<Control xmlns="http://schemas.microsoft.com/VisualStudio/2011/storyboarding/control">
  <Id Name="System.Storyboarding.Common.Text" Revision="1" Stencil="System.Storyboarding.Common" StencilVersion="0.1"/>
</Control>
</file>

<file path=customXml/item291.xml><?xml version="1.0" encoding="utf-8"?>
<Control xmlns="http://schemas.microsoft.com/VisualStudio/2011/storyboarding/control">
  <Id Name="System.Storyboarding.Common.Text" Revision="1" Stencil="System.Storyboarding.Common" StencilVersion="0.1"/>
</Control>
</file>

<file path=customXml/item292.xml><?xml version="1.0" encoding="utf-8"?>
<Control xmlns="http://schemas.microsoft.com/VisualStudio/2011/storyboarding/control">
  <Id Name="System.Storyboarding.Common.Text" Revision="1" Stencil="System.Storyboarding.Common" StencilVersion="0.1"/>
</Control>
</file>

<file path=customXml/item293.xml><?xml version="1.0" encoding="utf-8"?>
<Control xmlns="http://schemas.microsoft.com/VisualStudio/2011/storyboarding/control">
  <Id Name="68a6efa7-0759-454d-829d-0dcf3dd35ea4" Revision="1" Stencil="System.MyShapes" StencilVersion="1.0"/>
</Control>
</file>

<file path=customXml/item294.xml><?xml version="1.0" encoding="utf-8"?>
<Control xmlns="http://schemas.microsoft.com/VisualStudio/2011/storyboarding/control">
  <Id Name="System.Storyboarding.Common.Text" Revision="1" Stencil="System.Storyboarding.Common" StencilVersion="0.1"/>
</Control>
</file>

<file path=customXml/item295.xml><?xml version="1.0" encoding="utf-8"?>
<Control xmlns="http://schemas.microsoft.com/VisualStudio/2011/storyboarding/control">
  <Id Name="126ea32c-c6f2-4e50-82f4-2b9687deaa14" Revision="1" Stencil="System.MyShapes" StencilVersion="1.0"/>
</Control>
</file>

<file path=customXml/item296.xml><?xml version="1.0" encoding="utf-8"?>
<Control xmlns="http://schemas.microsoft.com/VisualStudio/2011/storyboarding/control">
  <Id Name="f942614c-ea29-48b0-a0bf-39a188daa13c" Revision="1" Stencil="System.MyShapes" StencilVersion="1.0"/>
</Control>
</file>

<file path=customXml/item297.xml><?xml version="1.0" encoding="utf-8"?>
<Control xmlns="http://schemas.microsoft.com/VisualStudio/2011/storyboarding/control">
  <Id Name="5d1b3dce-16e1-4d33-a649-35b231ab4c99" Revision="1" Stencil="System.MyShapes" StencilVersion="1.0"/>
</Control>
</file>

<file path=customXml/item298.xml><?xml version="1.0" encoding="utf-8"?>
<Control xmlns="http://schemas.microsoft.com/VisualStudio/2011/storyboarding/control">
  <Id Name="126ea32c-c6f2-4e50-82f4-2b9687deaa14" Revision="1" Stencil="System.MyShapes" StencilVersion="1.0"/>
</Control>
</file>

<file path=customXml/item299.xml><?xml version="1.0" encoding="utf-8"?>
<Control xmlns="http://schemas.microsoft.com/VisualStudio/2011/storyboarding/control">
  <Id Name="System.Storyboarding.Common.Text" Revision="1" Stencil="System.Storyboarding.Common" StencilVersion="0.1"/>
</Control>
</file>

<file path=customXml/item3.xml><?xml version="1.0" encoding="utf-8"?>
<Control xmlns="http://schemas.microsoft.com/VisualStudio/2011/storyboarding/control">
  <Id Name="System.Storyboarding.Common.Text" Revision="1" Stencil="System.Storyboarding.Common" StencilVersion="0.1"/>
</Control>
</file>

<file path=customXml/item30.xml><?xml version="1.0" encoding="utf-8"?>
<Control xmlns="http://schemas.microsoft.com/VisualStudio/2011/storyboarding/control">
  <Id Name="f942614c-ea29-48b0-a0bf-39a188daa13c" Revision="1" Stencil="System.MyShapes" StencilVersion="1.0"/>
</Control>
</file>

<file path=customXml/item300.xml><?xml version="1.0" encoding="utf-8"?>
<Control xmlns="http://schemas.microsoft.com/VisualStudio/2011/storyboarding/control">
  <Id Name="System.Storyboarding.Common.Text" Revision="1" Stencil="System.Storyboarding.Common" StencilVersion="0.1"/>
</Control>
</file>

<file path=customXml/item301.xml><?xml version="1.0" encoding="utf-8"?>
<Control xmlns="http://schemas.microsoft.com/VisualStudio/2011/storyboarding/control">
  <Id Name="System.Storyboarding.Common.Text" Revision="1" Stencil="System.Storyboarding.Common" StencilVersion="0.1"/>
</Control>
</file>

<file path=customXml/item302.xml><?xml version="1.0" encoding="utf-8"?>
<Control xmlns="http://schemas.microsoft.com/VisualStudio/2011/storyboarding/control">
  <Id Name="f942614c-ea29-48b0-a0bf-39a188daa13c" Revision="1" Stencil="System.MyShapes" StencilVersion="1.0"/>
</Control>
</file>

<file path=customXml/item303.xml><?xml version="1.0" encoding="utf-8"?>
<Control xmlns="http://schemas.microsoft.com/VisualStudio/2011/storyboarding/control">
  <Id Name="System.Storyboarding.Common.Text" Revision="1" Stencil="System.Storyboarding.Common" StencilVersion="0.1"/>
</Control>
</file>

<file path=customXml/item304.xml><?xml version="1.0" encoding="utf-8"?>
<Control xmlns="http://schemas.microsoft.com/VisualStudio/2011/storyboarding/control">
  <Id Name="System.Storyboarding.Common.Text" Revision="1" Stencil="System.Storyboarding.Common" StencilVersion="0.1"/>
</Control>
</file>

<file path=customXml/item305.xml><?xml version="1.0" encoding="utf-8"?>
<Control xmlns="http://schemas.microsoft.com/VisualStudio/2011/storyboarding/control">
  <Id Name="System.Storyboarding.Common.Text" Revision="1" Stencil="System.Storyboarding.Common" StencilVersion="0.1"/>
</Control>
</file>

<file path=customXml/item306.xml><?xml version="1.0" encoding="utf-8"?>
<Control xmlns="http://schemas.microsoft.com/VisualStudio/2011/storyboarding/control">
  <Id Name="System.Storyboarding.Common.Text" Revision="1" Stencil="System.Storyboarding.Common" StencilVersion="0.1"/>
</Control>
</file>

<file path=customXml/item307.xml><?xml version="1.0" encoding="utf-8"?>
<Control xmlns="http://schemas.microsoft.com/VisualStudio/2011/storyboarding/control">
  <Id Name="System.Storyboarding.Common.Text" Revision="1" Stencil="System.Storyboarding.Common" StencilVersion="0.1"/>
</Control>
</file>

<file path=customXml/item308.xml><?xml version="1.0" encoding="utf-8"?>
<Control xmlns="http://schemas.microsoft.com/VisualStudio/2011/storyboarding/control">
  <Id Name="System.Storyboarding.Common.Text" Revision="1" Stencil="System.Storyboarding.Common" StencilVersion="0.1"/>
</Control>
</file>

<file path=customXml/item309.xml><?xml version="1.0" encoding="utf-8"?>
<Control xmlns="http://schemas.microsoft.com/VisualStudio/2011/storyboarding/control">
  <Id Name="f942614c-ea29-48b0-a0bf-39a188daa13c" Revision="1" Stencil="System.MyShapes" StencilVersion="1.0"/>
</Control>
</file>

<file path=customXml/item31.xml><?xml version="1.0" encoding="utf-8"?>
<Control xmlns="http://schemas.microsoft.com/VisualStudio/2011/storyboarding/control">
  <Id Name="System.Storyboarding.Common.Text" Revision="1" Stencil="System.Storyboarding.Common" StencilVersion="0.1"/>
</Control>
</file>

<file path=customXml/item310.xml><?xml version="1.0" encoding="utf-8"?>
<Control xmlns="http://schemas.microsoft.com/VisualStudio/2011/storyboarding/control">
  <Id Name="f942614c-ea29-48b0-a0bf-39a188daa13c" Revision="1" Stencil="System.MyShapes" StencilVersion="1.0"/>
</Control>
</file>

<file path=customXml/item311.xml><?xml version="1.0" encoding="utf-8"?>
<Control xmlns="http://schemas.microsoft.com/VisualStudio/2011/storyboarding/control">
  <Id Name="System.Storyboarding.Common.Text" Revision="1" Stencil="System.Storyboarding.Common" StencilVersion="0.1"/>
</Control>
</file>

<file path=customXml/item312.xml><?xml version="1.0" encoding="utf-8"?>
<Control xmlns="http://schemas.microsoft.com/VisualStudio/2011/storyboarding/control">
  <Id Name="2d0ec6f4-3d74-4898-a25c-e2cd29156f33" Revision="1" Stencil="System.MyShapes" StencilVersion="1.0"/>
</Control>
</file>

<file path=customXml/item313.xml><?xml version="1.0" encoding="utf-8"?>
<Control xmlns="http://schemas.microsoft.com/VisualStudio/2011/storyboarding/control">
  <Id Name="System.Storyboarding.Common.Text" Revision="1" Stencil="System.Storyboarding.Common" StencilVersion="0.1"/>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System.Storyboarding.Common.Text" Revision="1" Stencil="System.Storyboarding.Common" StencilVersion="0.1"/>
</Control>
</file>

<file path=customXml/item316.xml><?xml version="1.0" encoding="utf-8"?>
<Control xmlns="http://schemas.microsoft.com/VisualStudio/2011/storyboarding/control">
  <Id Name="System.Storyboarding.Common.Text" Revision="1" Stencil="System.Storyboarding.Common" StencilVersion="0.1"/>
</Control>
</file>

<file path=customXml/item317.xml><?xml version="1.0" encoding="utf-8"?>
<Control xmlns="http://schemas.microsoft.com/VisualStudio/2011/storyboarding/control">
  <Id Name="System.Storyboarding.Common.Text" Revision="1" Stencil="System.Storyboarding.Common" StencilVersion="0.1"/>
</Control>
</file>

<file path=customXml/item318.xml><?xml version="1.0" encoding="utf-8"?>
<Control xmlns="http://schemas.microsoft.com/VisualStudio/2011/storyboarding/control">
  <Id Name="System.Storyboarding.Common.Text" Revision="1" Stencil="System.Storyboarding.Common" StencilVersion="0.1"/>
</Control>
</file>

<file path=customXml/item319.xml><?xml version="1.0" encoding="utf-8"?>
<Control xmlns="http://schemas.microsoft.com/VisualStudio/2011/storyboarding/control">
  <Id Name="2d0ec6f4-3d74-4898-a25c-e2cd29156f33" Revision="1" Stencil="System.MyShapes" StencilVersion="1.0"/>
</Control>
</file>

<file path=customXml/item32.xml><?xml version="1.0" encoding="utf-8"?>
<Control xmlns="http://schemas.microsoft.com/VisualStudio/2011/storyboarding/control">
  <Id Name="System.Storyboarding.Common.Text" Revision="1" Stencil="System.Storyboarding.Common" StencilVersion="0.1"/>
</Control>
</file>

<file path=customXml/item320.xml><?xml version="1.0" encoding="utf-8"?>
<Control xmlns="http://schemas.microsoft.com/VisualStudio/2011/storyboarding/control">
  <Id Name="0eb6adba-f44f-478a-accc-2bc808ff9e71" Revision="1" Stencil="System.MyShapes" StencilVersion="1.0"/>
</Control>
</file>

<file path=customXml/item321.xml><?xml version="1.0" encoding="utf-8"?>
<Control xmlns="http://schemas.microsoft.com/VisualStudio/2011/storyboarding/control">
  <Id Name="f942614c-ea29-48b0-a0bf-39a188daa13c" Revision="1" Stencil="System.MyShapes" StencilVersion="1.0"/>
</Control>
</file>

<file path=customXml/item322.xml><?xml version="1.0" encoding="utf-8"?>
<Control xmlns="http://schemas.microsoft.com/VisualStudio/2011/storyboarding/control">
  <Id Name="System.Storyboarding.Common.Text" Revision="1" Stencil="System.Storyboarding.Common" StencilVersion="0.1"/>
</Control>
</file>

<file path=customXml/item323.xml><?xml version="1.0" encoding="utf-8"?>
<Control xmlns="http://schemas.microsoft.com/VisualStudio/2011/storyboarding/control">
  <Id Name="System.Storyboarding.Common.Text" Revision="1" Stencil="System.Storyboarding.Common" StencilVersion="0.1"/>
</Control>
</file>

<file path=customXml/item324.xml><?xml version="1.0" encoding="utf-8"?>
<Control xmlns="http://schemas.microsoft.com/VisualStudio/2011/storyboarding/control">
  <Id Name="System.Storyboarding.Common.Text" Revision="1" Stencil="System.Storyboarding.Common" StencilVersion="0.1"/>
</Control>
</file>

<file path=customXml/item325.xml><?xml version="1.0" encoding="utf-8"?>
<Control xmlns="http://schemas.microsoft.com/VisualStudio/2011/storyboarding/control">
  <Id Name="System.Storyboarding.Common.Text" Revision="1" Stencil="System.Storyboarding.Common" StencilVersion="0.1"/>
</Control>
</file>

<file path=customXml/item326.xml><?xml version="1.0" encoding="utf-8"?>
<Control xmlns="http://schemas.microsoft.com/VisualStudio/2011/storyboarding/control">
  <Id Name="System.Storyboarding.Common.Text" Revision="1" Stencil="System.Storyboarding.Common" StencilVersion="0.1"/>
</Control>
</file>

<file path=customXml/item327.xml><?xml version="1.0" encoding="utf-8"?>
<Control xmlns="http://schemas.microsoft.com/VisualStudio/2011/storyboarding/control">
  <Id Name="System.Storyboarding.Common.Text" Revision="1" Stencil="System.Storyboarding.Common" StencilVersion="0.1"/>
</Control>
</file>

<file path=customXml/item328.xml><?xml version="1.0" encoding="utf-8"?>
<Control xmlns="http://schemas.microsoft.com/VisualStudio/2011/storyboarding/control">
  <Id Name="68a6efa7-0759-454d-829d-0dcf3dd35ea4" Revision="1" Stencil="System.MyShapes" StencilVersion="1.0"/>
</Control>
</file>

<file path=customXml/item329.xml><?xml version="1.0" encoding="utf-8"?>
<Control xmlns="http://schemas.microsoft.com/VisualStudio/2011/storyboarding/control">
  <Id Name="System.Storyboarding.Common.Text" Revision="1" Stencil="System.Storyboarding.Common" StencilVersion="0.1"/>
</Control>
</file>

<file path=customXml/item33.xml><?xml version="1.0" encoding="utf-8"?>
<Control xmlns="http://schemas.microsoft.com/VisualStudio/2011/storyboarding/control">
  <Id Name="System.Storyboarding.Common.Text" Revision="1" Stencil="System.Storyboarding.Common" StencilVersion="0.1"/>
</Control>
</file>

<file path=customXml/item330.xml><?xml version="1.0" encoding="utf-8"?>
<Control xmlns="http://schemas.microsoft.com/VisualStudio/2011/storyboarding/control">
  <Id Name="System.Storyboarding.Common.Text" Revision="1" Stencil="System.Storyboarding.Common" StencilVersion="0.1"/>
</Control>
</file>

<file path=customXml/item331.xml><?xml version="1.0" encoding="utf-8"?>
<Control xmlns="http://schemas.microsoft.com/VisualStudio/2011/storyboarding/control">
  <Id Name="System.Storyboarding.Common.Text" Revision="1" Stencil="System.Storyboarding.Common" StencilVersion="0.1"/>
</Control>
</file>

<file path=customXml/item332.xml><?xml version="1.0" encoding="utf-8"?>
<Control xmlns="http://schemas.microsoft.com/VisualStudio/2011/storyboarding/control">
  <Id Name="5d1b3dce-16e1-4d33-a649-35b231ab4c99" Revision="1" Stencil="System.MyShapes" StencilVersion="1.0"/>
</Control>
</file>

<file path=customXml/item333.xml><?xml version="1.0" encoding="utf-8"?>
<Control xmlns="http://schemas.microsoft.com/VisualStudio/2011/storyboarding/control">
  <Id Name="System.Storyboarding.Common.Text" Revision="1" Stencil="System.Storyboarding.Common" StencilVersion="0.1"/>
</Control>
</file>

<file path=customXml/item334.xml><?xml version="1.0" encoding="utf-8"?>
<Control xmlns="http://schemas.microsoft.com/VisualStudio/2011/storyboarding/control">
  <Id Name="System.Storyboarding.Common.Text" Revision="1" Stencil="System.Storyboarding.Common" StencilVersion="0.1"/>
</Control>
</file>

<file path=customXml/item335.xml><?xml version="1.0" encoding="utf-8"?>
<Control xmlns="http://schemas.microsoft.com/VisualStudio/2011/storyboarding/control">
  <Id Name="System.Storyboarding.Common.Text" Revision="1" Stencil="System.Storyboarding.Common" StencilVersion="0.1"/>
</Control>
</file>

<file path=customXml/item336.xml><?xml version="1.0" encoding="utf-8"?>
<Control xmlns="http://schemas.microsoft.com/VisualStudio/2011/storyboarding/control">
  <Id Name="126ea32c-c6f2-4e50-82f4-2b9687deaa14" Revision="1" Stencil="System.MyShapes" StencilVersion="1.0"/>
</Control>
</file>

<file path=customXml/item337.xml><?xml version="1.0" encoding="utf-8"?>
<Control xmlns="http://schemas.microsoft.com/VisualStudio/2011/storyboarding/control">
  <Id Name="2d0ec6f4-3d74-4898-a25c-e2cd29156f33" Revision="1" Stencil="System.MyShapes" StencilVersion="1.0"/>
</Control>
</file>

<file path=customXml/item338.xml><?xml version="1.0" encoding="utf-8"?>
<Control xmlns="http://schemas.microsoft.com/VisualStudio/2011/storyboarding/control">
  <Id Name="f942614c-ea29-48b0-a0bf-39a188daa13c" Revision="1" Stencil="System.MyShapes" StencilVersion="1.0"/>
</Control>
</file>

<file path=customXml/item339.xml><?xml version="1.0" encoding="utf-8"?>
<Control xmlns="http://schemas.microsoft.com/VisualStudio/2011/storyboarding/control">
  <Id Name="System.Storyboarding.Common.Text" Revision="1" Stencil="System.Storyboarding.Common" StencilVersion="0.1"/>
</Control>
</file>

<file path=customXml/item34.xml><?xml version="1.0" encoding="utf-8"?>
<Control xmlns="http://schemas.microsoft.com/VisualStudio/2011/storyboarding/control">
  <Id Name="System.Storyboarding.Common.Text" Revision="1" Stencil="System.Storyboarding.Common" StencilVersion="0.1"/>
</Control>
</file>

<file path=customXml/item340.xml><?xml version="1.0" encoding="utf-8"?>
<Control xmlns="http://schemas.microsoft.com/VisualStudio/2011/storyboarding/control">
  <Id Name="5d1b3dce-16e1-4d33-a649-35b231ab4c99" Revision="1" Stencil="System.MyShapes" StencilVersion="1.0"/>
</Control>
</file>

<file path=customXml/item341.xml><?xml version="1.0" encoding="utf-8"?>
<Control xmlns="http://schemas.microsoft.com/VisualStudio/2011/storyboarding/control">
  <Id Name="System.Storyboarding.Common.Text" Revision="1" Stencil="System.Storyboarding.Common" StencilVersion="0.1"/>
</Control>
</file>

<file path=customXml/item342.xml><?xml version="1.0" encoding="utf-8"?>
<Control xmlns="http://schemas.microsoft.com/VisualStudio/2011/storyboarding/control">
  <Id Name="System.Storyboarding.Common.Text" Revision="1" Stencil="System.Storyboarding.Common" StencilVersion="0.1"/>
</Control>
</file>

<file path=customXml/item343.xml><?xml version="1.0" encoding="utf-8"?>
<Control xmlns="http://schemas.microsoft.com/VisualStudio/2011/storyboarding/control">
  <Id Name="System.Storyboarding.Common.Text" Revision="1" Stencil="System.Storyboarding.Common" StencilVersion="0.1"/>
</Control>
</file>

<file path=customXml/item344.xml><?xml version="1.0" encoding="utf-8"?>
<Control xmlns="http://schemas.microsoft.com/VisualStudio/2011/storyboarding/control">
  <Id Name="System.Storyboarding.Common.Text" Revision="1" Stencil="System.Storyboarding.Common" StencilVersion="0.1"/>
</Control>
</file>

<file path=customXml/item345.xml><?xml version="1.0" encoding="utf-8"?>
<Control xmlns="http://schemas.microsoft.com/VisualStudio/2011/storyboarding/control">
  <Id Name="System.Storyboarding.Common.Text" Revision="1" Stencil="System.Storyboarding.Common" StencilVersion="0.1"/>
</Control>
</file>

<file path=customXml/item346.xml><?xml version="1.0" encoding="utf-8"?>
<Control xmlns="http://schemas.microsoft.com/VisualStudio/2011/storyboarding/control">
  <Id Name="2d0ec6f4-3d74-4898-a25c-e2cd29156f33" Revision="1" Stencil="System.MyShapes" StencilVersion="1.0"/>
</Control>
</file>

<file path=customXml/item347.xml><?xml version="1.0" encoding="utf-8"?>
<Control xmlns="http://schemas.microsoft.com/VisualStudio/2011/storyboarding/control">
  <Id Name="0eb6adba-f44f-478a-accc-2bc808ff9e71" Revision="1" Stencil="System.MyShapes" StencilVersion="1.0"/>
</Control>
</file>

<file path=customXml/item348.xml><?xml version="1.0" encoding="utf-8"?>
<Control xmlns="http://schemas.microsoft.com/VisualStudio/2011/storyboarding/control">
  <Id Name="System.Storyboarding.Common.Text" Revision="1" Stencil="System.Storyboarding.Common" StencilVersion="0.1"/>
</Control>
</file>

<file path=customXml/item349.xml><?xml version="1.0" encoding="utf-8"?>
<Control xmlns="http://schemas.microsoft.com/VisualStudio/2011/storyboarding/control">
  <Id Name="2d0ec6f4-3d74-4898-a25c-e2cd29156f33" Revision="1" Stencil="System.MyShapes" StencilVersion="1.0"/>
</Control>
</file>

<file path=customXml/item35.xml><?xml version="1.0" encoding="utf-8"?>
<Control xmlns="http://schemas.microsoft.com/VisualStudio/2011/storyboarding/control">
  <Id Name="2d0ec6f4-3d74-4898-a25c-e2cd29156f33" Revision="1" Stencil="System.MyShapes" StencilVersion="1.0"/>
</Control>
</file>

<file path=customXml/item350.xml><?xml version="1.0" encoding="utf-8"?>
<Control xmlns="http://schemas.microsoft.com/VisualStudio/2011/storyboarding/control">
  <Id Name="System.Storyboarding.Common.Text" Revision="1" Stencil="System.Storyboarding.Common" StencilVersion="0.1"/>
</Control>
</file>

<file path=customXml/item351.xml><?xml version="1.0" encoding="utf-8"?>
<Control xmlns="http://schemas.microsoft.com/VisualStudio/2011/storyboarding/control">
  <Id Name="System.Storyboarding.Common.Text" Revision="1" Stencil="System.Storyboarding.Common" StencilVersion="0.1"/>
</Control>
</file>

<file path=customXml/item352.xml><?xml version="1.0" encoding="utf-8"?>
<Control xmlns="http://schemas.microsoft.com/VisualStudio/2011/storyboarding/control">
  <Id Name="3982616a-27fa-40bd-bad5-0141cab90ed9" Revision="1" Stencil="System.MyShapes" StencilVersion="1.0"/>
</Control>
</file>

<file path=customXml/item353.xml><?xml version="1.0" encoding="utf-8"?>
<Control xmlns="http://schemas.microsoft.com/VisualStudio/2011/storyboarding/control">
  <Id Name="126ea32c-c6f2-4e50-82f4-2b9687deaa14" Revision="1" Stencil="System.MyShapes" StencilVersion="1.0"/>
</Control>
</file>

<file path=customXml/item354.xml><?xml version="1.0" encoding="utf-8"?>
<Control xmlns="http://schemas.microsoft.com/VisualStudio/2011/storyboarding/control">
  <Id Name="System.Storyboarding.Common.Text" Revision="1" Stencil="System.Storyboarding.Common" StencilVersion="0.1"/>
</Control>
</file>

<file path=customXml/item355.xml><?xml version="1.0" encoding="utf-8"?>
<Control xmlns="http://schemas.microsoft.com/VisualStudio/2011/storyboarding/control">
  <Id Name="f942614c-ea29-48b0-a0bf-39a188daa13c" Revision="1" Stencil="System.MyShapes" StencilVersion="1.0"/>
</Control>
</file>

<file path=customXml/item356.xml><?xml version="1.0" encoding="utf-8"?>
<Control xmlns="http://schemas.microsoft.com/VisualStudio/2011/storyboarding/control">
  <Id Name="2d0ec6f4-3d74-4898-a25c-e2cd29156f33" Revision="1" Stencil="System.MyShapes" StencilVersion="1.0"/>
</Control>
</file>

<file path=customXml/item357.xml><?xml version="1.0" encoding="utf-8"?>
<Control xmlns="http://schemas.microsoft.com/VisualStudio/2011/storyboarding/control">
  <Id Name="System.Storyboarding.Common.Text" Revision="1" Stencil="System.Storyboarding.Common" StencilVersion="0.1"/>
</Control>
</file>

<file path=customXml/item358.xml><?xml version="1.0" encoding="utf-8"?>
<Control xmlns="http://schemas.microsoft.com/VisualStudio/2011/storyboarding/control">
  <Id Name="System.Storyboarding.Common.Text" Revision="1" Stencil="System.Storyboarding.Common" StencilVersion="0.1"/>
</Control>
</file>

<file path=customXml/item359.xml><?xml version="1.0" encoding="utf-8"?>
<Control xmlns="http://schemas.microsoft.com/VisualStudio/2011/storyboarding/control">
  <Id Name="System.Storyboarding.Common.Text" Revision="1" Stencil="System.Storyboarding.Common" StencilVersion="0.1"/>
</Control>
</file>

<file path=customXml/item36.xml><?xml version="1.0" encoding="utf-8"?>
<Control xmlns="http://schemas.microsoft.com/VisualStudio/2011/storyboarding/control">
  <Id Name="System.Storyboarding.Common.Text" Revision="1" Stencil="System.Storyboarding.Common" StencilVersion="0.1"/>
</Control>
</file>

<file path=customXml/item360.xml><?xml version="1.0" encoding="utf-8"?>
<Control xmlns="http://schemas.microsoft.com/VisualStudio/2011/storyboarding/control">
  <Id Name="126ea32c-c6f2-4e50-82f4-2b9687deaa14" Revision="1" Stencil="System.MyShapes" StencilVersion="1.0"/>
</Control>
</file>

<file path=customXml/item361.xml><?xml version="1.0" encoding="utf-8"?>
<Control xmlns="http://schemas.microsoft.com/VisualStudio/2011/storyboarding/control">
  <Id Name="System.Storyboarding.Common.Text" Revision="1" Stencil="System.Storyboarding.Common" StencilVersion="0.1"/>
</Control>
</file>

<file path=customXml/item362.xml><?xml version="1.0" encoding="utf-8"?>
<Control xmlns="http://schemas.microsoft.com/VisualStudio/2011/storyboarding/control">
  <Id Name="System.Storyboarding.Common.Text" Revision="1" Stencil="System.Storyboarding.Common" StencilVersion="0.1"/>
</Control>
</file>

<file path=customXml/item363.xml><?xml version="1.0" encoding="utf-8"?>
<Control xmlns="http://schemas.microsoft.com/VisualStudio/2011/storyboarding/control">
  <Id Name="System.Storyboarding.Common.Text" Revision="1" Stencil="System.Storyboarding.Common" StencilVersion="0.1"/>
</Control>
</file>

<file path=customXml/item364.xml><?xml version="1.0" encoding="utf-8"?>
<Control xmlns="http://schemas.microsoft.com/VisualStudio/2011/storyboarding/control">
  <Id Name="System.Storyboarding.Common.Text" Revision="1" Stencil="System.Storyboarding.Common" StencilVersion="0.1"/>
</Control>
</file>

<file path=customXml/item365.xml><?xml version="1.0" encoding="utf-8"?>
<Control xmlns="http://schemas.microsoft.com/VisualStudio/2011/storyboarding/control">
  <Id Name="f942614c-ea29-48b0-a0bf-39a188daa13c" Revision="1" Stencil="System.MyShapes" StencilVersion="1.0"/>
</Control>
</file>

<file path=customXml/item366.xml><?xml version="1.0" encoding="utf-8"?>
<Control xmlns="http://schemas.microsoft.com/VisualStudio/2011/storyboarding/control">
  <Id Name="System.Storyboarding.Common.Text" Revision="1" Stencil="System.Storyboarding.Common" StencilVersion="0.1"/>
</Control>
</file>

<file path=customXml/item367.xml><?xml version="1.0" encoding="utf-8"?>
<Control xmlns="http://schemas.microsoft.com/VisualStudio/2011/storyboarding/control">
  <Id Name="System.Storyboarding.Common.Text" Revision="1" Stencil="System.Storyboarding.Common" StencilVersion="0.1"/>
</Control>
</file>

<file path=customXml/item368.xml><?xml version="1.0" encoding="utf-8"?>
<Control xmlns="http://schemas.microsoft.com/VisualStudio/2011/storyboarding/control">
  <Id Name="System.Storyboarding.Common.Text" Revision="1" Stencil="System.Storyboarding.Common" StencilVersion="0.1"/>
</Control>
</file>

<file path=customXml/item369.xml><?xml version="1.0" encoding="utf-8"?>
<Control xmlns="http://schemas.microsoft.com/VisualStudio/2011/storyboarding/control">
  <Id Name="f942614c-ea29-48b0-a0bf-39a188daa13c" Revision="1" Stencil="System.MyShapes" StencilVersion="1.0"/>
</Control>
</file>

<file path=customXml/item37.xml><?xml version="1.0" encoding="utf-8"?>
<Control xmlns="http://schemas.microsoft.com/VisualStudio/2011/storyboarding/control">
  <Id Name="System.Storyboarding.Common.Text" Revision="1" Stencil="System.Storyboarding.Common" StencilVersion="0.1"/>
</Control>
</file>

<file path=customXml/item370.xml><?xml version="1.0" encoding="utf-8"?>
<Control xmlns="http://schemas.microsoft.com/VisualStudio/2011/storyboarding/control">
  <Id Name="System.Storyboarding.Common.Text" Revision="1" Stencil="System.Storyboarding.Common" StencilVersion="0.1"/>
</Control>
</file>

<file path=customXml/item371.xml><?xml version="1.0" encoding="utf-8"?>
<Control xmlns="http://schemas.microsoft.com/VisualStudio/2011/storyboarding/control">
  <Id Name="System.Storyboarding.Common.Text" Revision="1" Stencil="System.Storyboarding.Common" StencilVersion="0.1"/>
</Control>
</file>

<file path=customXml/item372.xml><?xml version="1.0" encoding="utf-8"?>
<Control xmlns="http://schemas.microsoft.com/VisualStudio/2011/storyboarding/control">
  <Id Name="126ea32c-c6f2-4e50-82f4-2b9687deaa14" Revision="1" Stencil="System.MyShapes" StencilVersion="1.0"/>
</Control>
</file>

<file path=customXml/item373.xml><?xml version="1.0" encoding="utf-8"?>
<Control xmlns="http://schemas.microsoft.com/VisualStudio/2011/storyboarding/control">
  <Id Name="System.Storyboarding.Common.Text" Revision="1" Stencil="System.Storyboarding.Common" StencilVersion="0.1"/>
</Control>
</file>

<file path=customXml/item374.xml><?xml version="1.0" encoding="utf-8"?>
<Control xmlns="http://schemas.microsoft.com/VisualStudio/2011/storyboarding/control">
  <Id Name="System.Storyboarding.Common.Text" Revision="1" Stencil="System.Storyboarding.Common" StencilVersion="0.1"/>
</Control>
</file>

<file path=customXml/item375.xml><?xml version="1.0" encoding="utf-8"?>
<Control xmlns="http://schemas.microsoft.com/VisualStudio/2011/storyboarding/control">
  <Id Name="68a6efa7-0759-454d-829d-0dcf3dd35ea4" Revision="1" Stencil="System.MyShapes" StencilVersion="1.0"/>
</Control>
</file>

<file path=customXml/item376.xml><?xml version="1.0" encoding="utf-8"?>
<Control xmlns="http://schemas.microsoft.com/VisualStudio/2011/storyboarding/control">
  <Id Name="System.Storyboarding.Common.Text" Revision="1" Stencil="System.Storyboarding.Common" StencilVersion="0.1"/>
</Control>
</file>

<file path=customXml/item377.xml><?xml version="1.0" encoding="utf-8"?>
<Control xmlns="http://schemas.microsoft.com/VisualStudio/2011/storyboarding/control">
  <Id Name="System.Storyboarding.Common.Text" Revision="1" Stencil="System.Storyboarding.Common" StencilVersion="0.1"/>
</Control>
</file>

<file path=customXml/item378.xml><?xml version="1.0" encoding="utf-8"?>
<Control xmlns="http://schemas.microsoft.com/VisualStudio/2011/storyboarding/control">
  <Id Name="System.Storyboarding.Common.Text" Revision="1" Stencil="System.Storyboarding.Common" StencilVersion="0.1"/>
</Control>
</file>

<file path=customXml/item379.xml><?xml version="1.0" encoding="utf-8"?>
<Control xmlns="http://schemas.microsoft.com/VisualStudio/2011/storyboarding/control">
  <Id Name="System.Storyboarding.Common.Text" Revision="1" Stencil="System.Storyboarding.Common" StencilVersion="0.1"/>
</Control>
</file>

<file path=customXml/item38.xml><?xml version="1.0" encoding="utf-8"?>
<Control xmlns="http://schemas.microsoft.com/VisualStudio/2011/storyboarding/control">
  <Id Name="System.Storyboarding.Common.Text" Revision="1" Stencil="System.Storyboarding.Common" StencilVersion="0.1"/>
</Control>
</file>

<file path=customXml/item380.xml><?xml version="1.0" encoding="utf-8"?>
<Control xmlns="http://schemas.microsoft.com/VisualStudio/2011/storyboarding/control">
  <Id Name="System.Storyboarding.Common.Text" Revision="1" Stencil="System.Storyboarding.Common" StencilVersion="0.1"/>
</Control>
</file>

<file path=customXml/item381.xml><?xml version="1.0" encoding="utf-8"?>
<Control xmlns="http://schemas.microsoft.com/VisualStudio/2011/storyboarding/control">
  <Id Name="System.Storyboarding.Common.Text" Revision="1" Stencil="System.Storyboarding.Common" StencilVersion="0.1"/>
</Control>
</file>

<file path=customXml/item382.xml><?xml version="1.0" encoding="utf-8"?>
<Control xmlns="http://schemas.microsoft.com/VisualStudio/2011/storyboarding/control">
  <Id Name="System.Storyboarding.Common.Text" Revision="1" Stencil="System.Storyboarding.Common" StencilVersion="0.1"/>
</Control>
</file>

<file path=customXml/item383.xml><?xml version="1.0" encoding="utf-8"?>
<Control xmlns="http://schemas.microsoft.com/VisualStudio/2011/storyboarding/control">
  <Id Name="System.Storyboarding.Common.Text" Revision="1" Stencil="System.Storyboarding.Common" StencilVersion="0.1"/>
</Control>
</file>

<file path=customXml/item384.xml><?xml version="1.0" encoding="utf-8"?>
<Control xmlns="http://schemas.microsoft.com/VisualStudio/2011/storyboarding/control">
  <Id Name="System.Storyboarding.Common.Text" Revision="1" Stencil="System.Storyboarding.Common" StencilVersion="0.1"/>
</Control>
</file>

<file path=customXml/item385.xml><?xml version="1.0" encoding="utf-8"?>
<Control xmlns="http://schemas.microsoft.com/VisualStudio/2011/storyboarding/control">
  <Id Name="System.Storyboarding.Common.Text" Revision="1" Stencil="System.Storyboarding.Common" StencilVersion="0.1"/>
</Control>
</file>

<file path=customXml/item386.xml><?xml version="1.0" encoding="utf-8"?>
<Control xmlns="http://schemas.microsoft.com/VisualStudio/2011/storyboarding/control">
  <Id Name="System.Storyboarding.Common.Text" Revision="1" Stencil="System.Storyboarding.Common" StencilVersion="0.1"/>
</Control>
</file>

<file path=customXml/item387.xml><?xml version="1.0" encoding="utf-8"?>
<Control xmlns="http://schemas.microsoft.com/VisualStudio/2011/storyboarding/control">
  <Id Name="System.Storyboarding.Common.Text" Revision="1" Stencil="System.Storyboarding.Common" StencilVersion="0.1"/>
</Control>
</file>

<file path=customXml/item388.xml><?xml version="1.0" encoding="utf-8"?>
<Control xmlns="http://schemas.microsoft.com/VisualStudio/2011/storyboarding/control">
  <Id Name="System.Storyboarding.Common.Text" Revision="1" Stencil="System.Storyboarding.Common" StencilVersion="0.1"/>
</Control>
</file>

<file path=customXml/item389.xml><?xml version="1.0" encoding="utf-8"?>
<Control xmlns="http://schemas.microsoft.com/VisualStudio/2011/storyboarding/control">
  <Id Name="System.Storyboarding.Common.Text" Revision="1" Stencil="System.Storyboarding.Common" StencilVersion="0.1"/>
</Control>
</file>

<file path=customXml/item39.xml><?xml version="1.0" encoding="utf-8"?>
<Control xmlns="http://schemas.microsoft.com/VisualStudio/2011/storyboarding/control">
  <Id Name="System.Storyboarding.Common.Text" Revision="1" Stencil="System.Storyboarding.Common" StencilVersion="0.1"/>
</Control>
</file>

<file path=customXml/item390.xml><?xml version="1.0" encoding="utf-8"?>
<Control xmlns="http://schemas.microsoft.com/VisualStudio/2011/storyboarding/control">
  <Id Name="System.Storyboarding.Common.Text" Revision="1" Stencil="System.Storyboarding.Common" StencilVersion="0.1"/>
</Control>
</file>

<file path=customXml/item391.xml><?xml version="1.0" encoding="utf-8"?>
<Control xmlns="http://schemas.microsoft.com/VisualStudio/2011/storyboarding/control">
  <Id Name="System.Storyboarding.Common.Text" Revision="1" Stencil="System.Storyboarding.Common" StencilVersion="0.1"/>
</Control>
</file>

<file path=customXml/item392.xml><?xml version="1.0" encoding="utf-8"?>
<Control xmlns="http://schemas.microsoft.com/VisualStudio/2011/storyboarding/control">
  <Id Name="System.Storyboarding.Common.Text" Revision="1" Stencil="System.Storyboarding.Common" StencilVersion="0.1"/>
</Control>
</file>

<file path=customXml/item393.xml><?xml version="1.0" encoding="utf-8"?>
<Control xmlns="http://schemas.microsoft.com/VisualStudio/2011/storyboarding/control">
  <Id Name="f942614c-ea29-48b0-a0bf-39a188daa13c" Revision="1" Stencil="System.MyShapes" StencilVersion="1.0"/>
</Control>
</file>

<file path=customXml/item394.xml><?xml version="1.0" encoding="utf-8"?>
<Control xmlns="http://schemas.microsoft.com/VisualStudio/2011/storyboarding/control">
  <Id Name="System.Storyboarding.Common.Text" Revision="1" Stencil="System.Storyboarding.Common" StencilVersion="0.1"/>
</Control>
</file>

<file path=customXml/item395.xml><?xml version="1.0" encoding="utf-8"?>
<Control xmlns="http://schemas.microsoft.com/VisualStudio/2011/storyboarding/control">
  <Id Name="2d0ec6f4-3d74-4898-a25c-e2cd29156f33" Revision="1" Stencil="System.MyShapes" StencilVersion="1.0"/>
</Control>
</file>

<file path=customXml/item396.xml><?xml version="1.0" encoding="utf-8"?>
<Control xmlns="http://schemas.microsoft.com/VisualStudio/2011/storyboarding/control">
  <Id Name="System.Storyboarding.Common.Text" Revision="1" Stencil="System.Storyboarding.Common" StencilVersion="0.1"/>
</Control>
</file>

<file path=customXml/item397.xml><?xml version="1.0" encoding="utf-8"?>
<Control xmlns="http://schemas.microsoft.com/VisualStudio/2011/storyboarding/control">
  <Id Name="System.Storyboarding.Common.Text" Revision="1" Stencil="System.Storyboarding.Common" StencilVersion="0.1"/>
</Control>
</file>

<file path=customXml/item398.xml><?xml version="1.0" encoding="utf-8"?>
<Control xmlns="http://schemas.microsoft.com/VisualStudio/2011/storyboarding/control">
  <Id Name="System.Storyboarding.Common.Text" Revision="1" Stencil="System.Storyboarding.Common" StencilVersion="0.1"/>
</Control>
</file>

<file path=customXml/item399.xml><?xml version="1.0" encoding="utf-8"?>
<Control xmlns="http://schemas.microsoft.com/VisualStudio/2011/storyboarding/control">
  <Id Name="f942614c-ea29-48b0-a0bf-39a188daa13c" Revision="1" Stencil="System.MyShapes" StencilVersion="1.0"/>
</Control>
</file>

<file path=customXml/item4.xml><?xml version="1.0" encoding="utf-8"?>
<Control xmlns="http://schemas.microsoft.com/VisualStudio/2011/storyboarding/control">
  <Id Name="System.Storyboarding.Common.Text" Revision="1" Stencil="System.Storyboarding.Common" StencilVersion="0.1"/>
</Control>
</file>

<file path=customXml/item40.xml><?xml version="1.0" encoding="utf-8"?>
<Control xmlns="http://schemas.microsoft.com/VisualStudio/2011/storyboarding/control">
  <Id Name="System.Storyboarding.Common.Text" Revision="1" Stencil="System.Storyboarding.Common" StencilVersion="0.1"/>
</Control>
</file>

<file path=customXml/item400.xml><?xml version="1.0" encoding="utf-8"?>
<Control xmlns="http://schemas.microsoft.com/VisualStudio/2011/storyboarding/control">
  <Id Name="2d0ec6f4-3d74-4898-a25c-e2cd29156f33" Revision="1" Stencil="System.MyShapes" StencilVersion="1.0"/>
</Control>
</file>

<file path=customXml/item401.xml><?xml version="1.0" encoding="utf-8"?>
<Control xmlns="http://schemas.microsoft.com/VisualStudio/2011/storyboarding/control">
  <Id Name="2d0ec6f4-3d74-4898-a25c-e2cd29156f33" Revision="1" Stencil="System.MyShapes" StencilVersion="1.0"/>
</Control>
</file>

<file path=customXml/item402.xml><?xml version="1.0" encoding="utf-8"?>
<Control xmlns="http://schemas.microsoft.com/VisualStudio/2011/storyboarding/control">
  <Id Name="System.Storyboarding.Common.Text" Revision="1" Stencil="System.Storyboarding.Common" StencilVersion="0.1"/>
</Control>
</file>

<file path=customXml/item403.xml><?xml version="1.0" encoding="utf-8"?>
<Control xmlns="http://schemas.microsoft.com/VisualStudio/2011/storyboarding/control">
  <Id Name="2d0ec6f4-3d74-4898-a25c-e2cd29156f33" Revision="1" Stencil="System.MyShapes" StencilVersion="1.0"/>
</Control>
</file>

<file path=customXml/item404.xml><?xml version="1.0" encoding="utf-8"?>
<Control xmlns="http://schemas.microsoft.com/VisualStudio/2011/storyboarding/control">
  <Id Name="f942614c-ea29-48b0-a0bf-39a188daa13c" Revision="1" Stencil="System.MyShapes" StencilVersion="1.0"/>
</Control>
</file>

<file path=customXml/item405.xml><?xml version="1.0" encoding="utf-8"?>
<Control xmlns="http://schemas.microsoft.com/VisualStudio/2011/storyboarding/control">
  <Id Name="System.Storyboarding.Common.Text" Revision="1" Stencil="System.Storyboarding.Common" StencilVersion="0.1"/>
</Control>
</file>

<file path=customXml/item406.xml><?xml version="1.0" encoding="utf-8"?>
<Control xmlns="http://schemas.microsoft.com/VisualStudio/2011/storyboarding/control">
  <Id Name="5d1b3dce-16e1-4d33-a649-35b231ab4c99" Revision="1" Stencil="System.MyShapes" StencilVersion="1.0"/>
</Control>
</file>

<file path=customXml/item407.xml><?xml version="1.0" encoding="utf-8"?>
<Control xmlns="http://schemas.microsoft.com/VisualStudio/2011/storyboarding/control">
  <Id Name="2d0ec6f4-3d74-4898-a25c-e2cd29156f33" Revision="1" Stencil="System.MyShapes" StencilVersion="1.0"/>
</Control>
</file>

<file path=customXml/item408.xml><?xml version="1.0" encoding="utf-8"?>
<Control xmlns="http://schemas.microsoft.com/VisualStudio/2011/storyboarding/control">
  <Id Name="System.Storyboarding.Common.Text" Revision="1" Stencil="System.Storyboarding.Common" StencilVersion="0.1"/>
</Control>
</file>

<file path=customXml/item409.xml><?xml version="1.0" encoding="utf-8"?>
<Control xmlns="http://schemas.microsoft.com/VisualStudio/2011/storyboarding/control">
  <Id Name="68a6efa7-0759-454d-829d-0dcf3dd35ea4" Revision="1" Stencil="System.MyShapes" StencilVersion="1.0"/>
</Control>
</file>

<file path=customXml/item41.xml><?xml version="1.0" encoding="utf-8"?>
<Control xmlns="http://schemas.microsoft.com/VisualStudio/2011/storyboarding/control">
  <Id Name="System.Storyboarding.Common.Text" Revision="1" Stencil="System.Storyboarding.Common" StencilVersion="0.1"/>
</Control>
</file>

<file path=customXml/item410.xml><?xml version="1.0" encoding="utf-8"?>
<Control xmlns="http://schemas.microsoft.com/VisualStudio/2011/storyboarding/control">
  <Id Name="System.Storyboarding.Common.Text" Revision="1" Stencil="System.Storyboarding.Common" StencilVersion="0.1"/>
</Control>
</file>

<file path=customXml/item411.xml><?xml version="1.0" encoding="utf-8"?>
<Control xmlns="http://schemas.microsoft.com/VisualStudio/2011/storyboarding/control">
  <Id Name="68a6efa7-0759-454d-829d-0dcf3dd35ea4" Revision="1" Stencil="System.MyShapes" StencilVersion="1.0"/>
</Control>
</file>

<file path=customXml/item412.xml><?xml version="1.0" encoding="utf-8"?>
<Control xmlns="http://schemas.microsoft.com/VisualStudio/2011/storyboarding/control">
  <Id Name="System.Storyboarding.Common.Text" Revision="1" Stencil="System.Storyboarding.Common" StencilVersion="0.1"/>
</Control>
</file>

<file path=customXml/item413.xml><?xml version="1.0" encoding="utf-8"?>
<Control xmlns="http://schemas.microsoft.com/VisualStudio/2011/storyboarding/control">
  <Id Name="System.Storyboarding.Common.Text" Revision="1" Stencil="System.Storyboarding.Common" StencilVersion="0.1"/>
</Control>
</file>

<file path=customXml/item414.xml><?xml version="1.0" encoding="utf-8"?>
<Control xmlns="http://schemas.microsoft.com/VisualStudio/2011/storyboarding/control">
  <Id Name="System.Storyboarding.Common.Text" Revision="1" Stencil="System.Storyboarding.Common" StencilVersion="0.1"/>
</Control>
</file>

<file path=customXml/item415.xml><?xml version="1.0" encoding="utf-8"?>
<Control xmlns="http://schemas.microsoft.com/VisualStudio/2011/storyboarding/control">
  <Id Name="System.Storyboarding.Common.Text" Revision="1" Stencil="System.Storyboarding.Common" StencilVersion="0.1"/>
</Control>
</file>

<file path=customXml/item416.xml><?xml version="1.0" encoding="utf-8"?>
<Control xmlns="http://schemas.microsoft.com/VisualStudio/2011/storyboarding/control">
  <Id Name="System.Storyboarding.Common.Text" Revision="1" Stencil="System.Storyboarding.Common" StencilVersion="0.1"/>
</Control>
</file>

<file path=customXml/item417.xml><?xml version="1.0" encoding="utf-8"?>
<Control xmlns="http://schemas.microsoft.com/VisualStudio/2011/storyboarding/control">
  <Id Name="System.Storyboarding.Common.Text" Revision="1" Stencil="System.Storyboarding.Common" StencilVersion="0.1"/>
</Control>
</file>

<file path=customXml/item418.xml><?xml version="1.0" encoding="utf-8"?>
<Control xmlns="http://schemas.microsoft.com/VisualStudio/2011/storyboarding/control">
  <Id Name="System.Storyboarding.Common.Text" Revision="1" Stencil="System.Storyboarding.Common" StencilVersion="0.1"/>
</Control>
</file>

<file path=customXml/item419.xml><?xml version="1.0" encoding="utf-8"?>
<Control xmlns="http://schemas.microsoft.com/VisualStudio/2011/storyboarding/control">
  <Id Name="System.Storyboarding.Common.Text" Revision="1" Stencil="System.Storyboarding.Common" StencilVersion="0.1"/>
</Control>
</file>

<file path=customXml/item42.xml><?xml version="1.0" encoding="utf-8"?>
<Control xmlns="http://schemas.microsoft.com/VisualStudio/2011/storyboarding/control">
  <Id Name="System.Storyboarding.Common.Text" Revision="1" Stencil="System.Storyboarding.Common" StencilVersion="0.1"/>
</Control>
</file>

<file path=customXml/item420.xml><?xml version="1.0" encoding="utf-8"?>
<Control xmlns="http://schemas.microsoft.com/VisualStudio/2011/storyboarding/control">
  <Id Name="System.Storyboarding.Common.Text" Revision="1" Stencil="System.Storyboarding.Common" StencilVersion="0.1"/>
</Control>
</file>

<file path=customXml/item421.xml><?xml version="1.0" encoding="utf-8"?>
<Control xmlns="http://schemas.microsoft.com/VisualStudio/2011/storyboarding/control">
  <Id Name="System.Storyboarding.Common.Text" Revision="1" Stencil="System.Storyboarding.Common" StencilVersion="0.1"/>
</Control>
</file>

<file path=customXml/item422.xml><?xml version="1.0" encoding="utf-8"?>
<Control xmlns="http://schemas.microsoft.com/VisualStudio/2011/storyboarding/control">
  <Id Name="f942614c-ea29-48b0-a0bf-39a188daa13c" Revision="1" Stencil="System.MyShapes" StencilVersion="1.0"/>
</Control>
</file>

<file path=customXml/item423.xml><?xml version="1.0" encoding="utf-8"?>
<Control xmlns="http://schemas.microsoft.com/VisualStudio/2011/storyboarding/control">
  <Id Name="System.Storyboarding.Common.Text" Revision="1" Stencil="System.Storyboarding.Common" StencilVersion="0.1"/>
</Control>
</file>

<file path=customXml/item424.xml><?xml version="1.0" encoding="utf-8"?>
<Control xmlns="http://schemas.microsoft.com/VisualStudio/2011/storyboarding/control">
  <Id Name="System.Storyboarding.Common.Text" Revision="1" Stencil="System.Storyboarding.Common" StencilVersion="0.1"/>
</Control>
</file>

<file path=customXml/item425.xml><?xml version="1.0" encoding="utf-8"?>
<Control xmlns="http://schemas.microsoft.com/VisualStudio/2011/storyboarding/control">
  <Id Name="System.Storyboarding.Common.Text" Revision="1" Stencil="System.Storyboarding.Common" StencilVersion="0.1"/>
</Control>
</file>

<file path=customXml/item426.xml><?xml version="1.0" encoding="utf-8"?>
<Control xmlns="http://schemas.microsoft.com/VisualStudio/2011/storyboarding/control">
  <Id Name="System.Storyboarding.Common.Text" Revision="1" Stencil="System.Storyboarding.Common" StencilVersion="0.1"/>
</Control>
</file>

<file path=customXml/item427.xml><?xml version="1.0" encoding="utf-8"?>
<Control xmlns="http://schemas.microsoft.com/VisualStudio/2011/storyboarding/control">
  <Id Name="System.Storyboarding.Common.Text" Revision="1" Stencil="System.Storyboarding.Common" StencilVersion="0.1"/>
</Control>
</file>

<file path=customXml/item428.xml><?xml version="1.0" encoding="utf-8"?>
<Control xmlns="http://schemas.microsoft.com/VisualStudio/2011/storyboarding/control">
  <Id Name="System.Storyboarding.Common.Text" Revision="1" Stencil="System.Storyboarding.Common" StencilVersion="0.1"/>
</Control>
</file>

<file path=customXml/item429.xml><?xml version="1.0" encoding="utf-8"?>
<Control xmlns="http://schemas.microsoft.com/VisualStudio/2011/storyboarding/control">
  <Id Name="System.Storyboarding.Common.Text" Revision="1" Stencil="System.Storyboarding.Common" StencilVersion="0.1"/>
</Control>
</file>

<file path=customXml/item43.xml><?xml version="1.0" encoding="utf-8"?>
<Control xmlns="http://schemas.microsoft.com/VisualStudio/2011/storyboarding/control">
  <Id Name="System.Storyboarding.Common.Text" Revision="1" Stencil="System.Storyboarding.Common" StencilVersion="0.1"/>
</Control>
</file>

<file path=customXml/item430.xml><?xml version="1.0" encoding="utf-8"?>
<Control xmlns="http://schemas.microsoft.com/VisualStudio/2011/storyboarding/control">
  <Id Name="System.Storyboarding.Common.Text" Revision="1" Stencil="System.Storyboarding.Common" StencilVersion="0.1"/>
</Control>
</file>

<file path=customXml/item431.xml><?xml version="1.0" encoding="utf-8"?>
<Control xmlns="http://schemas.microsoft.com/VisualStudio/2011/storyboarding/control">
  <Id Name="System.Storyboarding.Common.Text" Revision="1" Stencil="System.Storyboarding.Common" StencilVersion="0.1"/>
</Control>
</file>

<file path=customXml/item432.xml><?xml version="1.0" encoding="utf-8"?>
<Control xmlns="http://schemas.microsoft.com/VisualStudio/2011/storyboarding/control">
  <Id Name="System.Storyboarding.Common.Text" Revision="1" Stencil="System.Storyboarding.Common" StencilVersion="0.1"/>
</Control>
</file>

<file path=customXml/item433.xml><?xml version="1.0" encoding="utf-8"?>
<Control xmlns="http://schemas.microsoft.com/VisualStudio/2011/storyboarding/control">
  <Id Name="System.Storyboarding.Common.Text" Revision="1" Stencil="System.Storyboarding.Common" StencilVersion="0.1"/>
</Control>
</file>

<file path=customXml/item434.xml><?xml version="1.0" encoding="utf-8"?>
<Control xmlns="http://schemas.microsoft.com/VisualStudio/2011/storyboarding/control">
  <Id Name="System.Storyboarding.Common.Text" Revision="1" Stencil="System.Storyboarding.Common" StencilVersion="0.1"/>
</Control>
</file>

<file path=customXml/item435.xml><?xml version="1.0" encoding="utf-8"?>
<Control xmlns="http://schemas.microsoft.com/VisualStudio/2011/storyboarding/control">
  <Id Name="System.Storyboarding.Common.Text" Revision="1" Stencil="System.Storyboarding.Common" StencilVersion="0.1"/>
</Control>
</file>

<file path=customXml/item436.xml><?xml version="1.0" encoding="utf-8"?>
<Control xmlns="http://schemas.microsoft.com/VisualStudio/2011/storyboarding/control">
  <Id Name="f942614c-ea29-48b0-a0bf-39a188daa13c" Revision="1" Stencil="System.MyShapes" StencilVersion="1.0"/>
</Control>
</file>

<file path=customXml/item437.xml><?xml version="1.0" encoding="utf-8"?>
<Control xmlns="http://schemas.microsoft.com/VisualStudio/2011/storyboarding/control">
  <Id Name="System.Storyboarding.Common.Text" Revision="1" Stencil="System.Storyboarding.Common" StencilVersion="0.1"/>
</Control>
</file>

<file path=customXml/item438.xml><?xml version="1.0" encoding="utf-8"?>
<Control xmlns="http://schemas.microsoft.com/VisualStudio/2011/storyboarding/control">
  <Id Name="f942614c-ea29-48b0-a0bf-39a188daa13c" Revision="1" Stencil="System.MyShapes" StencilVersion="1.0"/>
</Control>
</file>

<file path=customXml/item439.xml><?xml version="1.0" encoding="utf-8"?>
<Control xmlns="http://schemas.microsoft.com/VisualStudio/2011/storyboarding/control">
  <Id Name="System.Storyboarding.Common.Text" Revision="1" Stencil="System.Storyboarding.Common" StencilVersion="0.1"/>
</Control>
</file>

<file path=customXml/item44.xml><?xml version="1.0" encoding="utf-8"?>
<Control xmlns="http://schemas.microsoft.com/VisualStudio/2011/storyboarding/control">
  <Id Name="System.Storyboarding.Common.Text" Revision="1" Stencil="System.Storyboarding.Common" StencilVersion="0.1"/>
</Control>
</file>

<file path=customXml/item440.xml><?xml version="1.0" encoding="utf-8"?>
<Control xmlns="http://schemas.microsoft.com/VisualStudio/2011/storyboarding/control">
  <Id Name="System.Storyboarding.Common.Text" Revision="1" Stencil="System.Storyboarding.Common" StencilVersion="0.1"/>
</Control>
</file>

<file path=customXml/item441.xml><?xml version="1.0" encoding="utf-8"?>
<Control xmlns="http://schemas.microsoft.com/VisualStudio/2011/storyboarding/control">
  <Id Name="System.Storyboarding.Common.Text" Revision="1" Stencil="System.Storyboarding.Common" StencilVersion="0.1"/>
</Control>
</file>

<file path=customXml/item442.xml><?xml version="1.0" encoding="utf-8"?>
<Control xmlns="http://schemas.microsoft.com/VisualStudio/2011/storyboarding/control">
  <Id Name="System.Storyboarding.Common.Text" Revision="1" Stencil="System.Storyboarding.Common" StencilVersion="0.1"/>
</Control>
</file>

<file path=customXml/item443.xml><?xml version="1.0" encoding="utf-8"?>
<Control xmlns="http://schemas.microsoft.com/VisualStudio/2011/storyboarding/control">
  <Id Name="126ea32c-c6f2-4e50-82f4-2b9687deaa14" Revision="1" Stencil="System.MyShapes" StencilVersion="1.0"/>
</Control>
</file>

<file path=customXml/item444.xml><?xml version="1.0" encoding="utf-8"?>
<Control xmlns="http://schemas.microsoft.com/VisualStudio/2011/storyboarding/control">
  <Id Name="System.Storyboarding.Common.Text" Revision="1" Stencil="System.Storyboarding.Common" StencilVersion="0.1"/>
</Control>
</file>

<file path=customXml/item445.xml><?xml version="1.0" encoding="utf-8"?>
<Control xmlns="http://schemas.microsoft.com/VisualStudio/2011/storyboarding/control">
  <Id Name="System.Storyboarding.Common.Text" Revision="1" Stencil="System.Storyboarding.Common" StencilVersion="0.1"/>
</Control>
</file>

<file path=customXml/item446.xml><?xml version="1.0" encoding="utf-8"?>
<Control xmlns="http://schemas.microsoft.com/VisualStudio/2011/storyboarding/control">
  <Id Name="System.Storyboarding.Common.Text" Revision="1" Stencil="System.Storyboarding.Common" StencilVersion="0.1"/>
</Control>
</file>

<file path=customXml/item447.xml><?xml version="1.0" encoding="utf-8"?>
<Control xmlns="http://schemas.microsoft.com/VisualStudio/2011/storyboarding/control">
  <Id Name="System.Storyboarding.Common.Text" Revision="1" Stencil="System.Storyboarding.Common" StencilVersion="0.1"/>
</Control>
</file>

<file path=customXml/item448.xml><?xml version="1.0" encoding="utf-8"?>
<Control xmlns="http://schemas.microsoft.com/VisualStudio/2011/storyboarding/control">
  <Id Name="68a6efa7-0759-454d-829d-0dcf3dd35ea4" Revision="1" Stencil="System.MyShapes" StencilVersion="1.0"/>
</Control>
</file>

<file path=customXml/item449.xml><?xml version="1.0" encoding="utf-8"?>
<Control xmlns="http://schemas.microsoft.com/VisualStudio/2011/storyboarding/control">
  <Id Name="System.Storyboarding.Common.Text" Revision="1" Stencil="System.Storyboarding.Common" StencilVersion="0.1"/>
</Control>
</file>

<file path=customXml/item45.xml><?xml version="1.0" encoding="utf-8"?>
<Control xmlns="http://schemas.microsoft.com/VisualStudio/2011/storyboarding/control">
  <Id Name="System.Storyboarding.Common.Text" Revision="1" Stencil="System.Storyboarding.Common" StencilVersion="0.1"/>
</Control>
</file>

<file path=customXml/item450.xml><?xml version="1.0" encoding="utf-8"?>
<Control xmlns="http://schemas.microsoft.com/VisualStudio/2011/storyboarding/control">
  <Id Name="f942614c-ea29-48b0-a0bf-39a188daa13c" Revision="1" Stencil="System.MyShapes" StencilVersion="1.0"/>
</Control>
</file>

<file path=customXml/item451.xml><?xml version="1.0" encoding="utf-8"?>
<Control xmlns="http://schemas.microsoft.com/VisualStudio/2011/storyboarding/control">
  <Id Name="System.Storyboarding.Common.Text" Revision="1" Stencil="System.Storyboarding.Common" StencilVersion="0.1"/>
</Control>
</file>

<file path=customXml/item452.xml><?xml version="1.0" encoding="utf-8"?>
<Control xmlns="http://schemas.microsoft.com/VisualStudio/2011/storyboarding/control">
  <Id Name="0eb6adba-f44f-478a-accc-2bc808ff9e71" Revision="1" Stencil="System.MyShapes" StencilVersion="1.0"/>
</Control>
</file>

<file path=customXml/item453.xml><?xml version="1.0" encoding="utf-8"?>
<Control xmlns="http://schemas.microsoft.com/VisualStudio/2011/storyboarding/control">
  <Id Name="System.Storyboarding.Common.Text" Revision="1" Stencil="System.Storyboarding.Common" StencilVersion="0.1"/>
</Control>
</file>

<file path=customXml/item454.xml><?xml version="1.0" encoding="utf-8"?>
<Control xmlns="http://schemas.microsoft.com/VisualStudio/2011/storyboarding/control">
  <Id Name="System.Storyboarding.Common.Text" Revision="1" Stencil="System.Storyboarding.Common" StencilVersion="0.1"/>
</Control>
</file>

<file path=customXml/item455.xml><?xml version="1.0" encoding="utf-8"?>
<Control xmlns="http://schemas.microsoft.com/VisualStudio/2011/storyboarding/control">
  <Id Name="f942614c-ea29-48b0-a0bf-39a188daa13c" Revision="1" Stencil="System.MyShapes" StencilVersion="1.0"/>
</Control>
</file>

<file path=customXml/item456.xml><?xml version="1.0" encoding="utf-8"?>
<Control xmlns="http://schemas.microsoft.com/VisualStudio/2011/storyboarding/control">
  <Id Name="System.Storyboarding.Common.Text" Revision="1" Stencil="System.Storyboarding.Common" StencilVersion="0.1"/>
</Control>
</file>

<file path=customXml/item457.xml><?xml version="1.0" encoding="utf-8"?>
<Control xmlns="http://schemas.microsoft.com/VisualStudio/2011/storyboarding/control">
  <Id Name="f942614c-ea29-48b0-a0bf-39a188daa13c" Revision="1" Stencil="System.MyShapes" StencilVersion="1.0"/>
</Control>
</file>

<file path=customXml/item458.xml><?xml version="1.0" encoding="utf-8"?>
<Control xmlns="http://schemas.microsoft.com/VisualStudio/2011/storyboarding/control">
  <Id Name="System.Storyboarding.Common.Text" Revision="1" Stencil="System.Storyboarding.Common" StencilVersion="0.1"/>
</Control>
</file>

<file path=customXml/item459.xml><?xml version="1.0" encoding="utf-8"?>
<Control xmlns="http://schemas.microsoft.com/VisualStudio/2011/storyboarding/control">
  <Id Name="f942614c-ea29-48b0-a0bf-39a188daa13c" Revision="1" Stencil="System.MyShapes" StencilVersion="1.0"/>
</Control>
</file>

<file path=customXml/item46.xml><?xml version="1.0" encoding="utf-8"?>
<Control xmlns="http://schemas.microsoft.com/VisualStudio/2011/storyboarding/control">
  <Id Name="System.Storyboarding.Common.Text" Revision="1" Stencil="System.Storyboarding.Common" StencilVersion="0.1"/>
</Control>
</file>

<file path=customXml/item460.xml><?xml version="1.0" encoding="utf-8"?>
<Control xmlns="http://schemas.microsoft.com/VisualStudio/2011/storyboarding/control">
  <Id Name="System.Storyboarding.Common.Text" Revision="1" Stencil="System.Storyboarding.Common" StencilVersion="0.1"/>
</Control>
</file>

<file path=customXml/item461.xml><?xml version="1.0" encoding="utf-8"?>
<Control xmlns="http://schemas.microsoft.com/VisualStudio/2011/storyboarding/control">
  <Id Name="System.Storyboarding.Common.Text" Revision="1" Stencil="System.Storyboarding.Common" StencilVersion="0.1"/>
</Control>
</file>

<file path=customXml/item462.xml><?xml version="1.0" encoding="utf-8"?>
<Control xmlns="http://schemas.microsoft.com/VisualStudio/2011/storyboarding/control">
  <Id Name="System.Storyboarding.Common.Text" Revision="1" Stencil="System.Storyboarding.Common" StencilVersion="0.1"/>
</Control>
</file>

<file path=customXml/item463.xml><?xml version="1.0" encoding="utf-8"?>
<Control xmlns="http://schemas.microsoft.com/VisualStudio/2011/storyboarding/control">
  <Id Name="System.Storyboarding.Common.Text" Revision="1" Stencil="System.Storyboarding.Common" StencilVersion="0.1"/>
</Control>
</file>

<file path=customXml/item464.xml><?xml version="1.0" encoding="utf-8"?>
<Control xmlns="http://schemas.microsoft.com/VisualStudio/2011/storyboarding/control">
  <Id Name="System.Storyboarding.Common.Text" Revision="1" Stencil="System.Storyboarding.Common" StencilVersion="0.1"/>
</Control>
</file>

<file path=customXml/item465.xml><?xml version="1.0" encoding="utf-8"?>
<Control xmlns="http://schemas.microsoft.com/VisualStudio/2011/storyboarding/control">
  <Id Name="2d0ec6f4-3d74-4898-a25c-e2cd29156f33" Revision="1" Stencil="System.MyShapes" StencilVersion="1.0"/>
</Control>
</file>

<file path=customXml/item466.xml><?xml version="1.0" encoding="utf-8"?>
<Control xmlns="http://schemas.microsoft.com/VisualStudio/2011/storyboarding/control">
  <Id Name="System.Storyboarding.Common.Text" Revision="1" Stencil="System.Storyboarding.Common" StencilVersion="0.1"/>
</Control>
</file>

<file path=customXml/item467.xml><?xml version="1.0" encoding="utf-8"?>
<Control xmlns="http://schemas.microsoft.com/VisualStudio/2011/storyboarding/control">
  <Id Name="System.Storyboarding.Common.Text" Revision="1" Stencil="System.Storyboarding.Common" StencilVersion="0.1"/>
</Control>
</file>

<file path=customXml/item468.xml><?xml version="1.0" encoding="utf-8"?>
<Control xmlns="http://schemas.microsoft.com/VisualStudio/2011/storyboarding/control">
  <Id Name="System.Storyboarding.Common.Text" Revision="1" Stencil="System.Storyboarding.Common" StencilVersion="0.1"/>
</Control>
</file>

<file path=customXml/item469.xml><?xml version="1.0" encoding="utf-8"?>
<Control xmlns="http://schemas.microsoft.com/VisualStudio/2011/storyboarding/control">
  <Id Name="System.Storyboarding.Common.Text" Revision="1" Stencil="System.Storyboarding.Common" StencilVersion="0.1"/>
</Control>
</file>

<file path=customXml/item47.xml><?xml version="1.0" encoding="utf-8"?>
<Control xmlns="http://schemas.microsoft.com/VisualStudio/2011/storyboarding/control">
  <Id Name="System.Storyboarding.Common.Text" Revision="1" Stencil="System.Storyboarding.Common" StencilVersion="0.1"/>
</Control>
</file>

<file path=customXml/item470.xml><?xml version="1.0" encoding="utf-8"?>
<Control xmlns="http://schemas.microsoft.com/VisualStudio/2011/storyboarding/control">
  <Id Name="f942614c-ea29-48b0-a0bf-39a188daa13c" Revision="1" Stencil="System.MyShapes" StencilVersion="1.0"/>
</Control>
</file>

<file path=customXml/item471.xml><?xml version="1.0" encoding="utf-8"?>
<Control xmlns="http://schemas.microsoft.com/VisualStudio/2011/storyboarding/control">
  <Id Name="System.Storyboarding.Common.Text" Revision="1" Stencil="System.Storyboarding.Common" StencilVersion="0.1"/>
</Control>
</file>

<file path=customXml/item472.xml><?xml version="1.0" encoding="utf-8"?>
<Control xmlns="http://schemas.microsoft.com/VisualStudio/2011/storyboarding/control">
  <Id Name="System.Storyboarding.Common.Text" Revision="1" Stencil="System.Storyboarding.Common" StencilVersion="0.1"/>
</Control>
</file>

<file path=customXml/item473.xml><?xml version="1.0" encoding="utf-8"?>
<Control xmlns="http://schemas.microsoft.com/VisualStudio/2011/storyboarding/control">
  <Id Name="2d0ec6f4-3d74-4898-a25c-e2cd29156f33" Revision="1" Stencil="System.MyShapes" StencilVersion="1.0"/>
</Control>
</file>

<file path=customXml/item474.xml><?xml version="1.0" encoding="utf-8"?>
<Control xmlns="http://schemas.microsoft.com/VisualStudio/2011/storyboarding/control">
  <Id Name="System.Storyboarding.Common.Text" Revision="1" Stencil="System.Storyboarding.Common" StencilVersion="0.1"/>
</Control>
</file>

<file path=customXml/item475.xml><?xml version="1.0" encoding="utf-8"?>
<Control xmlns="http://schemas.microsoft.com/VisualStudio/2011/storyboarding/control">
  <Id Name="System.Storyboarding.Common.Text" Revision="1" Stencil="System.Storyboarding.Common" StencilVersion="0.1"/>
</Control>
</file>

<file path=customXml/item476.xml><?xml version="1.0" encoding="utf-8"?>
<Control xmlns="http://schemas.microsoft.com/VisualStudio/2011/storyboarding/control">
  <Id Name="System.Storyboarding.Common.Text" Revision="1" Stencil="System.Storyboarding.Common" StencilVersion="0.1"/>
</Control>
</file>

<file path=customXml/item477.xml><?xml version="1.0" encoding="utf-8"?>
<Control xmlns="http://schemas.microsoft.com/VisualStudio/2011/storyboarding/control">
  <Id Name="d5e82da4-47fc-4565-9e00-c6e9eb545c72" Revision="1" Stencil="System.MyShapes" StencilVersion="1.0"/>
</Control>
</file>

<file path=customXml/item478.xml><?xml version="1.0" encoding="utf-8"?>
<Control xmlns="http://schemas.microsoft.com/VisualStudio/2011/storyboarding/control">
  <Id Name="System.Storyboarding.Common.Text" Revision="1" Stencil="System.Storyboarding.Common" StencilVersion="0.1"/>
</Control>
</file>

<file path=customXml/item479.xml><?xml version="1.0" encoding="utf-8"?>
<Control xmlns="http://schemas.microsoft.com/VisualStudio/2011/storyboarding/control">
  <Id Name="System.Storyboarding.Common.Text" Revision="1" Stencil="System.Storyboarding.Common" StencilVersion="0.1"/>
</Control>
</file>

<file path=customXml/item48.xml><?xml version="1.0" encoding="utf-8"?>
<Control xmlns="http://schemas.microsoft.com/VisualStudio/2011/storyboarding/control">
  <Id Name="System.Storyboarding.Common.Text" Revision="1" Stencil="System.Storyboarding.Common" StencilVersion="0.1"/>
</Control>
</file>

<file path=customXml/item480.xml><?xml version="1.0" encoding="utf-8"?>
<Control xmlns="http://schemas.microsoft.com/VisualStudio/2011/storyboarding/control">
  <Id Name="System.Storyboarding.Common.Text" Revision="1" Stencil="System.Storyboarding.Common" StencilVersion="0.1"/>
</Control>
</file>

<file path=customXml/item481.xml><?xml version="1.0" encoding="utf-8"?>
<Control xmlns="http://schemas.microsoft.com/VisualStudio/2011/storyboarding/control">
  <Id Name="0eb6adba-f44f-478a-accc-2bc808ff9e71" Revision="1" Stencil="System.MyShapes" StencilVersion="1.0"/>
</Control>
</file>

<file path=customXml/item482.xml><?xml version="1.0" encoding="utf-8"?>
<Control xmlns="http://schemas.microsoft.com/VisualStudio/2011/storyboarding/control">
  <Id Name="2d0ec6f4-3d74-4898-a25c-e2cd29156f33" Revision="1" Stencil="System.MyShapes" StencilVersion="1.0"/>
</Control>
</file>

<file path=customXml/item483.xml><?xml version="1.0" encoding="utf-8"?>
<Control xmlns="http://schemas.microsoft.com/VisualStudio/2011/storyboarding/control">
  <Id Name="System.Storyboarding.Common.Text" Revision="1" Stencil="System.Storyboarding.Common" StencilVersion="0.1"/>
</Control>
</file>

<file path=customXml/item484.xml><?xml version="1.0" encoding="utf-8"?>
<Control xmlns="http://schemas.microsoft.com/VisualStudio/2011/storyboarding/control">
  <Id Name="System.Storyboarding.Common.Text" Revision="1" Stencil="System.Storyboarding.Common" StencilVersion="0.1"/>
</Control>
</file>

<file path=customXml/item485.xml><?xml version="1.0" encoding="utf-8"?>
<Control xmlns="http://schemas.microsoft.com/VisualStudio/2011/storyboarding/control">
  <Id Name="System.Storyboarding.Common.Text" Revision="1" Stencil="System.Storyboarding.Common" StencilVersion="0.1"/>
</Control>
</file>

<file path=customXml/item486.xml><?xml version="1.0" encoding="utf-8"?>
<Control xmlns="http://schemas.microsoft.com/VisualStudio/2011/storyboarding/control">
  <Id Name="f942614c-ea29-48b0-a0bf-39a188daa13c" Revision="1" Stencil="System.MyShapes" StencilVersion="1.0"/>
</Control>
</file>

<file path=customXml/item487.xml><?xml version="1.0" encoding="utf-8"?>
<Control xmlns="http://schemas.microsoft.com/VisualStudio/2011/storyboarding/control">
  <Id Name="f942614c-ea29-48b0-a0bf-39a188daa13c" Revision="1" Stencil="System.MyShapes" StencilVersion="1.0"/>
</Control>
</file>

<file path=customXml/item488.xml><?xml version="1.0" encoding="utf-8"?>
<Control xmlns="http://schemas.microsoft.com/VisualStudio/2011/storyboarding/control">
  <Id Name="System.Storyboarding.Common.Text" Revision="1" Stencil="System.Storyboarding.Common" StencilVersion="0.1"/>
</Control>
</file>

<file path=customXml/item489.xml><?xml version="1.0" encoding="utf-8"?>
<Control xmlns="http://schemas.microsoft.com/VisualStudio/2011/storyboarding/control">
  <Id Name="System.Storyboarding.Common.Text" Revision="1" Stencil="System.Storyboarding.Common" StencilVersion="0.1"/>
</Control>
</file>

<file path=customXml/item49.xml><?xml version="1.0" encoding="utf-8"?>
<Control xmlns="http://schemas.microsoft.com/VisualStudio/2011/storyboarding/control">
  <Id Name="System.Storyboarding.Common.Text" Revision="1" Stencil="System.Storyboarding.Common" StencilVersion="0.1"/>
</Control>
</file>

<file path=customXml/item490.xml><?xml version="1.0" encoding="utf-8"?>
<Control xmlns="http://schemas.microsoft.com/VisualStudio/2011/storyboarding/control">
  <Id Name="f942614c-ea29-48b0-a0bf-39a188daa13c" Revision="1" Stencil="System.MyShapes" StencilVersion="1.0"/>
</Control>
</file>

<file path=customXml/item491.xml><?xml version="1.0" encoding="utf-8"?>
<Control xmlns="http://schemas.microsoft.com/VisualStudio/2011/storyboarding/control">
  <Id Name="System.Storyboarding.Common.Text" Revision="1" Stencil="System.Storyboarding.Common" StencilVersion="0.1"/>
</Control>
</file>

<file path=customXml/item492.xml><?xml version="1.0" encoding="utf-8"?>
<Control xmlns="http://schemas.microsoft.com/VisualStudio/2011/storyboarding/control">
  <Id Name="System.Storyboarding.Common.Text" Revision="1" Stencil="System.Storyboarding.Common" StencilVersion="0.1"/>
</Control>
</file>

<file path=customXml/item493.xml><?xml version="1.0" encoding="utf-8"?>
<Control xmlns="http://schemas.microsoft.com/VisualStudio/2011/storyboarding/control">
  <Id Name="68a6efa7-0759-454d-829d-0dcf3dd35ea4" Revision="1" Stencil="System.MyShapes" StencilVersion="1.0"/>
</Control>
</file>

<file path=customXml/item494.xml><?xml version="1.0" encoding="utf-8"?>
<Control xmlns="http://schemas.microsoft.com/VisualStudio/2011/storyboarding/control">
  <Id Name="System.Storyboarding.Common.Text" Revision="1" Stencil="System.Storyboarding.Common" StencilVersion="0.1"/>
</Control>
</file>

<file path=customXml/item495.xml><?xml version="1.0" encoding="utf-8"?>
<Control xmlns="http://schemas.microsoft.com/VisualStudio/2011/storyboarding/control">
  <Id Name="System.Storyboarding.Common.Text" Revision="1" Stencil="System.Storyboarding.Common" StencilVersion="0.1"/>
</Control>
</file>

<file path=customXml/item496.xml><?xml version="1.0" encoding="utf-8"?>
<Control xmlns="http://schemas.microsoft.com/VisualStudio/2011/storyboarding/control">
  <Id Name="System.Storyboarding.Common.Text" Revision="1" Stencil="System.Storyboarding.Common" StencilVersion="0.1"/>
</Control>
</file>

<file path=customXml/item497.xml><?xml version="1.0" encoding="utf-8"?>
<Control xmlns="http://schemas.microsoft.com/VisualStudio/2011/storyboarding/control">
  <Id Name="System.Storyboarding.Common.Text" Revision="1" Stencil="System.Storyboarding.Common" StencilVersion="0.1"/>
</Control>
</file>

<file path=customXml/item498.xml><?xml version="1.0" encoding="utf-8"?>
<Control xmlns="http://schemas.microsoft.com/VisualStudio/2011/storyboarding/control">
  <Id Name="System.Storyboarding.Common.Text" Revision="1" Stencil="System.Storyboarding.Common" StencilVersion="0.1"/>
</Control>
</file>

<file path=customXml/item499.xml><?xml version="1.0" encoding="utf-8"?>
<Control xmlns="http://schemas.microsoft.com/VisualStudio/2011/storyboarding/control">
  <Id Name="System.Storyboarding.Common.Text" Revision="1" Stencil="System.Storyboarding.Common" StencilVersion="0.1"/>
</Control>
</file>

<file path=customXml/item5.xml><?xml version="1.0" encoding="utf-8"?>
<Control xmlns="http://schemas.microsoft.com/VisualStudio/2011/storyboarding/control">
  <Id Name="System.Storyboarding.Common.Text" Revision="1" Stencil="System.Storyboarding.Common" StencilVersion="0.1"/>
</Control>
</file>

<file path=customXml/item50.xml><?xml version="1.0" encoding="utf-8"?>
<Control xmlns="http://schemas.microsoft.com/VisualStudio/2011/storyboarding/control">
  <Id Name="0eb6adba-f44f-478a-accc-2bc808ff9e71" Revision="1" Stencil="System.MyShapes" StencilVersion="1.0"/>
</Control>
</file>

<file path=customXml/item500.xml><?xml version="1.0" encoding="utf-8"?>
<Control xmlns="http://schemas.microsoft.com/VisualStudio/2011/storyboarding/control">
  <Id Name="System.Storyboarding.Common.Text" Revision="1" Stencil="System.Storyboarding.Common" StencilVersion="0.1"/>
</Control>
</file>

<file path=customXml/item501.xml><?xml version="1.0" encoding="utf-8"?>
<Control xmlns="http://schemas.microsoft.com/VisualStudio/2011/storyboarding/control">
  <Id Name="System.Storyboarding.Common.Text" Revision="1" Stencil="System.Storyboarding.Common" StencilVersion="0.1"/>
</Control>
</file>

<file path=customXml/item502.xml><?xml version="1.0" encoding="utf-8"?>
<Control xmlns="http://schemas.microsoft.com/VisualStudio/2011/storyboarding/control">
  <Id Name="System.Storyboarding.Common.Text" Revision="1" Stencil="System.Storyboarding.Common" StencilVersion="0.1"/>
</Control>
</file>

<file path=customXml/item503.xml><?xml version="1.0" encoding="utf-8"?>
<Control xmlns="http://schemas.microsoft.com/VisualStudio/2011/storyboarding/control">
  <Id Name="f942614c-ea29-48b0-a0bf-39a188daa13c" Revision="1" Stencil="System.MyShapes" StencilVersion="1.0"/>
</Control>
</file>

<file path=customXml/item504.xml><?xml version="1.0" encoding="utf-8"?>
<Control xmlns="http://schemas.microsoft.com/VisualStudio/2011/storyboarding/control">
  <Id Name="System.Storyboarding.Common.Text" Revision="1" Stencil="System.Storyboarding.Common" StencilVersion="0.1"/>
</Control>
</file>

<file path=customXml/item505.xml><?xml version="1.0" encoding="utf-8"?>
<Control xmlns="http://schemas.microsoft.com/VisualStudio/2011/storyboarding/control">
  <Id Name="System.Storyboarding.Common.Text" Revision="1" Stencil="System.Storyboarding.Common" StencilVersion="0.1"/>
</Control>
</file>

<file path=customXml/item506.xml><?xml version="1.0" encoding="utf-8"?>
<Control xmlns="http://schemas.microsoft.com/VisualStudio/2011/storyboarding/control">
  <Id Name="126ea32c-c6f2-4e50-82f4-2b9687deaa14" Revision="1" Stencil="System.MyShapes" StencilVersion="1.0"/>
</Control>
</file>

<file path=customXml/item507.xml><?xml version="1.0" encoding="utf-8"?>
<Control xmlns="http://schemas.microsoft.com/VisualStudio/2011/storyboarding/control">
  <Id Name="68a6efa7-0759-454d-829d-0dcf3dd35ea4" Revision="1" Stencil="System.MyShapes" StencilVersion="1.0"/>
</Control>
</file>

<file path=customXml/item508.xml><?xml version="1.0" encoding="utf-8"?>
<Control xmlns="http://schemas.microsoft.com/VisualStudio/2011/storyboarding/control">
  <Id Name="System.Storyboarding.Common.Text" Revision="1" Stencil="System.Storyboarding.Common" StencilVersion="0.1"/>
</Control>
</file>

<file path=customXml/item509.xml><?xml version="1.0" encoding="utf-8"?>
<Control xmlns="http://schemas.microsoft.com/VisualStudio/2011/storyboarding/control">
  <Id Name="System.Storyboarding.Common.Text" Revision="1" Stencil="System.Storyboarding.Common" StencilVersion="0.1"/>
</Control>
</file>

<file path=customXml/item51.xml><?xml version="1.0" encoding="utf-8"?>
<Control xmlns="http://schemas.microsoft.com/VisualStudio/2011/storyboarding/control">
  <Id Name="System.Storyboarding.Common.Text" Revision="1" Stencil="System.Storyboarding.Common" StencilVersion="0.1"/>
</Control>
</file>

<file path=customXml/item510.xml><?xml version="1.0" encoding="utf-8"?>
<Control xmlns="http://schemas.microsoft.com/VisualStudio/2011/storyboarding/control">
  <Id Name="f942614c-ea29-48b0-a0bf-39a188daa13c" Revision="1" Stencil="System.MyShapes" StencilVersion="1.0"/>
</Control>
</file>

<file path=customXml/item511.xml><?xml version="1.0" encoding="utf-8"?>
<Control xmlns="http://schemas.microsoft.com/VisualStudio/2011/storyboarding/control">
  <Id Name="System.Storyboarding.Common.Text" Revision="1" Stencil="System.Storyboarding.Common" StencilVersion="0.1"/>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System.Storyboarding.Common.Text" Revision="1" Stencil="System.Storyboarding.Common" StencilVersion="0.1"/>
</Control>
</file>

<file path=customXml/item514.xml><?xml version="1.0" encoding="utf-8"?>
<Control xmlns="http://schemas.microsoft.com/VisualStudio/2011/storyboarding/control">
  <Id Name="System.Storyboarding.Common.Text" Revision="1" Stencil="System.Storyboarding.Common" StencilVersion="0.1"/>
</Control>
</file>

<file path=customXml/item515.xml><?xml version="1.0" encoding="utf-8"?>
<Control xmlns="http://schemas.microsoft.com/VisualStudio/2011/storyboarding/control">
  <Id Name="2d0ec6f4-3d74-4898-a25c-e2cd29156f33" Revision="1" Stencil="System.MyShapes" StencilVersion="1.0"/>
</Control>
</file>

<file path=customXml/item516.xml><?xml version="1.0" encoding="utf-8"?>
<Control xmlns="http://schemas.microsoft.com/VisualStudio/2011/storyboarding/control">
  <Id Name="System.Storyboarding.Common.Text" Revision="1" Stencil="System.Storyboarding.Common" StencilVersion="0.1"/>
</Control>
</file>

<file path=customXml/item517.xml><?xml version="1.0" encoding="utf-8"?>
<Control xmlns="http://schemas.microsoft.com/VisualStudio/2011/storyboarding/control">
  <Id Name="2d0ec6f4-3d74-4898-a25c-e2cd29156f33" Revision="1" Stencil="System.MyShapes" StencilVersion="1.0"/>
</Control>
</file>

<file path=customXml/item518.xml><?xml version="1.0" encoding="utf-8"?>
<Control xmlns="http://schemas.microsoft.com/VisualStudio/2011/storyboarding/control">
  <Id Name="System.Storyboarding.Common.Text" Revision="1" Stencil="System.Storyboarding.Common" StencilVersion="0.1"/>
</Control>
</file>

<file path=customXml/item519.xml><?xml version="1.0" encoding="utf-8"?>
<Control xmlns="http://schemas.microsoft.com/VisualStudio/2011/storyboarding/control">
  <Id Name="System.Storyboarding.Common.Text" Revision="1" Stencil="System.Storyboarding.Common" StencilVersion="0.1"/>
</Control>
</file>

<file path=customXml/item52.xml><?xml version="1.0" encoding="utf-8"?>
<Control xmlns="http://schemas.microsoft.com/VisualStudio/2011/storyboarding/control">
  <Id Name="System.Storyboarding.Common.Text" Revision="1" Stencil="System.Storyboarding.Common" StencilVersion="0.1"/>
</Control>
</file>

<file path=customXml/item520.xml><?xml version="1.0" encoding="utf-8"?>
<Control xmlns="http://schemas.microsoft.com/VisualStudio/2011/storyboarding/control">
  <Id Name="System.Storyboarding.Common.Text" Revision="1" Stencil="System.Storyboarding.Common" StencilVersion="0.1"/>
</Control>
</file>

<file path=customXml/item521.xml><?xml version="1.0" encoding="utf-8"?>
<Control xmlns="http://schemas.microsoft.com/VisualStudio/2011/storyboarding/control">
  <Id Name="System.Storyboarding.Common.Text" Revision="1" Stencil="System.Storyboarding.Common" StencilVersion="0.1"/>
</Control>
</file>

<file path=customXml/item522.xml><?xml version="1.0" encoding="utf-8"?>
<Control xmlns="http://schemas.microsoft.com/VisualStudio/2011/storyboarding/control">
  <Id Name="System.Storyboarding.Common.Text" Revision="1" Stencil="System.Storyboarding.Common" StencilVersion="0.1"/>
</Control>
</file>

<file path=customXml/item523.xml><?xml version="1.0" encoding="utf-8"?>
<Control xmlns="http://schemas.microsoft.com/VisualStudio/2011/storyboarding/control">
  <Id Name="System.Storyboarding.Common.Text" Revision="1" Stencil="System.Storyboarding.Common" StencilVersion="0.1"/>
</Control>
</file>

<file path=customXml/item524.xml><?xml version="1.0" encoding="utf-8"?>
<Control xmlns="http://schemas.microsoft.com/VisualStudio/2011/storyboarding/control">
  <Id Name="0eb6adba-f44f-478a-accc-2bc808ff9e71" Revision="1" Stencil="System.MyShapes" StencilVersion="1.0"/>
</Control>
</file>

<file path=customXml/item525.xml><?xml version="1.0" encoding="utf-8"?>
<Control xmlns="http://schemas.microsoft.com/VisualStudio/2011/storyboarding/control">
  <Id Name="System.Storyboarding.Common.Text" Revision="1" Stencil="System.Storyboarding.Common" StencilVersion="0.1"/>
</Control>
</file>

<file path=customXml/item526.xml><?xml version="1.0" encoding="utf-8"?>
<Control xmlns="http://schemas.microsoft.com/VisualStudio/2011/storyboarding/control">
  <Id Name="System.Storyboarding.Common.Text" Revision="1" Stencil="System.Storyboarding.Common" StencilVersion="0.1"/>
</Control>
</file>

<file path=customXml/item527.xml><?xml version="1.0" encoding="utf-8"?>
<Control xmlns="http://schemas.microsoft.com/VisualStudio/2011/storyboarding/control">
  <Id Name="System.Storyboarding.Common.Text" Revision="1" Stencil="System.Storyboarding.Common" StencilVersion="0.1"/>
</Control>
</file>

<file path=customXml/item528.xml><?xml version="1.0" encoding="utf-8"?>
<Control xmlns="http://schemas.microsoft.com/VisualStudio/2011/storyboarding/control">
  <Id Name="System.Storyboarding.Common.Text" Revision="1" Stencil="System.Storyboarding.Common" StencilVersion="0.1"/>
</Control>
</file>

<file path=customXml/item529.xml><?xml version="1.0" encoding="utf-8"?>
<Control xmlns="http://schemas.microsoft.com/VisualStudio/2011/storyboarding/control">
  <Id Name="System.Storyboarding.Common.Text" Revision="1" Stencil="System.Storyboarding.Common" StencilVersion="0.1"/>
</Control>
</file>

<file path=customXml/item53.xml><?xml version="1.0" encoding="utf-8"?>
<Control xmlns="http://schemas.microsoft.com/VisualStudio/2011/storyboarding/control">
  <Id Name="System.Storyboarding.Common.Text" Revision="1" Stencil="System.Storyboarding.Common" StencilVersion="0.1"/>
</Control>
</file>

<file path=customXml/item530.xml><?xml version="1.0" encoding="utf-8"?>
<Control xmlns="http://schemas.microsoft.com/VisualStudio/2011/storyboarding/control">
  <Id Name="f942614c-ea29-48b0-a0bf-39a188daa13c" Revision="1" Stencil="System.MyShapes" StencilVersion="1.0"/>
</Control>
</file>

<file path=customXml/item531.xml><?xml version="1.0" encoding="utf-8"?>
<Control xmlns="http://schemas.microsoft.com/VisualStudio/2011/storyboarding/control">
  <Id Name="System.Storyboarding.Common.Text" Revision="1" Stencil="System.Storyboarding.Common" StencilVersion="0.1"/>
</Control>
</file>

<file path=customXml/item532.xml><?xml version="1.0" encoding="utf-8"?>
<Control xmlns="http://schemas.microsoft.com/VisualStudio/2011/storyboarding/control">
  <Id Name="System.Storyboarding.Common.Text" Revision="1" Stencil="System.Storyboarding.Common" StencilVersion="0.1"/>
</Control>
</file>

<file path=customXml/item533.xml><?xml version="1.0" encoding="utf-8"?>
<Control xmlns="http://schemas.microsoft.com/VisualStudio/2011/storyboarding/control">
  <Id Name="System.Storyboarding.Common.Text" Revision="1" Stencil="System.Storyboarding.Common" StencilVersion="0.1"/>
</Control>
</file>

<file path=customXml/item534.xml><?xml version="1.0" encoding="utf-8"?>
<Control xmlns="http://schemas.microsoft.com/VisualStudio/2011/storyboarding/control">
  <Id Name="System.Storyboarding.Common.Text" Revision="1" Stencil="System.Storyboarding.Common" StencilVersion="0.1"/>
</Control>
</file>

<file path=customXml/item535.xml><?xml version="1.0" encoding="utf-8"?>
<Control xmlns="http://schemas.microsoft.com/VisualStudio/2011/storyboarding/control">
  <Id Name="System.Storyboarding.Common.Text" Revision="1" Stencil="System.Storyboarding.Common" StencilVersion="0.1"/>
</Control>
</file>

<file path=customXml/item536.xml><?xml version="1.0" encoding="utf-8"?>
<Control xmlns="http://schemas.microsoft.com/VisualStudio/2011/storyboarding/control">
  <Id Name="System.Storyboarding.Common.Text" Revision="1" Stencil="System.Storyboarding.Common" StencilVersion="0.1"/>
</Control>
</file>

<file path=customXml/item537.xml><?xml version="1.0" encoding="utf-8"?>
<Control xmlns="http://schemas.microsoft.com/VisualStudio/2011/storyboarding/control">
  <Id Name="System.Storyboarding.Common.Text" Revision="1" Stencil="System.Storyboarding.Common" StencilVersion="0.1"/>
</Control>
</file>

<file path=customXml/item538.xml><?xml version="1.0" encoding="utf-8"?>
<Control xmlns="http://schemas.microsoft.com/VisualStudio/2011/storyboarding/control">
  <Id Name="2d0ec6f4-3d74-4898-a25c-e2cd29156f33" Revision="1" Stencil="System.MyShapes" StencilVersion="1.0"/>
</Control>
</file>

<file path=customXml/item539.xml><?xml version="1.0" encoding="utf-8"?>
<Control xmlns="http://schemas.microsoft.com/VisualStudio/2011/storyboarding/control">
  <Id Name="System.Storyboarding.Common.Text" Revision="1" Stencil="System.Storyboarding.Common" StencilVersion="0.1"/>
</Control>
</file>

<file path=customXml/item54.xml><?xml version="1.0" encoding="utf-8"?>
<Control xmlns="http://schemas.microsoft.com/VisualStudio/2011/storyboarding/control">
  <Id Name="System.Storyboarding.Common.Text" Revision="1" Stencil="System.Storyboarding.Common" StencilVersion="0.1"/>
</Control>
</file>

<file path=customXml/item540.xml><?xml version="1.0" encoding="utf-8"?>
<Control xmlns="http://schemas.microsoft.com/VisualStudio/2011/storyboarding/control">
  <Id Name="0eb6adba-f44f-478a-accc-2bc808ff9e71" Revision="1" Stencil="System.MyShapes" StencilVersion="1.0"/>
</Control>
</file>

<file path=customXml/item541.xml><?xml version="1.0" encoding="utf-8"?>
<Control xmlns="http://schemas.microsoft.com/VisualStudio/2011/storyboarding/control">
  <Id Name="System.Storyboarding.Common.Text" Revision="1" Stencil="System.Storyboarding.Common" StencilVersion="0.1"/>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System.Storyboarding.Common.Text" Revision="1" Stencil="System.Storyboarding.Common" StencilVersion="0.1"/>
</Control>
</file>

<file path=customXml/item544.xml><?xml version="1.0" encoding="utf-8"?>
<Control xmlns="http://schemas.microsoft.com/VisualStudio/2011/storyboarding/control">
  <Id Name="System.Storyboarding.Common.Text" Revision="1" Stencil="System.Storyboarding.Common" StencilVersion="0.1"/>
</Control>
</file>

<file path=customXml/item545.xml><?xml version="1.0" encoding="utf-8"?>
<Control xmlns="http://schemas.microsoft.com/VisualStudio/2011/storyboarding/control">
  <Id Name="System.Storyboarding.Common.Text" Revision="1" Stencil="System.Storyboarding.Common" StencilVersion="0.1"/>
</Control>
</file>

<file path=customXml/item546.xml><?xml version="1.0" encoding="utf-8"?>
<Control xmlns="http://schemas.microsoft.com/VisualStudio/2011/storyboarding/control">
  <Id Name="68a6efa7-0759-454d-829d-0dcf3dd35ea4" Revision="1" Stencil="System.MyShapes" StencilVersion="1.0"/>
</Control>
</file>

<file path=customXml/item547.xml><?xml version="1.0" encoding="utf-8"?>
<Control xmlns="http://schemas.microsoft.com/VisualStudio/2011/storyboarding/control">
  <Id Name="System.Storyboarding.Common.Text" Revision="1" Stencil="System.Storyboarding.Common" StencilVersion="0.1"/>
</Control>
</file>

<file path=customXml/item548.xml><?xml version="1.0" encoding="utf-8"?>
<Control xmlns="http://schemas.microsoft.com/VisualStudio/2011/storyboarding/control">
  <Id Name="f942614c-ea29-48b0-a0bf-39a188daa13c" Revision="1" Stencil="System.MyShapes" StencilVersion="1.0"/>
</Control>
</file>

<file path=customXml/item549.xml><?xml version="1.0" encoding="utf-8"?>
<Control xmlns="http://schemas.microsoft.com/VisualStudio/2011/storyboarding/control">
  <Id Name="System.Storyboarding.Common.Text" Revision="1" Stencil="System.Storyboarding.Common" StencilVersion="0.1"/>
</Control>
</file>

<file path=customXml/item55.xml><?xml version="1.0" encoding="utf-8"?>
<Control xmlns="http://schemas.microsoft.com/VisualStudio/2011/storyboarding/control">
  <Id Name="System.Storyboarding.Common.Text" Revision="1" Stencil="System.Storyboarding.Common" StencilVersion="0.1"/>
</Control>
</file>

<file path=customXml/item550.xml><?xml version="1.0" encoding="utf-8"?>
<Control xmlns="http://schemas.microsoft.com/VisualStudio/2011/storyboarding/control">
  <Id Name="System.Storyboarding.Common.Text" Revision="1" Stencil="System.Storyboarding.Common" StencilVersion="0.1"/>
</Control>
</file>

<file path=customXml/item551.xml><?xml version="1.0" encoding="utf-8"?>
<Control xmlns="http://schemas.microsoft.com/VisualStudio/2011/storyboarding/control">
  <Id Name="System.Storyboarding.Common.Text" Revision="1" Stencil="System.Storyboarding.Common" StencilVersion="0.1"/>
</Control>
</file>

<file path=customXml/item552.xml><?xml version="1.0" encoding="utf-8"?>
<Control xmlns="http://schemas.microsoft.com/VisualStudio/2011/storyboarding/control">
  <Id Name="2d0ec6f4-3d74-4898-a25c-e2cd29156f33" Revision="1" Stencil="System.MyShapes" StencilVersion="1.0"/>
</Control>
</file>

<file path=customXml/item553.xml><?xml version="1.0" encoding="utf-8"?>
<Control xmlns="http://schemas.microsoft.com/VisualStudio/2011/storyboarding/control">
  <Id Name="System.Storyboarding.Common.Text" Revision="1" Stencil="System.Storyboarding.Common" StencilVersion="0.1"/>
</Control>
</file>

<file path=customXml/item554.xml><?xml version="1.0" encoding="utf-8"?>
<Control xmlns="http://schemas.microsoft.com/VisualStudio/2011/storyboarding/control">
  <Id Name="System.Storyboarding.Common.Text" Revision="1" Stencil="System.Storyboarding.Common" StencilVersion="0.1"/>
</Control>
</file>

<file path=customXml/item555.xml><?xml version="1.0" encoding="utf-8"?>
<Control xmlns="http://schemas.microsoft.com/VisualStudio/2011/storyboarding/control">
  <Id Name="2d0ec6f4-3d74-4898-a25c-e2cd29156f33" Revision="1" Stencil="System.MyShapes" StencilVersion="1.0"/>
</Control>
</file>

<file path=customXml/item556.xml><?xml version="1.0" encoding="utf-8"?>
<Control xmlns="http://schemas.microsoft.com/VisualStudio/2011/storyboarding/control">
  <Id Name="2d0ec6f4-3d74-4898-a25c-e2cd29156f33" Revision="1" Stencil="System.MyShapes" StencilVersion="1.0"/>
</Control>
</file>

<file path=customXml/item557.xml><?xml version="1.0" encoding="utf-8"?>
<Control xmlns="http://schemas.microsoft.com/VisualStudio/2011/storyboarding/control">
  <Id Name="f942614c-ea29-48b0-a0bf-39a188daa13c" Revision="1" Stencil="System.MyShapes" StencilVersion="1.0"/>
</Control>
</file>

<file path=customXml/item558.xml><?xml version="1.0" encoding="utf-8"?>
<Control xmlns="http://schemas.microsoft.com/VisualStudio/2011/storyboarding/control">
  <Id Name="2d0ec6f4-3d74-4898-a25c-e2cd29156f33" Revision="1" Stencil="System.MyShapes" StencilVersion="1.0"/>
</Control>
</file>

<file path=customXml/item559.xml><?xml version="1.0" encoding="utf-8"?>
<Control xmlns="http://schemas.microsoft.com/VisualStudio/2011/storyboarding/control">
  <Id Name="System.Storyboarding.Common.Text" Revision="1" Stencil="System.Storyboarding.Common" StencilVersion="0.1"/>
</Control>
</file>

<file path=customXml/item56.xml><?xml version="1.0" encoding="utf-8"?>
<Control xmlns="http://schemas.microsoft.com/VisualStudio/2011/storyboarding/control">
  <Id Name="5d1b3dce-16e1-4d33-a649-35b231ab4c99" Revision="1" Stencil="System.MyShapes" StencilVersion="1.0"/>
</Control>
</file>

<file path=customXml/item560.xml><?xml version="1.0" encoding="utf-8"?>
<Control xmlns="http://schemas.microsoft.com/VisualStudio/2011/storyboarding/control">
  <Id Name="System.Storyboarding.Common.Text" Revision="1" Stencil="System.Storyboarding.Common" StencilVersion="0.1"/>
</Control>
</file>

<file path=customXml/item561.xml><?xml version="1.0" encoding="utf-8"?>
<Control xmlns="http://schemas.microsoft.com/VisualStudio/2011/storyboarding/control">
  <Id Name="f942614c-ea29-48b0-a0bf-39a188daa13c" Revision="1" Stencil="System.MyShapes" StencilVersion="1.0"/>
</Control>
</file>

<file path=customXml/item562.xml><?xml version="1.0" encoding="utf-8"?>
<Control xmlns="http://schemas.microsoft.com/VisualStudio/2011/storyboarding/control">
  <Id Name="System.Storyboarding.Common.Text" Revision="1" Stencil="System.Storyboarding.Common" StencilVersion="0.1"/>
</Control>
</file>

<file path=customXml/item563.xml><?xml version="1.0" encoding="utf-8"?>
<Control xmlns="http://schemas.microsoft.com/VisualStudio/2011/storyboarding/control">
  <Id Name="2d0ec6f4-3d74-4898-a25c-e2cd29156f33" Revision="1" Stencil="System.MyShapes" StencilVersion="1.0"/>
</Control>
</file>

<file path=customXml/item564.xml><?xml version="1.0" encoding="utf-8"?>
<Control xmlns="http://schemas.microsoft.com/VisualStudio/2011/storyboarding/control">
  <Id Name="System.Storyboarding.Common.Text" Revision="1" Stencil="System.Storyboarding.Common" StencilVersion="0.1"/>
</Control>
</file>

<file path=customXml/item565.xml><?xml version="1.0" encoding="utf-8"?>
<Control xmlns="http://schemas.microsoft.com/VisualStudio/2011/storyboarding/control">
  <Id Name="System.Storyboarding.Common.Text" Revision="1" Stencil="System.Storyboarding.Common" StencilVersion="0.1"/>
</Control>
</file>

<file path=customXml/item566.xml><?xml version="1.0" encoding="utf-8"?>
<Control xmlns="http://schemas.microsoft.com/VisualStudio/2011/storyboarding/control">
  <Id Name="2d0ec6f4-3d74-4898-a25c-e2cd29156f33" Revision="1" Stencil="System.MyShapes" StencilVersion="1.0"/>
</Control>
</file>

<file path=customXml/item567.xml><?xml version="1.0" encoding="utf-8"?>
<Control xmlns="http://schemas.microsoft.com/VisualStudio/2011/storyboarding/control">
  <Id Name="System.Storyboarding.Common.Text" Revision="1" Stencil="System.Storyboarding.Common" StencilVersion="0.1"/>
</Control>
</file>

<file path=customXml/item568.xml><?xml version="1.0" encoding="utf-8"?>
<Control xmlns="http://schemas.microsoft.com/VisualStudio/2011/storyboarding/control">
  <Id Name="68a6efa7-0759-454d-829d-0dcf3dd35ea4" Revision="1" Stencil="System.MyShapes" StencilVersion="1.0"/>
</Control>
</file>

<file path=customXml/item569.xml><?xml version="1.0" encoding="utf-8"?>
<Control xmlns="http://schemas.microsoft.com/VisualStudio/2011/storyboarding/control">
  <Id Name="System.Storyboarding.Common.Text" Revision="1" Stencil="System.Storyboarding.Common" StencilVersion="0.1"/>
</Control>
</file>

<file path=customXml/item57.xml><?xml version="1.0" encoding="utf-8"?>
<Control xmlns="http://schemas.microsoft.com/VisualStudio/2011/storyboarding/control">
  <Id Name="System.Storyboarding.Common.Text" Revision="1" Stencil="System.Storyboarding.Common" StencilVersion="0.1"/>
</Control>
</file>

<file path=customXml/item570.xml><?xml version="1.0" encoding="utf-8"?>
<Control xmlns="http://schemas.microsoft.com/VisualStudio/2011/storyboarding/control">
  <Id Name="68a6efa7-0759-454d-829d-0dcf3dd35ea4" Revision="1" Stencil="System.MyShapes" StencilVersion="1.0"/>
</Control>
</file>

<file path=customXml/item571.xml><?xml version="1.0" encoding="utf-8"?>
<Control xmlns="http://schemas.microsoft.com/VisualStudio/2011/storyboarding/control">
  <Id Name="System.Storyboarding.Common.Text" Revision="1" Stencil="System.Storyboarding.Common" StencilVersion="0.1"/>
</Control>
</file>

<file path=customXml/item572.xml><?xml version="1.0" encoding="utf-8"?>
<Control xmlns="http://schemas.microsoft.com/VisualStudio/2011/storyboarding/control">
  <Id Name="System.Storyboarding.Common.Text" Revision="1" Stencil="System.Storyboarding.Common" StencilVersion="0.1"/>
</Control>
</file>

<file path=customXml/item573.xml><?xml version="1.0" encoding="utf-8"?>
<Control xmlns="http://schemas.microsoft.com/VisualStudio/2011/storyboarding/control">
  <Id Name="System.Storyboarding.Common.Text" Revision="1" Stencil="System.Storyboarding.Common" StencilVersion="0.1"/>
</Control>
</file>

<file path=customXml/item574.xml><?xml version="1.0" encoding="utf-8"?>
<Control xmlns="http://schemas.microsoft.com/VisualStudio/2011/storyboarding/control">
  <Id Name="System.Storyboarding.Common.Text" Revision="1" Stencil="System.Storyboarding.Common" StencilVersion="0.1"/>
</Control>
</file>

<file path=customXml/item575.xml><?xml version="1.0" encoding="utf-8"?>
<Control xmlns="http://schemas.microsoft.com/VisualStudio/2011/storyboarding/control">
  <Id Name="System.Storyboarding.Common.Text" Revision="1" Stencil="System.Storyboarding.Common" StencilVersion="0.1"/>
</Control>
</file>

<file path=customXml/item576.xml><?xml version="1.0" encoding="utf-8"?>
<Control xmlns="http://schemas.microsoft.com/VisualStudio/2011/storyboarding/control">
  <Id Name="System.Storyboarding.Common.Text" Revision="1" Stencil="System.Storyboarding.Common" StencilVersion="0.1"/>
</Control>
</file>

<file path=customXml/item577.xml><?xml version="1.0" encoding="utf-8"?>
<Control xmlns="http://schemas.microsoft.com/VisualStudio/2011/storyboarding/control">
  <Id Name="System.Storyboarding.Common.Text" Revision="1" Stencil="System.Storyboarding.Common" StencilVersion="0.1"/>
</Control>
</file>

<file path=customXml/item578.xml><?xml version="1.0" encoding="utf-8"?>
<Control xmlns="http://schemas.microsoft.com/VisualStudio/2011/storyboarding/control">
  <Id Name="System.Storyboarding.Common.Text" Revision="1" Stencil="System.Storyboarding.Common" StencilVersion="0.1"/>
</Control>
</file>

<file path=customXml/item579.xml><?xml version="1.0" encoding="utf-8"?>
<Control xmlns="http://schemas.microsoft.com/VisualStudio/2011/storyboarding/control">
  <Id Name="System.Storyboarding.Common.Text" Revision="1" Stencil="System.Storyboarding.Common" StencilVersion="0.1"/>
</Control>
</file>

<file path=customXml/item58.xml><?xml version="1.0" encoding="utf-8"?>
<Control xmlns="http://schemas.microsoft.com/VisualStudio/2011/storyboarding/control">
  <Id Name="2d0ec6f4-3d74-4898-a25c-e2cd29156f33" Revision="1" Stencil="System.MyShapes" StencilVersion="1.0"/>
</Control>
</file>

<file path=customXml/item580.xml><?xml version="1.0" encoding="utf-8"?>
<Control xmlns="http://schemas.microsoft.com/VisualStudio/2011/storyboarding/control">
  <Id Name="System.Storyboarding.Common.Text" Revision="1" Stencil="System.Storyboarding.Common" StencilVersion="0.1"/>
</Control>
</file>

<file path=customXml/item581.xml><?xml version="1.0" encoding="utf-8"?>
<Control xmlns="http://schemas.microsoft.com/VisualStudio/2011/storyboarding/control">
  <Id Name="System.Storyboarding.Common.Text" Revision="1" Stencil="System.Storyboarding.Common" StencilVersion="0.1"/>
</Control>
</file>

<file path=customXml/item582.xml><?xml version="1.0" encoding="utf-8"?>
<Control xmlns="http://schemas.microsoft.com/VisualStudio/2011/storyboarding/control">
  <Id Name="System.Storyboarding.Common.Text" Revision="1" Stencil="System.Storyboarding.Common" StencilVersion="0.1"/>
</Control>
</file>

<file path=customXml/item583.xml><?xml version="1.0" encoding="utf-8"?>
<Control xmlns="http://schemas.microsoft.com/VisualStudio/2011/storyboarding/control">
  <Id Name="3982616a-27fa-40bd-bad5-0141cab90ed9" Revision="1" Stencil="System.MyShapes" StencilVersion="1.0"/>
</Control>
</file>

<file path=customXml/item584.xml><?xml version="1.0" encoding="utf-8"?>
<Control xmlns="http://schemas.microsoft.com/VisualStudio/2011/storyboarding/control">
  <Id Name="2d0ec6f4-3d74-4898-a25c-e2cd29156f33" Revision="1" Stencil="System.MyShapes" StencilVersion="1.0"/>
</Control>
</file>

<file path=customXml/item585.xml><?xml version="1.0" encoding="utf-8"?>
<Control xmlns="http://schemas.microsoft.com/VisualStudio/2011/storyboarding/control">
  <Id Name="System.Storyboarding.Common.Text" Revision="1" Stencil="System.Storyboarding.Common" StencilVersion="0.1"/>
</Control>
</file>

<file path=customXml/item586.xml><?xml version="1.0" encoding="utf-8"?>
<Control xmlns="http://schemas.microsoft.com/VisualStudio/2011/storyboarding/control">
  <Id Name="System.Storyboarding.Common.Text" Revision="1" Stencil="System.Storyboarding.Common" StencilVersion="0.1"/>
</Control>
</file>

<file path=customXml/item587.xml><?xml version="1.0" encoding="utf-8"?>
<Control xmlns="http://schemas.microsoft.com/VisualStudio/2011/storyboarding/control">
  <Id Name="68a6efa7-0759-454d-829d-0dcf3dd35ea4" Revision="1" Stencil="System.MyShapes" StencilVersion="1.0"/>
</Control>
</file>

<file path=customXml/item588.xml><?xml version="1.0" encoding="utf-8"?>
<Control xmlns="http://schemas.microsoft.com/VisualStudio/2011/storyboarding/control">
  <Id Name="System.Storyboarding.Common.Text" Revision="1" Stencil="System.Storyboarding.Common" StencilVersion="0.1"/>
</Control>
</file>

<file path=customXml/item589.xml><?xml version="1.0" encoding="utf-8"?>
<Control xmlns="http://schemas.microsoft.com/VisualStudio/2011/storyboarding/control">
  <Id Name="System.Storyboarding.Common.Text" Revision="1" Stencil="System.Storyboarding.Common" StencilVersion="0.1"/>
</Control>
</file>

<file path=customXml/item59.xml><?xml version="1.0" encoding="utf-8"?>
<Control xmlns="http://schemas.microsoft.com/VisualStudio/2011/storyboarding/control">
  <Id Name="System.Storyboarding.Common.Text" Revision="1" Stencil="System.Storyboarding.Common" StencilVersion="0.1"/>
</Control>
</file>

<file path=customXml/item590.xml><?xml version="1.0" encoding="utf-8"?>
<Control xmlns="http://schemas.microsoft.com/VisualStudio/2011/storyboarding/control">
  <Id Name="System.Storyboarding.Common.Text" Revision="1" Stencil="System.Storyboarding.Common" StencilVersion="0.1"/>
</Control>
</file>

<file path=customXml/item591.xml><?xml version="1.0" encoding="utf-8"?>
<Control xmlns="http://schemas.microsoft.com/VisualStudio/2011/storyboarding/control">
  <Id Name="System.Storyboarding.Common.Text" Revision="1" Stencil="System.Storyboarding.Common" StencilVersion="0.1"/>
</Control>
</file>

<file path=customXml/item592.xml><?xml version="1.0" encoding="utf-8"?>
<Control xmlns="http://schemas.microsoft.com/VisualStudio/2011/storyboarding/control">
  <Id Name="2d0ec6f4-3d74-4898-a25c-e2cd29156f33" Revision="1" Stencil="System.MyShapes" StencilVersion="1.0"/>
</Control>
</file>

<file path=customXml/item593.xml><?xml version="1.0" encoding="utf-8"?>
<Control xmlns="http://schemas.microsoft.com/VisualStudio/2011/storyboarding/control">
  <Id Name="126ea32c-c6f2-4e50-82f4-2b9687deaa14" Revision="1" Stencil="System.MyShapes" StencilVersion="1.0"/>
</Control>
</file>

<file path=customXml/item594.xml><?xml version="1.0" encoding="utf-8"?>
<Control xmlns="http://schemas.microsoft.com/VisualStudio/2011/storyboarding/control">
  <Id Name="System.Storyboarding.Common.Text" Revision="1" Stencil="System.Storyboarding.Common" StencilVersion="0.1"/>
</Control>
</file>

<file path=customXml/item595.xml><?xml version="1.0" encoding="utf-8"?>
<Control xmlns="http://schemas.microsoft.com/VisualStudio/2011/storyboarding/control">
  <Id Name="f942614c-ea29-48b0-a0bf-39a188daa13c" Revision="1" Stencil="System.MyShapes" StencilVersion="1.0"/>
</Control>
</file>

<file path=customXml/item596.xml><?xml version="1.0" encoding="utf-8"?>
<Control xmlns="http://schemas.microsoft.com/VisualStudio/2011/storyboarding/control">
  <Id Name="System.Storyboarding.Common.Text" Revision="1" Stencil="System.Storyboarding.Common" StencilVersion="0.1"/>
</Control>
</file>

<file path=customXml/item597.xml><?xml version="1.0" encoding="utf-8"?>
<Control xmlns="http://schemas.microsoft.com/VisualStudio/2011/storyboarding/control">
  <Id Name="System.Storyboarding.Common.Text" Revision="1" Stencil="System.Storyboarding.Common" StencilVersion="0.1"/>
</Control>
</file>

<file path=customXml/item598.xml><?xml version="1.0" encoding="utf-8"?>
<Control xmlns="http://schemas.microsoft.com/VisualStudio/2011/storyboarding/control">
  <Id Name="68a6efa7-0759-454d-829d-0dcf3dd35ea4" Revision="1" Stencil="System.MyShapes" StencilVersion="1.0"/>
</Control>
</file>

<file path=customXml/item599.xml><?xml version="1.0" encoding="utf-8"?>
<Control xmlns="http://schemas.microsoft.com/VisualStudio/2011/storyboarding/control">
  <Id Name="System.Storyboarding.Common.Text" Revision="1" Stencil="System.Storyboarding.Common" StencilVersion="0.1"/>
</Control>
</file>

<file path=customXml/item6.xml><?xml version="1.0" encoding="utf-8"?>
<Control xmlns="http://schemas.microsoft.com/VisualStudio/2011/storyboarding/control">
  <Id Name="System.Storyboarding.Common.Text" Revision="1" Stencil="System.Storyboarding.Common" StencilVersion="0.1"/>
</Control>
</file>

<file path=customXml/item60.xml><?xml version="1.0" encoding="utf-8"?>
<Control xmlns="http://schemas.microsoft.com/VisualStudio/2011/storyboarding/control">
  <Id Name="System.Storyboarding.Common.Text" Revision="1" Stencil="System.Storyboarding.Common" StencilVersion="0.1"/>
</Control>
</file>

<file path=customXml/item600.xml><?xml version="1.0" encoding="utf-8"?>
<Control xmlns="http://schemas.microsoft.com/VisualStudio/2011/storyboarding/control">
  <Id Name="System.Storyboarding.Common.Text" Revision="1" Stencil="System.Storyboarding.Common" StencilVersion="0.1"/>
</Control>
</file>

<file path=customXml/item601.xml><?xml version="1.0" encoding="utf-8"?>
<Control xmlns="http://schemas.microsoft.com/VisualStudio/2011/storyboarding/control">
  <Id Name="f942614c-ea29-48b0-a0bf-39a188daa13c" Revision="1" Stencil="System.MyShapes" StencilVersion="1.0"/>
</Control>
</file>

<file path=customXml/item602.xml><?xml version="1.0" encoding="utf-8"?>
<Control xmlns="http://schemas.microsoft.com/VisualStudio/2011/storyboarding/control">
  <Id Name="2d0ec6f4-3d74-4898-a25c-e2cd29156f33" Revision="1" Stencil="System.MyShapes" StencilVersion="1.0"/>
</Control>
</file>

<file path=customXml/item603.xml><?xml version="1.0" encoding="utf-8"?>
<Control xmlns="http://schemas.microsoft.com/VisualStudio/2011/storyboarding/control">
  <Id Name="System.Storyboarding.Common.Text" Revision="1" Stencil="System.Storyboarding.Common" StencilVersion="0.1"/>
</Control>
</file>

<file path=customXml/item604.xml><?xml version="1.0" encoding="utf-8"?>
<Control xmlns="http://schemas.microsoft.com/VisualStudio/2011/storyboarding/control">
  <Id Name="f942614c-ea29-48b0-a0bf-39a188daa13c" Revision="1" Stencil="System.MyShapes" StencilVersion="1.0"/>
</Control>
</file>

<file path=customXml/item605.xml><?xml version="1.0" encoding="utf-8"?>
<Control xmlns="http://schemas.microsoft.com/VisualStudio/2011/storyboarding/control">
  <Id Name="2d0ec6f4-3d74-4898-a25c-e2cd29156f33" Revision="1" Stencil="System.MyShapes" StencilVersion="1.0"/>
</Control>
</file>

<file path=customXml/item606.xml><?xml version="1.0" encoding="utf-8"?>
<Control xmlns="http://schemas.microsoft.com/VisualStudio/2011/storyboarding/control">
  <Id Name="System.Storyboarding.Common.Text" Revision="1" Stencil="System.Storyboarding.Common" StencilVersion="0.1"/>
</Control>
</file>

<file path=customXml/item607.xml><?xml version="1.0" encoding="utf-8"?>
<Control xmlns="http://schemas.microsoft.com/VisualStudio/2011/storyboarding/control">
  <Id Name="System.Storyboarding.Common.Text" Revision="1" Stencil="System.Storyboarding.Common" StencilVersion="0.1"/>
</Control>
</file>

<file path=customXml/item608.xml><?xml version="1.0" encoding="utf-8"?>
<Control xmlns="http://schemas.microsoft.com/VisualStudio/2011/storyboarding/control">
  <Id Name="System.Storyboarding.Common.Text" Revision="1" Stencil="System.Storyboarding.Common" StencilVersion="0.1"/>
</Control>
</file>

<file path=customXml/item609.xml><?xml version="1.0" encoding="utf-8"?>
<Control xmlns="http://schemas.microsoft.com/VisualStudio/2011/storyboarding/control">
  <Id Name="System.Storyboarding.Common.Text" Revision="1" Stencil="System.Storyboarding.Common" StencilVersion="0.1"/>
</Control>
</file>

<file path=customXml/item61.xml><?xml version="1.0" encoding="utf-8"?>
<Control xmlns="http://schemas.microsoft.com/VisualStudio/2011/storyboarding/control">
  <Id Name="2d0ec6f4-3d74-4898-a25c-e2cd29156f33" Revision="1" Stencil="System.MyShapes" StencilVersion="1.0"/>
</Control>
</file>

<file path=customXml/item610.xml><?xml version="1.0" encoding="utf-8"?>
<Control xmlns="http://schemas.microsoft.com/VisualStudio/2011/storyboarding/control">
  <Id Name="System.Storyboarding.Common.Text" Revision="1" Stencil="System.Storyboarding.Common" StencilVersion="0.1"/>
</Control>
</file>

<file path=customXml/item611.xml><?xml version="1.0" encoding="utf-8"?>
<Control xmlns="http://schemas.microsoft.com/VisualStudio/2011/storyboarding/control">
  <Id Name="System.Storyboarding.Common.Text" Revision="1" Stencil="System.Storyboarding.Common" StencilVersion="0.1"/>
</Control>
</file>

<file path=customXml/item612.xml><?xml version="1.0" encoding="utf-8"?>
<Control xmlns="http://schemas.microsoft.com/VisualStudio/2011/storyboarding/control">
  <Id Name="f942614c-ea29-48b0-a0bf-39a188daa13c" Revision="1" Stencil="System.MyShapes" StencilVersion="1.0"/>
</Control>
</file>

<file path=customXml/item613.xml><?xml version="1.0" encoding="utf-8"?>
<Control xmlns="http://schemas.microsoft.com/VisualStudio/2011/storyboarding/control">
  <Id Name="System.Storyboarding.Common.Text" Revision="1" Stencil="System.Storyboarding.Common" StencilVersion="0.1"/>
</Control>
</file>

<file path=customXml/item614.xml><?xml version="1.0" encoding="utf-8"?>
<Control xmlns="http://schemas.microsoft.com/VisualStudio/2011/storyboarding/control">
  <Id Name="System.Storyboarding.Common.Text" Revision="1" Stencil="System.Storyboarding.Common" StencilVersion="0.1"/>
</Control>
</file>

<file path=customXml/item615.xml><?xml version="1.0" encoding="utf-8"?>
<Control xmlns="http://schemas.microsoft.com/VisualStudio/2011/storyboarding/control">
  <Id Name="System.Storyboarding.Common.Text" Revision="1" Stencil="System.Storyboarding.Common" StencilVersion="0.1"/>
</Control>
</file>

<file path=customXml/item616.xml><?xml version="1.0" encoding="utf-8"?>
<Control xmlns="http://schemas.microsoft.com/VisualStudio/2011/storyboarding/control">
  <Id Name="2d0ec6f4-3d74-4898-a25c-e2cd29156f33" Revision="1" Stencil="System.MyShapes" StencilVersion="1.0"/>
</Control>
</file>

<file path=customXml/item617.xml><?xml version="1.0" encoding="utf-8"?>
<Control xmlns="http://schemas.microsoft.com/VisualStudio/2011/storyboarding/control">
  <Id Name="f942614c-ea29-48b0-a0bf-39a188daa13c" Revision="1" Stencil="System.MyShapes" StencilVersion="1.0"/>
</Control>
</file>

<file path=customXml/item618.xml><?xml version="1.0" encoding="utf-8"?>
<Control xmlns="http://schemas.microsoft.com/VisualStudio/2011/storyboarding/control">
  <Id Name="System.Storyboarding.Common.Text" Revision="1" Stencil="System.Storyboarding.Common" StencilVersion="0.1"/>
</Control>
</file>

<file path=customXml/item619.xml><?xml version="1.0" encoding="utf-8"?>
<Control xmlns="http://schemas.microsoft.com/VisualStudio/2011/storyboarding/control">
  <Id Name="f942614c-ea29-48b0-a0bf-39a188daa13c" Revision="1" Stencil="System.MyShapes" StencilVersion="1.0"/>
</Control>
</file>

<file path=customXml/item62.xml><?xml version="1.0" encoding="utf-8"?>
<Control xmlns="http://schemas.microsoft.com/VisualStudio/2011/storyboarding/control">
  <Id Name="68a6efa7-0759-454d-829d-0dcf3dd35ea4" Revision="1" Stencil="System.MyShapes" StencilVersion="1.0"/>
</Control>
</file>

<file path=customXml/item620.xml><?xml version="1.0" encoding="utf-8"?>
<Control xmlns="http://schemas.microsoft.com/VisualStudio/2011/storyboarding/control">
  <Id Name="System.Storyboarding.Common.Text" Revision="1" Stencil="System.Storyboarding.Common" StencilVersion="0.1"/>
</Control>
</file>

<file path=customXml/item621.xml><?xml version="1.0" encoding="utf-8"?>
<Control xmlns="http://schemas.microsoft.com/VisualStudio/2011/storyboarding/control">
  <Id Name="System.Storyboarding.Common.Text" Revision="1" Stencil="System.Storyboarding.Common" StencilVersion="0.1"/>
</Control>
</file>

<file path=customXml/item622.xml><?xml version="1.0" encoding="utf-8"?>
<Control xmlns="http://schemas.microsoft.com/VisualStudio/2011/storyboarding/control">
  <Id Name="System.Storyboarding.Common.Text" Revision="1" Stencil="System.Storyboarding.Common" StencilVersion="0.1"/>
</Control>
</file>

<file path=customXml/item623.xml><?xml version="1.0" encoding="utf-8"?>
<Control xmlns="http://schemas.microsoft.com/VisualStudio/2011/storyboarding/control">
  <Id Name="System.Storyboarding.Common.Text" Revision="1" Stencil="System.Storyboarding.Common" StencilVersion="0.1"/>
</Control>
</file>

<file path=customXml/item624.xml><?xml version="1.0" encoding="utf-8"?>
<Control xmlns="http://schemas.microsoft.com/VisualStudio/2011/storyboarding/control">
  <Id Name="68a6efa7-0759-454d-829d-0dcf3dd35ea4" Revision="1" Stencil="System.MyShapes" StencilVersion="1.0"/>
</Control>
</file>

<file path=customXml/item625.xml><?xml version="1.0" encoding="utf-8"?>
<Control xmlns="http://schemas.microsoft.com/VisualStudio/2011/storyboarding/control">
  <Id Name="System.Storyboarding.Common.Text" Revision="1" Stencil="System.Storyboarding.Common" StencilVersion="0.1"/>
</Control>
</file>

<file path=customXml/item626.xml><?xml version="1.0" encoding="utf-8"?>
<Control xmlns="http://schemas.microsoft.com/VisualStudio/2011/storyboarding/control">
  <Id Name="System.Storyboarding.Common.Text" Revision="1" Stencil="System.Storyboarding.Common" StencilVersion="0.1"/>
</Control>
</file>

<file path=customXml/item627.xml><?xml version="1.0" encoding="utf-8"?>
<Control xmlns="http://schemas.microsoft.com/VisualStudio/2011/storyboarding/control">
  <Id Name="System.Storyboarding.Common.Text" Revision="1" Stencil="System.Storyboarding.Common" StencilVersion="0.1"/>
</Control>
</file>

<file path=customXml/item628.xml><?xml version="1.0" encoding="utf-8"?>
<Control xmlns="http://schemas.microsoft.com/VisualStudio/2011/storyboarding/control">
  <Id Name="68a6efa7-0759-454d-829d-0dcf3dd35ea4" Revision="1" Stencil="System.MyShapes" StencilVersion="1.0"/>
</Control>
</file>

<file path=customXml/item629.xml><?xml version="1.0" encoding="utf-8"?>
<Control xmlns="http://schemas.microsoft.com/VisualStudio/2011/storyboarding/control">
  <Id Name="System.Storyboarding.Common.Text" Revision="1" Stencil="System.Storyboarding.Common" StencilVersion="0.1"/>
</Control>
</file>

<file path=customXml/item63.xml><?xml version="1.0" encoding="utf-8"?>
<Control xmlns="http://schemas.microsoft.com/VisualStudio/2011/storyboarding/control">
  <Id Name="System.Storyboarding.Common.Text" Revision="1" Stencil="System.Storyboarding.Common" StencilVersion="0.1"/>
</Control>
</file>

<file path=customXml/item630.xml><?xml version="1.0" encoding="utf-8"?>
<Control xmlns="http://schemas.microsoft.com/VisualStudio/2011/storyboarding/control">
  <Id Name="System.Storyboarding.Common.Text" Revision="1" Stencil="System.Storyboarding.Common" StencilVersion="0.1"/>
</Control>
</file>

<file path=customXml/item631.xml><?xml version="1.0" encoding="utf-8"?>
<Control xmlns="http://schemas.microsoft.com/VisualStudio/2011/storyboarding/control">
  <Id Name="System.Storyboarding.Common.Text" Revision="1" Stencil="System.Storyboarding.Common" StencilVersion="0.1"/>
</Control>
</file>

<file path=customXml/item632.xml><?xml version="1.0" encoding="utf-8"?>
<Control xmlns="http://schemas.microsoft.com/VisualStudio/2011/storyboarding/control">
  <Id Name="126ea32c-c6f2-4e50-82f4-2b9687deaa14" Revision="1" Stencil="System.MyShapes" StencilVersion="1.0"/>
</Control>
</file>

<file path=customXml/item633.xml><?xml version="1.0" encoding="utf-8"?>
<Control xmlns="http://schemas.microsoft.com/VisualStudio/2011/storyboarding/control">
  <Id Name="f942614c-ea29-48b0-a0bf-39a188daa13c" Revision="1" Stencil="System.MyShapes" StencilVersion="1.0"/>
</Control>
</file>

<file path=customXml/item634.xml><?xml version="1.0" encoding="utf-8"?>
<Control xmlns="http://schemas.microsoft.com/VisualStudio/2011/storyboarding/control">
  <Id Name="System.Storyboarding.Common.Text" Revision="1" Stencil="System.Storyboarding.Common" StencilVersion="0.1"/>
</Control>
</file>

<file path=customXml/item635.xml><?xml version="1.0" encoding="utf-8"?>
<Control xmlns="http://schemas.microsoft.com/VisualStudio/2011/storyboarding/control">
  <Id Name="System.Storyboarding.Common.Text" Revision="1" Stencil="System.Storyboarding.Common" StencilVersion="0.1"/>
</Control>
</file>

<file path=customXml/item636.xml><?xml version="1.0" encoding="utf-8"?>
<Control xmlns="http://schemas.microsoft.com/VisualStudio/2011/storyboarding/control">
  <Id Name="System.Storyboarding.Common.Text" Revision="1" Stencil="System.Storyboarding.Common" StencilVersion="0.1"/>
</Control>
</file>

<file path=customXml/item637.xml><?xml version="1.0" encoding="utf-8"?>
<Control xmlns="http://schemas.microsoft.com/VisualStudio/2011/storyboarding/control">
  <Id Name="System.Storyboarding.Common.Text" Revision="1" Stencil="System.Storyboarding.Common" StencilVersion="0.1"/>
</Control>
</file>

<file path=customXml/item638.xml><?xml version="1.0" encoding="utf-8"?>
<Control xmlns="http://schemas.microsoft.com/VisualStudio/2011/storyboarding/control">
  <Id Name="2d0ec6f4-3d74-4898-a25c-e2cd29156f33" Revision="1" Stencil="System.MyShapes" StencilVersion="1.0"/>
</Control>
</file>

<file path=customXml/item639.xml><?xml version="1.0" encoding="utf-8"?>
<Control xmlns="http://schemas.microsoft.com/VisualStudio/2011/storyboarding/control">
  <Id Name="System.Storyboarding.Common.Text" Revision="1" Stencil="System.Storyboarding.Common" StencilVersion="0.1"/>
</Control>
</file>

<file path=customXml/item64.xml><?xml version="1.0" encoding="utf-8"?>
<Control xmlns="http://schemas.microsoft.com/VisualStudio/2011/storyboarding/control">
  <Id Name="68a6efa7-0759-454d-829d-0dcf3dd35ea4" Revision="1" Stencil="System.MyShapes" StencilVersion="1.0"/>
</Control>
</file>

<file path=customXml/item640.xml><?xml version="1.0" encoding="utf-8"?>
<Control xmlns="http://schemas.microsoft.com/VisualStudio/2011/storyboarding/control">
  <Id Name="System.Storyboarding.Common.Text" Revision="1" Stencil="System.Storyboarding.Common" StencilVersion="0.1"/>
</Control>
</file>

<file path=customXml/item641.xml><?xml version="1.0" encoding="utf-8"?>
<Control xmlns="http://schemas.microsoft.com/VisualStudio/2011/storyboarding/control">
  <Id Name="System.Storyboarding.Common.Text" Revision="1" Stencil="System.Storyboarding.Common" StencilVersion="0.1"/>
</Control>
</file>

<file path=customXml/item642.xml><?xml version="1.0" encoding="utf-8"?>
<Control xmlns="http://schemas.microsoft.com/VisualStudio/2011/storyboarding/control">
  <Id Name="System.Storyboarding.Common.Text" Revision="1" Stencil="System.Storyboarding.Common" StencilVersion="0.1"/>
</Control>
</file>

<file path=customXml/item643.xml><?xml version="1.0" encoding="utf-8"?>
<Control xmlns="http://schemas.microsoft.com/VisualStudio/2011/storyboarding/control">
  <Id Name="f942614c-ea29-48b0-a0bf-39a188daa13c" Revision="1" Stencil="System.MyShapes" StencilVersion="1.0"/>
</Control>
</file>

<file path=customXml/item644.xml><?xml version="1.0" encoding="utf-8"?>
<Control xmlns="http://schemas.microsoft.com/VisualStudio/2011/storyboarding/control">
  <Id Name="5d1b3dce-16e1-4d33-a649-35b231ab4c99" Revision="1" Stencil="System.MyShapes" StencilVersion="1.0"/>
</Control>
</file>

<file path=customXml/item645.xml><?xml version="1.0" encoding="utf-8"?>
<Control xmlns="http://schemas.microsoft.com/VisualStudio/2011/storyboarding/control">
  <Id Name="System.Storyboarding.Common.Text" Revision="1" Stencil="System.Storyboarding.Common" StencilVersion="0.1"/>
</Control>
</file>

<file path=customXml/item646.xml><?xml version="1.0" encoding="utf-8"?>
<Control xmlns="http://schemas.microsoft.com/VisualStudio/2011/storyboarding/control">
  <Id Name="2d0ec6f4-3d74-4898-a25c-e2cd29156f33" Revision="1" Stencil="System.MyShapes" StencilVersion="1.0"/>
</Control>
</file>

<file path=customXml/item647.xml><?xml version="1.0" encoding="utf-8"?>
<Control xmlns="http://schemas.microsoft.com/VisualStudio/2011/storyboarding/control">
  <Id Name="System.Storyboarding.Common.Text" Revision="1" Stencil="System.Storyboarding.Common" StencilVersion="0.1"/>
</Control>
</file>

<file path=customXml/item648.xml><?xml version="1.0" encoding="utf-8"?>
<Control xmlns="http://schemas.microsoft.com/VisualStudio/2011/storyboarding/control">
  <Id Name="68a6efa7-0759-454d-829d-0dcf3dd35ea4" Revision="1" Stencil="System.MyShapes" StencilVersion="1.0"/>
</Control>
</file>

<file path=customXml/item649.xml><?xml version="1.0" encoding="utf-8"?>
<Control xmlns="http://schemas.microsoft.com/VisualStudio/2011/storyboarding/control">
  <Id Name="System.Storyboarding.Common.Text" Revision="1" Stencil="System.Storyboarding.Common" StencilVersion="0.1"/>
</Control>
</file>

<file path=customXml/item65.xml><?xml version="1.0" encoding="utf-8"?>
<Control xmlns="http://schemas.microsoft.com/VisualStudio/2011/storyboarding/control">
  <Id Name="System.Storyboarding.Common.Text" Revision="1" Stencil="System.Storyboarding.Common" StencilVersion="0.1"/>
</Control>
</file>

<file path=customXml/item650.xml><?xml version="1.0" encoding="utf-8"?>
<Control xmlns="http://schemas.microsoft.com/VisualStudio/2011/storyboarding/control">
  <Id Name="System.Storyboarding.Common.Text" Revision="1" Stencil="System.Storyboarding.Common" StencilVersion="0.1"/>
</Control>
</file>

<file path=customXml/item651.xml><?xml version="1.0" encoding="utf-8"?>
<Control xmlns="http://schemas.microsoft.com/VisualStudio/2011/storyboarding/control">
  <Id Name="System.Storyboarding.Common.Text" Revision="1" Stencil="System.Storyboarding.Common" StencilVersion="0.1"/>
</Control>
</file>

<file path=customXml/item652.xml><?xml version="1.0" encoding="utf-8"?>
<Control xmlns="http://schemas.microsoft.com/VisualStudio/2011/storyboarding/control">
  <Id Name="f942614c-ea29-48b0-a0bf-39a188daa13c" Revision="1" Stencil="System.MyShapes" StencilVersion="1.0"/>
</Control>
</file>

<file path=customXml/item653.xml><?xml version="1.0" encoding="utf-8"?>
<Control xmlns="http://schemas.microsoft.com/VisualStudio/2011/storyboarding/control">
  <Id Name="System.Storyboarding.Common.Text" Revision="1" Stencil="System.Storyboarding.Common" StencilVersion="0.1"/>
</Control>
</file>

<file path=customXml/item654.xml><?xml version="1.0" encoding="utf-8"?>
<Control xmlns="http://schemas.microsoft.com/VisualStudio/2011/storyboarding/control">
  <Id Name="System.Storyboarding.Common.Text" Revision="1" Stencil="System.Storyboarding.Common" StencilVersion="0.1"/>
</Control>
</file>

<file path=customXml/item655.xml><?xml version="1.0" encoding="utf-8"?>
<Control xmlns="http://schemas.microsoft.com/VisualStudio/2011/storyboarding/control">
  <Id Name="System.Storyboarding.Common.Text" Revision="1" Stencil="System.Storyboarding.Common" StencilVersion="0.1"/>
</Control>
</file>

<file path=customXml/item656.xml><?xml version="1.0" encoding="utf-8"?>
<Control xmlns="http://schemas.microsoft.com/VisualStudio/2011/storyboarding/control">
  <Id Name="System.Storyboarding.Common.Text" Revision="1" Stencil="System.Storyboarding.Common" StencilVersion="0.1"/>
</Control>
</file>

<file path=customXml/item657.xml><?xml version="1.0" encoding="utf-8"?>
<Control xmlns="http://schemas.microsoft.com/VisualStudio/2011/storyboarding/control">
  <Id Name="System.Storyboarding.Common.Text" Revision="1" Stencil="System.Storyboarding.Common" StencilVersion="0.1"/>
</Control>
</file>

<file path=customXml/item658.xml><?xml version="1.0" encoding="utf-8"?>
<Control xmlns="http://schemas.microsoft.com/VisualStudio/2011/storyboarding/control">
  <Id Name="System.Storyboarding.Common.Text" Revision="1" Stencil="System.Storyboarding.Common" StencilVersion="0.1"/>
</Control>
</file>

<file path=customXml/item659.xml><?xml version="1.0" encoding="utf-8"?>
<Control xmlns="http://schemas.microsoft.com/VisualStudio/2011/storyboarding/control">
  <Id Name="System.Storyboarding.Common.Text" Revision="1" Stencil="System.Storyboarding.Common" StencilVersion="0.1"/>
</Control>
</file>

<file path=customXml/item66.xml><?xml version="1.0" encoding="utf-8"?>
<Control xmlns="http://schemas.microsoft.com/VisualStudio/2011/storyboarding/control">
  <Id Name="f942614c-ea29-48b0-a0bf-39a188daa13c" Revision="1" Stencil="System.MyShapes" StencilVersion="1.0"/>
</Control>
</file>

<file path=customXml/item660.xml><?xml version="1.0" encoding="utf-8"?>
<Control xmlns="http://schemas.microsoft.com/VisualStudio/2011/storyboarding/control">
  <Id Name="System.Storyboarding.Common.Text" Revision="1" Stencil="System.Storyboarding.Common" StencilVersion="0.1"/>
</Control>
</file>

<file path=customXml/item661.xml><?xml version="1.0" encoding="utf-8"?>
<Control xmlns="http://schemas.microsoft.com/VisualStudio/2011/storyboarding/control">
  <Id Name="2d0ec6f4-3d74-4898-a25c-e2cd29156f33" Revision="1" Stencil="System.MyShapes" StencilVersion="1.0"/>
</Control>
</file>

<file path=customXml/item662.xml><?xml version="1.0" encoding="utf-8"?>
<Control xmlns="http://schemas.microsoft.com/VisualStudio/2011/storyboarding/control">
  <Id Name="System.Storyboarding.Common.Text" Revision="1" Stencil="System.Storyboarding.Common" StencilVersion="0.1"/>
</Control>
</file>

<file path=customXml/item663.xml><?xml version="1.0" encoding="utf-8"?>
<Control xmlns="http://schemas.microsoft.com/VisualStudio/2011/storyboarding/control">
  <Id Name="f942614c-ea29-48b0-a0bf-39a188daa13c" Revision="1" Stencil="System.MyShapes" StencilVersion="1.0"/>
</Control>
</file>

<file path=customXml/item664.xml><?xml version="1.0" encoding="utf-8"?>
<Control xmlns="http://schemas.microsoft.com/VisualStudio/2011/storyboarding/control">
  <Id Name="f942614c-ea29-48b0-a0bf-39a188daa13c" Revision="1" Stencil="System.MyShapes" StencilVersion="1.0"/>
</Control>
</file>

<file path=customXml/item665.xml><?xml version="1.0" encoding="utf-8"?>
<Control xmlns="http://schemas.microsoft.com/VisualStudio/2011/storyboarding/control">
  <Id Name="System.Storyboarding.Common.Text" Revision="1" Stencil="System.Storyboarding.Common" StencilVersion="0.1"/>
</Control>
</file>

<file path=customXml/item666.xml><?xml version="1.0" encoding="utf-8"?>
<Control xmlns="http://schemas.microsoft.com/VisualStudio/2011/storyboarding/control">
  <Id Name="System.Storyboarding.Common.Text" Revision="1" Stencil="System.Storyboarding.Common" StencilVersion="0.1"/>
</Control>
</file>

<file path=customXml/item667.xml><?xml version="1.0" encoding="utf-8"?>
<Control xmlns="http://schemas.microsoft.com/VisualStudio/2011/storyboarding/control">
  <Id Name="2d0ec6f4-3d74-4898-a25c-e2cd29156f33" Revision="1" Stencil="System.MyShapes" StencilVersion="1.0"/>
</Control>
</file>

<file path=customXml/item668.xml><?xml version="1.0" encoding="utf-8"?>
<Control xmlns="http://schemas.microsoft.com/VisualStudio/2011/storyboarding/control">
  <Id Name="126ea32c-c6f2-4e50-82f4-2b9687deaa14" Revision="1" Stencil="System.MyShapes" StencilVersion="1.0"/>
</Control>
</file>

<file path=customXml/item669.xml><?xml version="1.0" encoding="utf-8"?>
<Control xmlns="http://schemas.microsoft.com/VisualStudio/2011/storyboarding/control">
  <Id Name="System.Storyboarding.Common.Text" Revision="1" Stencil="System.Storyboarding.Common" StencilVersion="0.1"/>
</Control>
</file>

<file path=customXml/item67.xml><?xml version="1.0" encoding="utf-8"?>
<Control xmlns="http://schemas.microsoft.com/VisualStudio/2011/storyboarding/control">
  <Id Name="System.Storyboarding.Common.Text" Revision="1" Stencil="System.Storyboarding.Common" StencilVersion="0.1"/>
</Control>
</file>

<file path=customXml/item670.xml><?xml version="1.0" encoding="utf-8"?>
<Control xmlns="http://schemas.microsoft.com/VisualStudio/2011/storyboarding/control">
  <Id Name="2d0ec6f4-3d74-4898-a25c-e2cd29156f33" Revision="1" Stencil="System.MyShapes" StencilVersion="1.0"/>
</Control>
</file>

<file path=customXml/item671.xml><?xml version="1.0" encoding="utf-8"?>
<Control xmlns="http://schemas.microsoft.com/VisualStudio/2011/storyboarding/control">
  <Id Name="System.Storyboarding.Common.Text" Revision="1" Stencil="System.Storyboarding.Common" StencilVersion="0.1"/>
</Control>
</file>

<file path=customXml/item672.xml><?xml version="1.0" encoding="utf-8"?>
<Control xmlns="http://schemas.microsoft.com/VisualStudio/2011/storyboarding/control">
  <Id Name="System.Storyboarding.Common.Text" Revision="1" Stencil="System.Storyboarding.Common" StencilVersion="0.1"/>
</Control>
</file>

<file path=customXml/item673.xml><?xml version="1.0" encoding="utf-8"?>
<Control xmlns="http://schemas.microsoft.com/VisualStudio/2011/storyboarding/control">
  <Id Name="5d1b3dce-16e1-4d33-a649-35b231ab4c99" Revision="1" Stencil="System.MyShapes" StencilVersion="1.0"/>
</Control>
</file>

<file path=customXml/item674.xml><?xml version="1.0" encoding="utf-8"?>
<Control xmlns="http://schemas.microsoft.com/VisualStudio/2011/storyboarding/control">
  <Id Name="2d0ec6f4-3d74-4898-a25c-e2cd29156f33" Revision="1" Stencil="System.MyShapes" StencilVersion="1.0"/>
</Control>
</file>

<file path=customXml/item675.xml><?xml version="1.0" encoding="utf-8"?>
<Control xmlns="http://schemas.microsoft.com/VisualStudio/2011/storyboarding/control">
  <Id Name="68a6efa7-0759-454d-829d-0dcf3dd35ea4" Revision="1" Stencil="System.MyShapes" StencilVersion="1.0"/>
</Control>
</file>

<file path=customXml/item676.xml><?xml version="1.0" encoding="utf-8"?>
<Control xmlns="http://schemas.microsoft.com/VisualStudio/2011/storyboarding/control">
  <Id Name="System.Storyboarding.Common.Text" Revision="1" Stencil="System.Storyboarding.Common" StencilVersion="0.1"/>
</Control>
</file>

<file path=customXml/item677.xml><?xml version="1.0" encoding="utf-8"?>
<Control xmlns="http://schemas.microsoft.com/VisualStudio/2011/storyboarding/control">
  <Id Name="System.Storyboarding.Common.Text" Revision="1" Stencil="System.Storyboarding.Common" StencilVersion="0.1"/>
</Control>
</file>

<file path=customXml/item678.xml><?xml version="1.0" encoding="utf-8"?>
<Control xmlns="http://schemas.microsoft.com/VisualStudio/2011/storyboarding/control">
  <Id Name="System.Storyboarding.Common.Text" Revision="1" Stencil="System.Storyboarding.Common" StencilVersion="0.1"/>
</Control>
</file>

<file path=customXml/item679.xml><?xml version="1.0" encoding="utf-8"?>
<Control xmlns="http://schemas.microsoft.com/VisualStudio/2011/storyboarding/control">
  <Id Name="System.Storyboarding.Common.Text" Revision="1" Stencil="System.Storyboarding.Common" StencilVersion="0.1"/>
</Control>
</file>

<file path=customXml/item68.xml><?xml version="1.0" encoding="utf-8"?>
<Control xmlns="http://schemas.microsoft.com/VisualStudio/2011/storyboarding/control">
  <Id Name="5d1b3dce-16e1-4d33-a649-35b231ab4c99" Revision="1" Stencil="System.MyShapes" StencilVersion="1.0"/>
</Control>
</file>

<file path=customXml/item680.xml><?xml version="1.0" encoding="utf-8"?>
<Control xmlns="http://schemas.microsoft.com/VisualStudio/2011/storyboarding/control">
  <Id Name="System.Storyboarding.Common.Text" Revision="1" Stencil="System.Storyboarding.Common" StencilVersion="0.1"/>
</Control>
</file>

<file path=customXml/item681.xml><?xml version="1.0" encoding="utf-8"?>
<Control xmlns="http://schemas.microsoft.com/VisualStudio/2011/storyboarding/control">
  <Id Name="f942614c-ea29-48b0-a0bf-39a188daa13c" Revision="1" Stencil="System.MyShapes" StencilVersion="1.0"/>
</Control>
</file>

<file path=customXml/item682.xml><?xml version="1.0" encoding="utf-8"?>
<Control xmlns="http://schemas.microsoft.com/VisualStudio/2011/storyboarding/control">
  <Id Name="System.Storyboarding.Common.Text" Revision="1" Stencil="System.Storyboarding.Common" StencilVersion="0.1"/>
</Control>
</file>

<file path=customXml/item683.xml><?xml version="1.0" encoding="utf-8"?>
<Control xmlns="http://schemas.microsoft.com/VisualStudio/2011/storyboarding/control">
  <Id Name="System.Storyboarding.Common.Text" Revision="1" Stencil="System.Storyboarding.Common" StencilVersion="0.1"/>
</Control>
</file>

<file path=customXml/item684.xml><?xml version="1.0" encoding="utf-8"?>
<Control xmlns="http://schemas.microsoft.com/VisualStudio/2011/storyboarding/control">
  <Id Name="System.Storyboarding.Common.Text" Revision="1" Stencil="System.Storyboarding.Common" StencilVersion="0.1"/>
</Control>
</file>

<file path=customXml/item685.xml><?xml version="1.0" encoding="utf-8"?>
<Control xmlns="http://schemas.microsoft.com/VisualStudio/2011/storyboarding/control">
  <Id Name="f942614c-ea29-48b0-a0bf-39a188daa13c" Revision="1" Stencil="System.MyShapes" StencilVersion="1.0"/>
</Control>
</file>

<file path=customXml/item686.xml><?xml version="1.0" encoding="utf-8"?>
<Control xmlns="http://schemas.microsoft.com/VisualStudio/2011/storyboarding/control">
  <Id Name="System.Storyboarding.Common.Text" Revision="1" Stencil="System.Storyboarding.Common" StencilVersion="0.1"/>
</Control>
</file>

<file path=customXml/item687.xml><?xml version="1.0" encoding="utf-8"?>
<Control xmlns="http://schemas.microsoft.com/VisualStudio/2011/storyboarding/control">
  <Id Name="System.Storyboarding.Common.Text" Revision="1" Stencil="System.Storyboarding.Common" StencilVersion="0.1"/>
</Control>
</file>

<file path=customXml/item688.xml><?xml version="1.0" encoding="utf-8"?>
<Control xmlns="http://schemas.microsoft.com/VisualStudio/2011/storyboarding/control">
  <Id Name="System.Storyboarding.Common.Text" Revision="1" Stencil="System.Storyboarding.Common" StencilVersion="0.1"/>
</Control>
</file>

<file path=customXml/item689.xml><?xml version="1.0" encoding="utf-8"?>
<Control xmlns="http://schemas.microsoft.com/VisualStudio/2011/storyboarding/control">
  <Id Name="System.Storyboarding.Common.Text" Revision="1" Stencil="System.Storyboarding.Common" StencilVersion="0.1"/>
</Control>
</file>

<file path=customXml/item69.xml><?xml version="1.0" encoding="utf-8"?>
<Control xmlns="http://schemas.microsoft.com/VisualStudio/2011/storyboarding/control">
  <Id Name="System.Storyboarding.Common.Text" Revision="1" Stencil="System.Storyboarding.Common" StencilVersion="0.1"/>
</Control>
</file>

<file path=customXml/item690.xml><?xml version="1.0" encoding="utf-8"?>
<Control xmlns="http://schemas.microsoft.com/VisualStudio/2011/storyboarding/control">
  <Id Name="System.Storyboarding.Common.Text" Revision="1" Stencil="System.Storyboarding.Common" StencilVersion="0.1"/>
</Control>
</file>

<file path=customXml/item691.xml><?xml version="1.0" encoding="utf-8"?>
<Control xmlns="http://schemas.microsoft.com/VisualStudio/2011/storyboarding/control">
  <Id Name="2d0ec6f4-3d74-4898-a25c-e2cd29156f33" Revision="1" Stencil="System.MyShapes" StencilVersion="1.0"/>
</Control>
</file>

<file path=customXml/item692.xml><?xml version="1.0" encoding="utf-8"?>
<Control xmlns="http://schemas.microsoft.com/VisualStudio/2011/storyboarding/control">
  <Id Name="System.Storyboarding.Common.Text" Revision="1" Stencil="System.Storyboarding.Common" StencilVersion="0.1"/>
</Control>
</file>

<file path=customXml/item693.xml><?xml version="1.0" encoding="utf-8"?>
<Control xmlns="http://schemas.microsoft.com/VisualStudio/2011/storyboarding/control">
  <Id Name="f942614c-ea29-48b0-a0bf-39a188daa13c" Revision="1" Stencil="System.MyShapes" StencilVersion="1.0"/>
</Control>
</file>

<file path=customXml/item694.xml><?xml version="1.0" encoding="utf-8"?>
<Control xmlns="http://schemas.microsoft.com/VisualStudio/2011/storyboarding/control">
  <Id Name="126ea32c-c6f2-4e50-82f4-2b9687deaa14" Revision="1" Stencil="System.MyShapes" StencilVersion="1.0"/>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System.Storyboarding.Common.Text" Revision="1" Stencil="System.Storyboarding.Common" StencilVersion="0.1"/>
</Control>
</file>

<file path=customXml/item697.xml><?xml version="1.0" encoding="utf-8"?>
<Control xmlns="http://schemas.microsoft.com/VisualStudio/2011/storyboarding/control">
  <Id Name="f942614c-ea29-48b0-a0bf-39a188daa13c" Revision="1" Stencil="System.MyShapes" StencilVersion="1.0"/>
</Control>
</file>

<file path=customXml/item698.xml><?xml version="1.0" encoding="utf-8"?>
<Control xmlns="http://schemas.microsoft.com/VisualStudio/2011/storyboarding/control">
  <Id Name="2d0ec6f4-3d74-4898-a25c-e2cd29156f33" Revision="1" Stencil="System.MyShapes" StencilVersion="1.0"/>
</Control>
</file>

<file path=customXml/item699.xml><?xml version="1.0" encoding="utf-8"?>
<Control xmlns="http://schemas.microsoft.com/VisualStudio/2011/storyboarding/control">
  <Id Name="System.Storyboarding.Common.Text" Revision="1" Stencil="System.Storyboarding.Common" StencilVersion="0.1"/>
</Control>
</file>

<file path=customXml/item7.xml><?xml version="1.0" encoding="utf-8"?>
<Control xmlns="http://schemas.microsoft.com/VisualStudio/2011/storyboarding/control">
  <Id Name="System.Storyboarding.Common.Text" Revision="1" Stencil="System.Storyboarding.Common" StencilVersion="0.1"/>
</Control>
</file>

<file path=customXml/item70.xml><?xml version="1.0" encoding="utf-8"?>
<Control xmlns="http://schemas.microsoft.com/VisualStudio/2011/storyboarding/control">
  <Id Name="System.Storyboarding.Common.Text" Revision="1" Stencil="System.Storyboarding.Common" StencilVersion="0.1"/>
</Control>
</file>

<file path=customXml/item700.xml><?xml version="1.0" encoding="utf-8"?>
<Control xmlns="http://schemas.microsoft.com/VisualStudio/2011/storyboarding/control">
  <Id Name="System.Storyboarding.Common.Text" Revision="1" Stencil="System.Storyboarding.Common" StencilVersion="0.1"/>
</Control>
</file>

<file path=customXml/item701.xml><?xml version="1.0" encoding="utf-8"?>
<Control xmlns="http://schemas.microsoft.com/VisualStudio/2011/storyboarding/control">
  <Id Name="System.Storyboarding.Common.Text" Revision="1" Stencil="System.Storyboarding.Common" StencilVersion="0.1"/>
</Control>
</file>

<file path=customXml/item702.xml><?xml version="1.0" encoding="utf-8"?>
<Control xmlns="http://schemas.microsoft.com/VisualStudio/2011/storyboarding/control">
  <Id Name="f942614c-ea29-48b0-a0bf-39a188daa13c" Revision="1" Stencil="System.MyShapes" StencilVersion="1.0"/>
</Control>
</file>

<file path=customXml/item703.xml><?xml version="1.0" encoding="utf-8"?>
<Control xmlns="http://schemas.microsoft.com/VisualStudio/2011/storyboarding/control">
  <Id Name="System.Storyboarding.Common.Text" Revision="1" Stencil="System.Storyboarding.Common" StencilVersion="0.1"/>
</Control>
</file>

<file path=customXml/item704.xml><?xml version="1.0" encoding="utf-8"?>
<Control xmlns="http://schemas.microsoft.com/VisualStudio/2011/storyboarding/control">
  <Id Name="System.Storyboarding.Common.Text" Revision="1" Stencil="System.Storyboarding.Common" StencilVersion="0.1"/>
</Control>
</file>

<file path=customXml/item705.xml><?xml version="1.0" encoding="utf-8"?>
<Control xmlns="http://schemas.microsoft.com/VisualStudio/2011/storyboarding/control">
  <Id Name="68a6efa7-0759-454d-829d-0dcf3dd35ea4" Revision="1" Stencil="System.MyShapes" StencilVersion="1.0"/>
</Control>
</file>

<file path=customXml/item706.xml><?xml version="1.0" encoding="utf-8"?>
<Control xmlns="http://schemas.microsoft.com/VisualStudio/2011/storyboarding/control">
  <Id Name="System.Storyboarding.Common.Text" Revision="1" Stencil="System.Storyboarding.Common" StencilVersion="0.1"/>
</Control>
</file>

<file path=customXml/item707.xml><?xml version="1.0" encoding="utf-8"?>
<Control xmlns="http://schemas.microsoft.com/VisualStudio/2011/storyboarding/control">
  <Id Name="System.Storyboarding.Common.Text" Revision="1" Stencil="System.Storyboarding.Common" StencilVersion="0.1"/>
</Control>
</file>

<file path=customXml/item708.xml><?xml version="1.0" encoding="utf-8"?>
<Control xmlns="http://schemas.microsoft.com/VisualStudio/2011/storyboarding/control">
  <Id Name="0eb6adba-f44f-478a-accc-2bc808ff9e71" Revision="1" Stencil="System.MyShapes" StencilVersion="1.0"/>
</Control>
</file>

<file path=customXml/item709.xml><?xml version="1.0" encoding="utf-8"?>
<Control xmlns="http://schemas.microsoft.com/VisualStudio/2011/storyboarding/control">
  <Id Name="System.Storyboarding.Common.Text" Revision="1" Stencil="System.Storyboarding.Common" StencilVersion="0.1"/>
</Control>
</file>

<file path=customXml/item71.xml><?xml version="1.0" encoding="utf-8"?>
<Control xmlns="http://schemas.microsoft.com/VisualStudio/2011/storyboarding/control">
  <Id Name="System.Storyboarding.Common.Text" Revision="1" Stencil="System.Storyboarding.Common" StencilVersion="0.1"/>
</Control>
</file>

<file path=customXml/item710.xml><?xml version="1.0" encoding="utf-8"?>
<Control xmlns="http://schemas.microsoft.com/VisualStudio/2011/storyboarding/control">
  <Id Name="System.Storyboarding.Common.Text" Revision="1" Stencil="System.Storyboarding.Common" StencilVersion="0.1"/>
</Control>
</file>

<file path=customXml/item711.xml><?xml version="1.0" encoding="utf-8"?>
<Control xmlns="http://schemas.microsoft.com/VisualStudio/2011/storyboarding/control">
  <Id Name="System.Storyboarding.Common.Text" Revision="1" Stencil="System.Storyboarding.Common" StencilVersion="0.1"/>
</Control>
</file>

<file path=customXml/item712.xml><?xml version="1.0" encoding="utf-8"?>
<Control xmlns="http://schemas.microsoft.com/VisualStudio/2011/storyboarding/control">
  <Id Name="System.Storyboarding.Common.Text" Revision="1" Stencil="System.Storyboarding.Common" StencilVersion="0.1"/>
</Control>
</file>

<file path=customXml/item713.xml><?xml version="1.0" encoding="utf-8"?>
<Control xmlns="http://schemas.microsoft.com/VisualStudio/2011/storyboarding/control">
  <Id Name="System.Storyboarding.Common.Text" Revision="1" Stencil="System.Storyboarding.Common" StencilVersion="0.1"/>
</Control>
</file>

<file path=customXml/item714.xml><?xml version="1.0" encoding="utf-8"?>
<Control xmlns="http://schemas.microsoft.com/VisualStudio/2011/storyboarding/control">
  <Id Name="System.Storyboarding.Common.Text" Revision="1" Stencil="System.Storyboarding.Common" StencilVersion="0.1"/>
</Control>
</file>

<file path=customXml/item715.xml><?xml version="1.0" encoding="utf-8"?>
<Control xmlns="http://schemas.microsoft.com/VisualStudio/2011/storyboarding/control">
  <Id Name="System.Storyboarding.Common.Text" Revision="1" Stencil="System.Storyboarding.Common" StencilVersion="0.1"/>
</Control>
</file>

<file path=customXml/item716.xml><?xml version="1.0" encoding="utf-8"?>
<Control xmlns="http://schemas.microsoft.com/VisualStudio/2011/storyboarding/control">
  <Id Name="System.Storyboarding.Common.Text" Revision="1" Stencil="System.Storyboarding.Common" StencilVersion="0.1"/>
</Control>
</file>

<file path=customXml/item717.xml><?xml version="1.0" encoding="utf-8"?>
<Control xmlns="http://schemas.microsoft.com/VisualStudio/2011/storyboarding/control">
  <Id Name="System.Storyboarding.Common.Text" Revision="1" Stencil="System.Storyboarding.Common" StencilVersion="0.1"/>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System.Storyboarding.Common.Text" Revision="1" Stencil="System.Storyboarding.Common" StencilVersion="0.1"/>
</Control>
</file>

<file path=customXml/item72.xml><?xml version="1.0" encoding="utf-8"?>
<Control xmlns="http://schemas.microsoft.com/VisualStudio/2011/storyboarding/control">
  <Id Name="System.Storyboarding.Common.Text" Revision="1" Stencil="System.Storyboarding.Common" StencilVersion="0.1"/>
</Control>
</file>

<file path=customXml/item720.xml><?xml version="1.0" encoding="utf-8"?>
<Control xmlns="http://schemas.microsoft.com/VisualStudio/2011/storyboarding/control">
  <Id Name="68a6efa7-0759-454d-829d-0dcf3dd35ea4" Revision="1" Stencil="System.MyShapes" StencilVersion="1.0"/>
</Control>
</file>

<file path=customXml/item721.xml><?xml version="1.0" encoding="utf-8"?>
<Control xmlns="http://schemas.microsoft.com/VisualStudio/2011/storyboarding/control">
  <Id Name="f942614c-ea29-48b0-a0bf-39a188daa13c" Revision="1" Stencil="System.MyShapes" StencilVersion="1.0"/>
</Control>
</file>

<file path=customXml/item722.xml><?xml version="1.0" encoding="utf-8"?>
<Control xmlns="http://schemas.microsoft.com/VisualStudio/2011/storyboarding/control">
  <Id Name="f942614c-ea29-48b0-a0bf-39a188daa13c" Revision="1" Stencil="System.MyShapes" StencilVersion="1.0"/>
</Control>
</file>

<file path=customXml/item723.xml><?xml version="1.0" encoding="utf-8"?>
<Control xmlns="http://schemas.microsoft.com/VisualStudio/2011/storyboarding/control">
  <Id Name="System.Storyboarding.Common.Text" Revision="1" Stencil="System.Storyboarding.Common" StencilVersion="0.1"/>
</Control>
</file>

<file path=customXml/item724.xml><?xml version="1.0" encoding="utf-8"?>
<Control xmlns="http://schemas.microsoft.com/VisualStudio/2011/storyboarding/control">
  <Id Name="System.Storyboarding.Common.Text" Revision="1" Stencil="System.Storyboarding.Common" StencilVersion="0.1"/>
</Control>
</file>

<file path=customXml/item725.xml><?xml version="1.0" encoding="utf-8"?>
<Control xmlns="http://schemas.microsoft.com/VisualStudio/2011/storyboarding/control">
  <Id Name="System.Storyboarding.Common.Text" Revision="1" Stencil="System.Storyboarding.Common" StencilVersion="0.1"/>
</Control>
</file>

<file path=customXml/item726.xml><?xml version="1.0" encoding="utf-8"?>
<Control xmlns="http://schemas.microsoft.com/VisualStudio/2011/storyboarding/control">
  <Id Name="68a6efa7-0759-454d-829d-0dcf3dd35ea4" Revision="1" Stencil="System.MyShapes" StencilVersion="1.0"/>
</Control>
</file>

<file path=customXml/item727.xml><?xml version="1.0" encoding="utf-8"?>
<Control xmlns="http://schemas.microsoft.com/VisualStudio/2011/storyboarding/control">
  <Id Name="System.Storyboarding.Common.Text" Revision="1" Stencil="System.Storyboarding.Common" StencilVersion="0.1"/>
</Control>
</file>

<file path=customXml/item728.xml><?xml version="1.0" encoding="utf-8"?>
<Control xmlns="http://schemas.microsoft.com/VisualStudio/2011/storyboarding/control">
  <Id Name="5d1b3dce-16e1-4d33-a649-35b231ab4c99" Revision="1" Stencil="System.MyShapes" StencilVersion="1.0"/>
</Control>
</file>

<file path=customXml/item729.xml><?xml version="1.0" encoding="utf-8"?>
<Control xmlns="http://schemas.microsoft.com/VisualStudio/2011/storyboarding/control">
  <Id Name="System.Storyboarding.Common.Text" Revision="1" Stencil="System.Storyboarding.Common" StencilVersion="0.1"/>
</Control>
</file>

<file path=customXml/item73.xml><?xml version="1.0" encoding="utf-8"?>
<Control xmlns="http://schemas.microsoft.com/VisualStudio/2011/storyboarding/control">
  <Id Name="System.Storyboarding.Common.Text" Revision="1" Stencil="System.Storyboarding.Common" StencilVersion="0.1"/>
</Control>
</file>

<file path=customXml/item730.xml><?xml version="1.0" encoding="utf-8"?>
<Control xmlns="http://schemas.microsoft.com/VisualStudio/2011/storyboarding/control">
  <Id Name="System.Storyboarding.Common.Text" Revision="1" Stencil="System.Storyboarding.Common" StencilVersion="0.1"/>
</Control>
</file>

<file path=customXml/item731.xml><?xml version="1.0" encoding="utf-8"?>
<Control xmlns="http://schemas.microsoft.com/VisualStudio/2011/storyboarding/control">
  <Id Name="System.Storyboarding.Common.Text" Revision="1" Stencil="System.Storyboarding.Common" StencilVersion="0.1"/>
</Control>
</file>

<file path=customXml/item732.xml><?xml version="1.0" encoding="utf-8"?>
<Control xmlns="http://schemas.microsoft.com/VisualStudio/2011/storyboarding/control">
  <Id Name="System.Storyboarding.Common.Text" Revision="1" Stencil="System.Storyboarding.Common" StencilVersion="0.1"/>
</Control>
</file>

<file path=customXml/item733.xml><?xml version="1.0" encoding="utf-8"?>
<Control xmlns="http://schemas.microsoft.com/VisualStudio/2011/storyboarding/control">
  <Id Name="0eb6adba-f44f-478a-accc-2bc808ff9e71" Revision="1" Stencil="System.MyShapes" StencilVersion="1.0"/>
</Control>
</file>

<file path=customXml/item734.xml><?xml version="1.0" encoding="utf-8"?>
<Control xmlns="http://schemas.microsoft.com/VisualStudio/2011/storyboarding/control">
  <Id Name="System.Storyboarding.Common.Text" Revision="1" Stencil="System.Storyboarding.Common" StencilVersion="0.1"/>
</Control>
</file>

<file path=customXml/item735.xml><?xml version="1.0" encoding="utf-8"?>
<Control xmlns="http://schemas.microsoft.com/VisualStudio/2011/storyboarding/control">
  <Id Name="System.Storyboarding.Common.Text" Revision="1" Stencil="System.Storyboarding.Common" StencilVersion="0.1"/>
</Control>
</file>

<file path=customXml/item736.xml><?xml version="1.0" encoding="utf-8"?>
<Control xmlns="http://schemas.microsoft.com/VisualStudio/2011/storyboarding/control">
  <Id Name="2d0ec6f4-3d74-4898-a25c-e2cd29156f33" Revision="1" Stencil="System.MyShapes" StencilVersion="1.0"/>
</Control>
</file>

<file path=customXml/item737.xml><?xml version="1.0" encoding="utf-8"?>
<Control xmlns="http://schemas.microsoft.com/VisualStudio/2011/storyboarding/control">
  <Id Name="System.Storyboarding.Common.Text" Revision="1" Stencil="System.Storyboarding.Common" StencilVersion="0.1"/>
</Control>
</file>

<file path=customXml/item738.xml><?xml version="1.0" encoding="utf-8"?>
<Control xmlns="http://schemas.microsoft.com/VisualStudio/2011/storyboarding/control">
  <Id Name="System.Storyboarding.Common.Text" Revision="1" Stencil="System.Storyboarding.Common" StencilVersion="0.1"/>
</Control>
</file>

<file path=customXml/item739.xml><?xml version="1.0" encoding="utf-8"?>
<Control xmlns="http://schemas.microsoft.com/VisualStudio/2011/storyboarding/control">
  <Id Name="System.Storyboarding.Common.Text" Revision="1" Stencil="System.Storyboarding.Common" StencilVersion="0.1"/>
</Control>
</file>

<file path=customXml/item74.xml><?xml version="1.0" encoding="utf-8"?>
<Control xmlns="http://schemas.microsoft.com/VisualStudio/2011/storyboarding/control">
  <Id Name="System.Storyboarding.Common.Text" Revision="1" Stencil="System.Storyboarding.Common" StencilVersion="0.1"/>
</Control>
</file>

<file path=customXml/item740.xml><?xml version="1.0" encoding="utf-8"?>
<Control xmlns="http://schemas.microsoft.com/VisualStudio/2011/storyboarding/control">
  <Id Name="System.Storyboarding.Common.Text" Revision="1" Stencil="System.Storyboarding.Common" StencilVersion="0.1"/>
</Control>
</file>

<file path=customXml/item741.xml><?xml version="1.0" encoding="utf-8"?>
<Control xmlns="http://schemas.microsoft.com/VisualStudio/2011/storyboarding/control">
  <Id Name="System.Storyboarding.Common.Text" Revision="1" Stencil="System.Storyboarding.Common" StencilVersion="0.1"/>
</Control>
</file>

<file path=customXml/item742.xml><?xml version="1.0" encoding="utf-8"?>
<Control xmlns="http://schemas.microsoft.com/VisualStudio/2011/storyboarding/control">
  <Id Name="System.Storyboarding.Common.Text" Revision="1" Stencil="System.Storyboarding.Common" StencilVersion="0.1"/>
</Control>
</file>

<file path=customXml/item743.xml><?xml version="1.0" encoding="utf-8"?>
<Control xmlns="http://schemas.microsoft.com/VisualStudio/2011/storyboarding/control">
  <Id Name="System.Storyboarding.Common.Text" Revision="1" Stencil="System.Storyboarding.Common" StencilVersion="0.1"/>
</Control>
</file>

<file path=customXml/item744.xml><?xml version="1.0" encoding="utf-8"?>
<Control xmlns="http://schemas.microsoft.com/VisualStudio/2011/storyboarding/control">
  <Id Name="System.Storyboarding.Common.Text" Revision="1" Stencil="System.Storyboarding.Common" StencilVersion="0.1"/>
</Control>
</file>

<file path=customXml/item745.xml><?xml version="1.0" encoding="utf-8"?>
<Control xmlns="http://schemas.microsoft.com/VisualStudio/2011/storyboarding/control">
  <Id Name="System.Storyboarding.Common.Text" Revision="1" Stencil="System.Storyboarding.Common" StencilVersion="0.1"/>
</Control>
</file>

<file path=customXml/item746.xml><?xml version="1.0" encoding="utf-8"?>
<Control xmlns="http://schemas.microsoft.com/VisualStudio/2011/storyboarding/control">
  <Id Name="System.Storyboarding.Common.Text" Revision="1" Stencil="System.Storyboarding.Common" StencilVersion="0.1"/>
</Control>
</file>

<file path=customXml/item747.xml><?xml version="1.0" encoding="utf-8"?>
<Control xmlns="http://schemas.microsoft.com/VisualStudio/2011/storyboarding/control">
  <Id Name="System.Storyboarding.Common.Text" Revision="1" Stencil="System.Storyboarding.Common" StencilVersion="0.1"/>
</Control>
</file>

<file path=customXml/item748.xml><?xml version="1.0" encoding="utf-8"?>
<Control xmlns="http://schemas.microsoft.com/VisualStudio/2011/storyboarding/control">
  <Id Name="System.Storyboarding.Common.Text" Revision="1" Stencil="System.Storyboarding.Common" StencilVersion="0.1"/>
</Control>
</file>

<file path=customXml/item749.xml><?xml version="1.0" encoding="utf-8"?>
<Control xmlns="http://schemas.microsoft.com/VisualStudio/2011/storyboarding/control">
  <Id Name="System.Storyboarding.Common.Text" Revision="1" Stencil="System.Storyboarding.Common" StencilVersion="0.1"/>
</Control>
</file>

<file path=customXml/item75.xml><?xml version="1.0" encoding="utf-8"?>
<Control xmlns="http://schemas.microsoft.com/VisualStudio/2011/storyboarding/control">
  <Id Name="System.Storyboarding.Common.Text" Revision="1" Stencil="System.Storyboarding.Common" StencilVersion="0.1"/>
</Control>
</file>

<file path=customXml/item750.xml><?xml version="1.0" encoding="utf-8"?>
<Control xmlns="http://schemas.microsoft.com/VisualStudio/2011/storyboarding/control">
  <Id Name="2d0ec6f4-3d74-4898-a25c-e2cd29156f33" Revision="1" Stencil="System.MyShapes" StencilVersion="1.0"/>
</Control>
</file>

<file path=customXml/item751.xml><?xml version="1.0" encoding="utf-8"?>
<Control xmlns="http://schemas.microsoft.com/VisualStudio/2011/storyboarding/control">
  <Id Name="0eb6adba-f44f-478a-accc-2bc808ff9e71" Revision="1" Stencil="System.MyShapes" StencilVersion="1.0"/>
</Control>
</file>

<file path=customXml/item752.xml><?xml version="1.0" encoding="utf-8"?>
<Control xmlns="http://schemas.microsoft.com/VisualStudio/2011/storyboarding/control">
  <Id Name="System.Storyboarding.Common.Text" Revision="1" Stencil="System.Storyboarding.Common" StencilVersion="0.1"/>
</Control>
</file>

<file path=customXml/item753.xml><?xml version="1.0" encoding="utf-8"?>
<Control xmlns="http://schemas.microsoft.com/VisualStudio/2011/storyboarding/control">
  <Id Name="2d0ec6f4-3d74-4898-a25c-e2cd29156f33" Revision="1" Stencil="System.MyShapes" StencilVersion="1.0"/>
</Control>
</file>

<file path=customXml/item754.xml><?xml version="1.0" encoding="utf-8"?>
<Control xmlns="http://schemas.microsoft.com/VisualStudio/2011/storyboarding/control">
  <Id Name="System.Storyboarding.Common.Text" Revision="1" Stencil="System.Storyboarding.Common" StencilVersion="0.1"/>
</Control>
</file>

<file path=customXml/item755.xml><?xml version="1.0" encoding="utf-8"?>
<Control xmlns="http://schemas.microsoft.com/VisualStudio/2011/storyboarding/control">
  <Id Name="2d0ec6f4-3d74-4898-a25c-e2cd29156f33" Revision="1" Stencil="System.MyShapes" StencilVersion="1.0"/>
</Control>
</file>

<file path=customXml/item756.xml><?xml version="1.0" encoding="utf-8"?>
<Control xmlns="http://schemas.microsoft.com/VisualStudio/2011/storyboarding/control">
  <Id Name="System.Storyboarding.Common.Text" Revision="1" Stencil="System.Storyboarding.Common" StencilVersion="0.1"/>
</Control>
</file>

<file path=customXml/item757.xml><?xml version="1.0" encoding="utf-8"?>
<Control xmlns="http://schemas.microsoft.com/VisualStudio/2011/storyboarding/control">
  <Id Name="126ea32c-c6f2-4e50-82f4-2b9687deaa14" Revision="1" Stencil="System.MyShapes" StencilVersion="1.0"/>
</Control>
</file>

<file path=customXml/item758.xml><?xml version="1.0" encoding="utf-8"?>
<Control xmlns="http://schemas.microsoft.com/VisualStudio/2011/storyboarding/control">
  <Id Name="System.Storyboarding.Common.Text" Revision="1" Stencil="System.Storyboarding.Common" StencilVersion="0.1"/>
</Control>
</file>

<file path=customXml/item759.xml><?xml version="1.0" encoding="utf-8"?>
<Control xmlns="http://schemas.microsoft.com/VisualStudio/2011/storyboarding/control">
  <Id Name="System.Storyboarding.Common.Text" Revision="1" Stencil="System.Storyboarding.Common" StencilVersion="0.1"/>
</Control>
</file>

<file path=customXml/item76.xml><?xml version="1.0" encoding="utf-8"?>
<Control xmlns="http://schemas.microsoft.com/VisualStudio/2011/storyboarding/control">
  <Id Name="126ea32c-c6f2-4e50-82f4-2b9687deaa14" Revision="1" Stencil="System.MyShapes" StencilVersion="1.0"/>
</Control>
</file>

<file path=customXml/item760.xml><?xml version="1.0" encoding="utf-8"?>
<Control xmlns="http://schemas.microsoft.com/VisualStudio/2011/storyboarding/control">
  <Id Name="System.Storyboarding.Common.Text" Revision="1" Stencil="System.Storyboarding.Common" StencilVersion="0.1"/>
</Control>
</file>

<file path=customXml/item761.xml><?xml version="1.0" encoding="utf-8"?>
<Control xmlns="http://schemas.microsoft.com/VisualStudio/2011/storyboarding/control">
  <Id Name="System.Storyboarding.Common.Text" Revision="1" Stencil="System.Storyboarding.Common" StencilVersion="0.1"/>
</Control>
</file>

<file path=customXml/item762.xml><?xml version="1.0" encoding="utf-8"?>
<Control xmlns="http://schemas.microsoft.com/VisualStudio/2011/storyboarding/control">
  <Id Name="System.Storyboarding.Common.Text" Revision="1" Stencil="System.Storyboarding.Common" StencilVersion="0.1"/>
</Control>
</file>

<file path=customXml/item763.xml><?xml version="1.0" encoding="utf-8"?>
<Control xmlns="http://schemas.microsoft.com/VisualStudio/2011/storyboarding/control">
  <Id Name="f942614c-ea29-48b0-a0bf-39a188daa13c" Revision="1" Stencil="System.MyShapes" StencilVersion="1.0"/>
</Control>
</file>

<file path=customXml/item764.xml><?xml version="1.0" encoding="utf-8"?>
<Control xmlns="http://schemas.microsoft.com/VisualStudio/2011/storyboarding/control">
  <Id Name="System.Storyboarding.Common.Text" Revision="1" Stencil="System.Storyboarding.Common" StencilVersion="0.1"/>
</Control>
</file>

<file path=customXml/item765.xml><?xml version="1.0" encoding="utf-8"?>
<Control xmlns="http://schemas.microsoft.com/VisualStudio/2011/storyboarding/control">
  <Id Name="System.Storyboarding.Common.Text" Revision="1" Stencil="System.Storyboarding.Common" StencilVersion="0.1"/>
</Control>
</file>

<file path=customXml/item766.xml><?xml version="1.0" encoding="utf-8"?>
<Control xmlns="http://schemas.microsoft.com/VisualStudio/2011/storyboarding/control">
  <Id Name="System.Storyboarding.Common.Text" Revision="1" Stencil="System.Storyboarding.Common" StencilVersion="0.1"/>
</Control>
</file>

<file path=customXml/item767.xml><?xml version="1.0" encoding="utf-8"?>
<Control xmlns="http://schemas.microsoft.com/VisualStudio/2011/storyboarding/control">
  <Id Name="68a6efa7-0759-454d-829d-0dcf3dd35ea4" Revision="1" Stencil="System.MyShapes" StencilVersion="1.0"/>
</Control>
</file>

<file path=customXml/item768.xml><?xml version="1.0" encoding="utf-8"?>
<Control xmlns="http://schemas.microsoft.com/VisualStudio/2011/storyboarding/control">
  <Id Name="System.Storyboarding.Common.Text" Revision="1" Stencil="System.Storyboarding.Common" StencilVersion="0.1"/>
</Control>
</file>

<file path=customXml/item769.xml><?xml version="1.0" encoding="utf-8"?>
<Control xmlns="http://schemas.microsoft.com/VisualStudio/2011/storyboarding/control">
  <Id Name="System.Storyboarding.Common.Text" Revision="1" Stencil="System.Storyboarding.Common" StencilVersion="0.1"/>
</Control>
</file>

<file path=customXml/item77.xml><?xml version="1.0" encoding="utf-8"?>
<Control xmlns="http://schemas.microsoft.com/VisualStudio/2011/storyboarding/control">
  <Id Name="68a6efa7-0759-454d-829d-0dcf3dd35ea4" Revision="1" Stencil="System.MyShapes" StencilVersion="1.0"/>
</Control>
</file>

<file path=customXml/item770.xml><?xml version="1.0" encoding="utf-8"?>
<Control xmlns="http://schemas.microsoft.com/VisualStudio/2011/storyboarding/control">
  <Id Name="System.Storyboarding.Common.Text" Revision="1" Stencil="System.Storyboarding.Common" StencilVersion="0.1"/>
</Control>
</file>

<file path=customXml/item771.xml><?xml version="1.0" encoding="utf-8"?>
<Control xmlns="http://schemas.microsoft.com/VisualStudio/2011/storyboarding/control">
  <Id Name="System.Storyboarding.Common.Text" Revision="1" Stencil="System.Storyboarding.Common" StencilVersion="0.1"/>
</Control>
</file>

<file path=customXml/item772.xml><?xml version="1.0" encoding="utf-8"?>
<Control xmlns="http://schemas.microsoft.com/VisualStudio/2011/storyboarding/control">
  <Id Name="System.Storyboarding.Common.Text" Revision="1" Stencil="System.Storyboarding.Common" StencilVersion="0.1"/>
</Control>
</file>

<file path=customXml/item773.xml><?xml version="1.0" encoding="utf-8"?>
<Control xmlns="http://schemas.microsoft.com/VisualStudio/2011/storyboarding/control">
  <Id Name="System.Storyboarding.Common.Text" Revision="1" Stencil="System.Storyboarding.Common" StencilVersion="0.1"/>
</Control>
</file>

<file path=customXml/item774.xml><?xml version="1.0" encoding="utf-8"?>
<Control xmlns="http://schemas.microsoft.com/VisualStudio/2011/storyboarding/control">
  <Id Name="System.Storyboarding.Common.Text" Revision="1" Stencil="System.Storyboarding.Common" StencilVersion="0.1"/>
</Control>
</file>

<file path=customXml/item775.xml><?xml version="1.0" encoding="utf-8"?>
<Control xmlns="http://schemas.microsoft.com/VisualStudio/2011/storyboarding/control">
  <Id Name="System.Storyboarding.Common.Text" Revision="1" Stencil="System.Storyboarding.Common" StencilVersion="0.1"/>
</Control>
</file>

<file path=customXml/item776.xml><?xml version="1.0" encoding="utf-8"?>
<Control xmlns="http://schemas.microsoft.com/VisualStudio/2011/storyboarding/control">
  <Id Name="2d0ec6f4-3d74-4898-a25c-e2cd29156f33" Revision="1" Stencil="System.MyShapes" StencilVersion="1.0"/>
</Control>
</file>

<file path=customXml/item777.xml><?xml version="1.0" encoding="utf-8"?>
<Control xmlns="http://schemas.microsoft.com/VisualStudio/2011/storyboarding/control">
  <Id Name="f942614c-ea29-48b0-a0bf-39a188daa13c" Revision="1" Stencil="System.MyShapes" StencilVersion="1.0"/>
</Control>
</file>

<file path=customXml/item778.xml><?xml version="1.0" encoding="utf-8"?>
<Control xmlns="http://schemas.microsoft.com/VisualStudio/2011/storyboarding/control">
  <Id Name="System.Storyboarding.Common.Text" Revision="1" Stencil="System.Storyboarding.Common" StencilVersion="0.1"/>
</Control>
</file>

<file path=customXml/item779.xml><?xml version="1.0" encoding="utf-8"?>
<Control xmlns="http://schemas.microsoft.com/VisualStudio/2011/storyboarding/control">
  <Id Name="System.Storyboarding.Common.Text" Revision="1" Stencil="System.Storyboarding.Common" StencilVersion="0.1"/>
</Control>
</file>

<file path=customXml/item78.xml><?xml version="1.0" encoding="utf-8"?>
<Control xmlns="http://schemas.microsoft.com/VisualStudio/2011/storyboarding/control">
  <Id Name="System.Storyboarding.Common.Text" Revision="1" Stencil="System.Storyboarding.Common" StencilVersion="0.1"/>
</Control>
</file>

<file path=customXml/item780.xml><?xml version="1.0" encoding="utf-8"?>
<Control xmlns="http://schemas.microsoft.com/VisualStudio/2011/storyboarding/control">
  <Id Name="System.Storyboarding.Common.Text" Revision="1" Stencil="System.Storyboarding.Common" StencilVersion="0.1"/>
</Control>
</file>

<file path=customXml/item781.xml><?xml version="1.0" encoding="utf-8"?>
<Control xmlns="http://schemas.microsoft.com/VisualStudio/2011/storyboarding/control">
  <Id Name="System.Storyboarding.Common.Text" Revision="1" Stencil="System.Storyboarding.Common" StencilVersion="0.1"/>
</Control>
</file>

<file path=customXml/item782.xml><?xml version="1.0" encoding="utf-8"?>
<Control xmlns="http://schemas.microsoft.com/VisualStudio/2011/storyboarding/control">
  <Id Name="68a6efa7-0759-454d-829d-0dcf3dd35ea4" Revision="1" Stencil="System.MyShapes" StencilVersion="1.0"/>
</Control>
</file>

<file path=customXml/item783.xml><?xml version="1.0" encoding="utf-8"?>
<Control xmlns="http://schemas.microsoft.com/VisualStudio/2011/storyboarding/control">
  <Id Name="System.Storyboarding.Common.Text" Revision="1" Stencil="System.Storyboarding.Common" StencilVersion="0.1"/>
</Control>
</file>

<file path=customXml/item784.xml><?xml version="1.0" encoding="utf-8"?>
<Control xmlns="http://schemas.microsoft.com/VisualStudio/2011/storyboarding/control">
  <Id Name="System.Storyboarding.Common.Text" Revision="1" Stencil="System.Storyboarding.Common" StencilVersion="0.1"/>
</Control>
</file>

<file path=customXml/item785.xml><?xml version="1.0" encoding="utf-8"?>
<Control xmlns="http://schemas.microsoft.com/VisualStudio/2011/storyboarding/control">
  <Id Name="68a6efa7-0759-454d-829d-0dcf3dd35ea4" Revision="1" Stencil="System.MyShapes" StencilVersion="1.0"/>
</Control>
</file>

<file path=customXml/item786.xml><?xml version="1.0" encoding="utf-8"?>
<Control xmlns="http://schemas.microsoft.com/VisualStudio/2011/storyboarding/control">
  <Id Name="System.Storyboarding.Common.Text" Revision="1" Stencil="System.Storyboarding.Common" StencilVersion="0.1"/>
</Control>
</file>

<file path=customXml/item787.xml><?xml version="1.0" encoding="utf-8"?>
<Control xmlns="http://schemas.microsoft.com/VisualStudio/2011/storyboarding/control">
  <Id Name="System.Storyboarding.Common.Text" Revision="1" Stencil="System.Storyboarding.Common" StencilVersion="0.1"/>
</Control>
</file>

<file path=customXml/item788.xml><?xml version="1.0" encoding="utf-8"?>
<Control xmlns="http://schemas.microsoft.com/VisualStudio/2011/storyboarding/control">
  <Id Name="System.Storyboarding.Common.Text" Revision="1" Stencil="System.Storyboarding.Common" StencilVersion="0.1"/>
</Control>
</file>

<file path=customXml/item789.xml><?xml version="1.0" encoding="utf-8"?>
<Control xmlns="http://schemas.microsoft.com/VisualStudio/2011/storyboarding/control">
  <Id Name="System.Storyboarding.Common.Text" Revision="1" Stencil="System.Storyboarding.Common" StencilVersion="0.1"/>
</Control>
</file>

<file path=customXml/item79.xml><?xml version="1.0" encoding="utf-8"?>
<Control xmlns="http://schemas.microsoft.com/VisualStudio/2011/storyboarding/control">
  <Id Name="System.Storyboarding.Common.Text" Revision="1" Stencil="System.Storyboarding.Common" StencilVersion="0.1"/>
</Control>
</file>

<file path=customXml/item790.xml><?xml version="1.0" encoding="utf-8"?>
<Control xmlns="http://schemas.microsoft.com/VisualStudio/2011/storyboarding/control">
  <Id Name="System.Storyboarding.Common.Text" Revision="1" Stencil="System.Storyboarding.Common" StencilVersion="0.1"/>
</Control>
</file>

<file path=customXml/item791.xml><?xml version="1.0" encoding="utf-8"?>
<Control xmlns="http://schemas.microsoft.com/VisualStudio/2011/storyboarding/control">
  <Id Name="System.Storyboarding.Common.Text" Revision="1" Stencil="System.Storyboarding.Common" StencilVersion="0.1"/>
</Control>
</file>

<file path=customXml/item792.xml><?xml version="1.0" encoding="utf-8"?>
<Control xmlns="http://schemas.microsoft.com/VisualStudio/2011/storyboarding/control">
  <Id Name="f942614c-ea29-48b0-a0bf-39a188daa13c" Revision="1" Stencil="System.MyShapes" StencilVersion="1.0"/>
</Control>
</file>

<file path=customXml/item793.xml><?xml version="1.0" encoding="utf-8"?>
<Control xmlns="http://schemas.microsoft.com/VisualStudio/2011/storyboarding/control">
  <Id Name="System.Storyboarding.Common.Text" Revision="1" Stencil="System.Storyboarding.Common" StencilVersion="0.1"/>
</Control>
</file>

<file path=customXml/item794.xml><?xml version="1.0" encoding="utf-8"?>
<Control xmlns="http://schemas.microsoft.com/VisualStudio/2011/storyboarding/control">
  <Id Name="2d0ec6f4-3d74-4898-a25c-e2cd29156f33" Revision="1" Stencil="System.MyShapes" StencilVersion="1.0"/>
</Control>
</file>

<file path=customXml/item795.xml><?xml version="1.0" encoding="utf-8"?>
<Control xmlns="http://schemas.microsoft.com/VisualStudio/2011/storyboarding/control">
  <Id Name="System.Storyboarding.Common.Text" Revision="1" Stencil="System.Storyboarding.Common" StencilVersion="0.1"/>
</Control>
</file>

<file path=customXml/item796.xml><?xml version="1.0" encoding="utf-8"?>
<Control xmlns="http://schemas.microsoft.com/VisualStudio/2011/storyboarding/control">
  <Id Name="126ea32c-c6f2-4e50-82f4-2b9687deaa14" Revision="1" Stencil="System.MyShapes" StencilVersion="1.0"/>
</Control>
</file>

<file path=customXml/item797.xml><?xml version="1.0" encoding="utf-8"?>
<Control xmlns="http://schemas.microsoft.com/VisualStudio/2011/storyboarding/control">
  <Id Name="System.Storyboarding.Common.Text" Revision="1" Stencil="System.Storyboarding.Common" StencilVersion="0.1"/>
</Control>
</file>

<file path=customXml/item798.xml><?xml version="1.0" encoding="utf-8"?>
<Control xmlns="http://schemas.microsoft.com/VisualStudio/2011/storyboarding/control">
  <Id Name="System.Storyboarding.Common.Text" Revision="1" Stencil="System.Storyboarding.Common" StencilVersion="0.1"/>
</Control>
</file>

<file path=customXml/item799.xml><?xml version="1.0" encoding="utf-8"?>
<Control xmlns="http://schemas.microsoft.com/VisualStudio/2011/storyboarding/control">
  <Id Name="System.Storyboarding.Common.Text" Revision="1" Stencil="System.Storyboarding.Common" StencilVersion="0.1"/>
</Control>
</file>

<file path=customXml/item8.xml><?xml version="1.0" encoding="utf-8"?>
<Control xmlns="http://schemas.microsoft.com/VisualStudio/2011/storyboarding/control">
  <Id Name="System.Storyboarding.Common.Text" Revision="1" Stencil="System.Storyboarding.Common" StencilVersion="0.1"/>
</Control>
</file>

<file path=customXml/item80.xml><?xml version="1.0" encoding="utf-8"?>
<Control xmlns="http://schemas.microsoft.com/VisualStudio/2011/storyboarding/control">
  <Id Name="System.Storyboarding.Common.Text" Revision="1" Stencil="System.Storyboarding.Common" StencilVersion="0.1"/>
</Control>
</file>

<file path=customXml/item800.xml><?xml version="1.0" encoding="utf-8"?>
<Control xmlns="http://schemas.microsoft.com/VisualStudio/2011/storyboarding/control">
  <Id Name="System.Storyboarding.Common.Text" Revision="1" Stencil="System.Storyboarding.Common" StencilVersion="0.1"/>
</Control>
</file>

<file path=customXml/item801.xml><?xml version="1.0" encoding="utf-8"?>
<Control xmlns="http://schemas.microsoft.com/VisualStudio/2011/storyboarding/control">
  <Id Name="System.Storyboarding.Common.Text" Revision="1" Stencil="System.Storyboarding.Common" StencilVersion="0.1"/>
</Control>
</file>

<file path=customXml/item802.xml><?xml version="1.0" encoding="utf-8"?>
<Control xmlns="http://schemas.microsoft.com/VisualStudio/2011/storyboarding/control">
  <Id Name="System.Storyboarding.Common.Text" Revision="1" Stencil="System.Storyboarding.Common" StencilVersion="0.1"/>
</Control>
</file>

<file path=customXml/item803.xml><?xml version="1.0" encoding="utf-8"?>
<Control xmlns="http://schemas.microsoft.com/VisualStudio/2011/storyboarding/control">
  <Id Name="System.Storyboarding.Common.Text" Revision="1" Stencil="System.Storyboarding.Common" StencilVersion="0.1"/>
</Control>
</file>

<file path=customXml/item804.xml><?xml version="1.0" encoding="utf-8"?>
<Control xmlns="http://schemas.microsoft.com/VisualStudio/2011/storyboarding/control">
  <Id Name="0eb6adba-f44f-478a-accc-2bc808ff9e71" Revision="1" Stencil="System.MyShapes" StencilVersion="1.0"/>
</Control>
</file>

<file path=customXml/item805.xml><?xml version="1.0" encoding="utf-8"?>
<Control xmlns="http://schemas.microsoft.com/VisualStudio/2011/storyboarding/control">
  <Id Name="System.Storyboarding.Common.Text" Revision="1" Stencil="System.Storyboarding.Common" StencilVersion="0.1"/>
</Control>
</file>

<file path=customXml/item806.xml><?xml version="1.0" encoding="utf-8"?>
<Control xmlns="http://schemas.microsoft.com/VisualStudio/2011/storyboarding/control">
  <Id Name="f942614c-ea29-48b0-a0bf-39a188daa13c" Revision="1" Stencil="System.MyShapes" StencilVersion="1.0"/>
</Control>
</file>

<file path=customXml/item807.xml><?xml version="1.0" encoding="utf-8"?>
<Control xmlns="http://schemas.microsoft.com/VisualStudio/2011/storyboarding/control">
  <Id Name="System.Storyboarding.Common.Text" Revision="1" Stencil="System.Storyboarding.Common" StencilVersion="0.1"/>
</Control>
</file>

<file path=customXml/item808.xml><?xml version="1.0" encoding="utf-8"?>
<Control xmlns="http://schemas.microsoft.com/VisualStudio/2011/storyboarding/control">
  <Id Name="2d0ec6f4-3d74-4898-a25c-e2cd29156f33" Revision="1" Stencil="System.MyShapes" StencilVersion="1.0"/>
</Control>
</file>

<file path=customXml/item809.xml><?xml version="1.0" encoding="utf-8"?>
<Control xmlns="http://schemas.microsoft.com/VisualStudio/2011/storyboarding/control">
  <Id Name="System.Storyboarding.Common.Text" Revision="1" Stencil="System.Storyboarding.Common" StencilVersion="0.1"/>
</Control>
</file>

<file path=customXml/item81.xml><?xml version="1.0" encoding="utf-8"?>
<Control xmlns="http://schemas.microsoft.com/VisualStudio/2011/storyboarding/control">
  <Id Name="f942614c-ea29-48b0-a0bf-39a188daa13c" Revision="1" Stencil="System.MyShapes" StencilVersion="1.0"/>
</Control>
</file>

<file path=customXml/item810.xml><?xml version="1.0" encoding="utf-8"?>
<Control xmlns="http://schemas.microsoft.com/VisualStudio/2011/storyboarding/control">
  <Id Name="System.Storyboarding.Common.Text" Revision="1" Stencil="System.Storyboarding.Common" StencilVersion="0.1"/>
</Control>
</file>

<file path=customXml/item811.xml><?xml version="1.0" encoding="utf-8"?>
<Control xmlns="http://schemas.microsoft.com/VisualStudio/2011/storyboarding/control">
  <Id Name="System.Storyboarding.Common.Text" Revision="1" Stencil="System.Storyboarding.Common" StencilVersion="0.1"/>
</Control>
</file>

<file path=customXml/item812.xml><?xml version="1.0" encoding="utf-8"?>
<Control xmlns="http://schemas.microsoft.com/VisualStudio/2011/storyboarding/control">
  <Id Name="System.Storyboarding.Common.Text" Revision="1" Stencil="System.Storyboarding.Common" StencilVersion="0.1"/>
</Control>
</file>

<file path=customXml/item813.xml><?xml version="1.0" encoding="utf-8"?>
<Control xmlns="http://schemas.microsoft.com/VisualStudio/2011/storyboarding/control">
  <Id Name="System.Storyboarding.Common.Text" Revision="1" Stencil="System.Storyboarding.Common" StencilVersion="0.1"/>
</Control>
</file>

<file path=customXml/item814.xml><?xml version="1.0" encoding="utf-8"?>
<Control xmlns="http://schemas.microsoft.com/VisualStudio/2011/storyboarding/control">
  <Id Name="System.Storyboarding.Common.Text" Revision="1" Stencil="System.Storyboarding.Common" StencilVersion="0.1"/>
</Control>
</file>

<file path=customXml/item815.xml><?xml version="1.0" encoding="utf-8"?>
<Control xmlns="http://schemas.microsoft.com/VisualStudio/2011/storyboarding/control">
  <Id Name="System.Storyboarding.Common.Text" Revision="1" Stencil="System.Storyboarding.Common" StencilVersion="0.1"/>
</Control>
</file>

<file path=customXml/item816.xml><?xml version="1.0" encoding="utf-8"?>
<Control xmlns="http://schemas.microsoft.com/VisualStudio/2011/storyboarding/control">
  <Id Name="System.Storyboarding.Common.Text" Revision="1" Stencil="System.Storyboarding.Common" StencilVersion="0.1"/>
</Control>
</file>

<file path=customXml/item817.xml><?xml version="1.0" encoding="utf-8"?>
<Control xmlns="http://schemas.microsoft.com/VisualStudio/2011/storyboarding/control">
  <Id Name="System.Storyboarding.Common.Text" Revision="1" Stencil="System.Storyboarding.Common" StencilVersion="0.1"/>
</Control>
</file>

<file path=customXml/item818.xml><?xml version="1.0" encoding="utf-8"?>
<Control xmlns="http://schemas.microsoft.com/VisualStudio/2011/storyboarding/control">
  <Id Name="2d0ec6f4-3d74-4898-a25c-e2cd29156f33" Revision="1" Stencil="System.MyShapes" StencilVersion="1.0"/>
</Control>
</file>

<file path=customXml/item819.xml><?xml version="1.0" encoding="utf-8"?>
<Control xmlns="http://schemas.microsoft.com/VisualStudio/2011/storyboarding/control">
  <Id Name="f942614c-ea29-48b0-a0bf-39a188daa13c" Revision="1" Stencil="System.MyShapes" StencilVersion="1.0"/>
</Control>
</file>

<file path=customXml/item82.xml><?xml version="1.0" encoding="utf-8"?>
<Control xmlns="http://schemas.microsoft.com/VisualStudio/2011/storyboarding/control">
  <Id Name="System.Storyboarding.Common.Text" Revision="1" Stencil="System.Storyboarding.Common" StencilVersion="0.1"/>
</Control>
</file>

<file path=customXml/item820.xml><?xml version="1.0" encoding="utf-8"?>
<Control xmlns="http://schemas.microsoft.com/VisualStudio/2011/storyboarding/control">
  <Id Name="68a6efa7-0759-454d-829d-0dcf3dd35ea4" Revision="1" Stencil="System.MyShapes" StencilVersion="1.0"/>
</Control>
</file>

<file path=customXml/item821.xml><?xml version="1.0" encoding="utf-8"?>
<Control xmlns="http://schemas.microsoft.com/VisualStudio/2011/storyboarding/control">
  <Id Name="System.Storyboarding.Common.Text" Revision="1" Stencil="System.Storyboarding.Common" StencilVersion="0.1"/>
</Control>
</file>

<file path=customXml/item822.xml><?xml version="1.0" encoding="utf-8"?>
<Control xmlns="http://schemas.microsoft.com/VisualStudio/2011/storyboarding/control">
  <Id Name="System.Storyboarding.Common.Text" Revision="1" Stencil="System.Storyboarding.Common" StencilVersion="0.1"/>
</Control>
</file>

<file path=customXml/item823.xml><?xml version="1.0" encoding="utf-8"?>
<Control xmlns="http://schemas.microsoft.com/VisualStudio/2011/storyboarding/control">
  <Id Name="System.Storyboarding.Common.Text" Revision="1" Stencil="System.Storyboarding.Common" StencilVersion="0.1"/>
</Control>
</file>

<file path=customXml/item824.xml><?xml version="1.0" encoding="utf-8"?>
<Control xmlns="http://schemas.microsoft.com/VisualStudio/2011/storyboarding/control">
  <Id Name="System.Storyboarding.Common.Text" Revision="1" Stencil="System.Storyboarding.Common" StencilVersion="0.1"/>
</Control>
</file>

<file path=customXml/item825.xml><?xml version="1.0" encoding="utf-8"?>
<Control xmlns="http://schemas.microsoft.com/VisualStudio/2011/storyboarding/control">
  <Id Name="System.Storyboarding.Common.Text" Revision="1" Stencil="System.Storyboarding.Common" StencilVersion="0.1"/>
</Control>
</file>

<file path=customXml/item826.xml><?xml version="1.0" encoding="utf-8"?>
<Control xmlns="http://schemas.microsoft.com/VisualStudio/2011/storyboarding/control">
  <Id Name="System.Storyboarding.Common.Text" Revision="1" Stencil="System.Storyboarding.Common" StencilVersion="0.1"/>
</Control>
</file>

<file path=customXml/item827.xml><?xml version="1.0" encoding="utf-8"?>
<Control xmlns="http://schemas.microsoft.com/VisualStudio/2011/storyboarding/control">
  <Id Name="System.Storyboarding.Common.Text" Revision="1" Stencil="System.Storyboarding.Common" StencilVersion="0.1"/>
</Control>
</file>

<file path=customXml/item828.xml><?xml version="1.0" encoding="utf-8"?>
<Control xmlns="http://schemas.microsoft.com/VisualStudio/2011/storyboarding/control">
  <Id Name="System.Storyboarding.Common.Text" Revision="1" Stencil="System.Storyboarding.Common" StencilVersion="0.1"/>
</Control>
</file>

<file path=customXml/item829.xml><?xml version="1.0" encoding="utf-8"?>
<Control xmlns="http://schemas.microsoft.com/VisualStudio/2011/storyboarding/control">
  <Id Name="System.Storyboarding.Common.Text" Revision="1" Stencil="System.Storyboarding.Common" StencilVersion="0.1"/>
</Control>
</file>

<file path=customXml/item83.xml><?xml version="1.0" encoding="utf-8"?>
<Control xmlns="http://schemas.microsoft.com/VisualStudio/2011/storyboarding/control">
  <Id Name="System.Storyboarding.Common.Text" Revision="1" Stencil="System.Storyboarding.Common" StencilVersion="0.1"/>
</Control>
</file>

<file path=customXml/item830.xml><?xml version="1.0" encoding="utf-8"?>
<Control xmlns="http://schemas.microsoft.com/VisualStudio/2011/storyboarding/control">
  <Id Name="System.Storyboarding.Common.Text" Revision="1" Stencil="System.Storyboarding.Common" StencilVersion="0.1"/>
</Control>
</file>

<file path=customXml/item831.xml><?xml version="1.0" encoding="utf-8"?>
<Control xmlns="http://schemas.microsoft.com/VisualStudio/2011/storyboarding/control">
  <Id Name="System.Storyboarding.Common.Text" Revision="1" Stencil="System.Storyboarding.Common" StencilVersion="0.1"/>
</Control>
</file>

<file path=customXml/item832.xml><?xml version="1.0" encoding="utf-8"?>
<Control xmlns="http://schemas.microsoft.com/VisualStudio/2011/storyboarding/control">
  <Id Name="System.Storyboarding.Common.Text" Revision="1" Stencil="System.Storyboarding.Common" StencilVersion="0.1"/>
</Control>
</file>

<file path=customXml/item833.xml><?xml version="1.0" encoding="utf-8"?>
<Control xmlns="http://schemas.microsoft.com/VisualStudio/2011/storyboarding/control">
  <Id Name="f942614c-ea29-48b0-a0bf-39a188daa13c" Revision="1" Stencil="System.MyShapes" StencilVersion="1.0"/>
</Control>
</file>

<file path=customXml/item834.xml><?xml version="1.0" encoding="utf-8"?>
<Control xmlns="http://schemas.microsoft.com/VisualStudio/2011/storyboarding/control">
  <Id Name="System.Storyboarding.Common.Text" Revision="1" Stencil="System.Storyboarding.Common" StencilVersion="0.1"/>
</Control>
</file>

<file path=customXml/item835.xml><?xml version="1.0" encoding="utf-8"?>
<Control xmlns="http://schemas.microsoft.com/VisualStudio/2011/storyboarding/control">
  <Id Name="System.Storyboarding.Common.Text" Revision="1" Stencil="System.Storyboarding.Common" StencilVersion="0.1"/>
</Control>
</file>

<file path=customXml/item836.xml><?xml version="1.0" encoding="utf-8"?>
<Control xmlns="http://schemas.microsoft.com/VisualStudio/2011/storyboarding/control">
  <Id Name="System.Storyboarding.Common.Text" Revision="1" Stencil="System.Storyboarding.Common" StencilVersion="0.1"/>
</Control>
</file>

<file path=customXml/item837.xml><?xml version="1.0" encoding="utf-8"?>
<Control xmlns="http://schemas.microsoft.com/VisualStudio/2011/storyboarding/control">
  <Id Name="5d1b3dce-16e1-4d33-a649-35b231ab4c99" Revision="1" Stencil="System.MyShapes" StencilVersion="1.0"/>
</Control>
</file>

<file path=customXml/item838.xml><?xml version="1.0" encoding="utf-8"?>
<Control xmlns="http://schemas.microsoft.com/VisualStudio/2011/storyboarding/control">
  <Id Name="68a6efa7-0759-454d-829d-0dcf3dd35ea4" Revision="1" Stencil="System.MyShapes" StencilVersion="1.0"/>
</Control>
</file>

<file path=customXml/item839.xml><?xml version="1.0" encoding="utf-8"?>
<Control xmlns="http://schemas.microsoft.com/VisualStudio/2011/storyboarding/control">
  <Id Name="System.Storyboarding.Common.Text" Revision="1" Stencil="System.Storyboarding.Common" StencilVersion="0.1"/>
</Control>
</file>

<file path=customXml/item84.xml><?xml version="1.0" encoding="utf-8"?>
<Control xmlns="http://schemas.microsoft.com/VisualStudio/2011/storyboarding/control">
  <Id Name="System.Storyboarding.Common.Text" Revision="1" Stencil="System.Storyboarding.Common" StencilVersion="0.1"/>
</Control>
</file>

<file path=customXml/item840.xml><?xml version="1.0" encoding="utf-8"?>
<Control xmlns="http://schemas.microsoft.com/VisualStudio/2011/storyboarding/control">
  <Id Name="System.Storyboarding.Common.Text" Revision="1" Stencil="System.Storyboarding.Common" StencilVersion="0.1"/>
</Control>
</file>

<file path=customXml/item841.xml><?xml version="1.0" encoding="utf-8"?>
<Control xmlns="http://schemas.microsoft.com/VisualStudio/2011/storyboarding/control">
  <Id Name="System.Storyboarding.Common.Text" Revision="1" Stencil="System.Storyboarding.Common" StencilVersion="0.1"/>
</Control>
</file>

<file path=customXml/item842.xml><?xml version="1.0" encoding="utf-8"?>
<Control xmlns="http://schemas.microsoft.com/VisualStudio/2011/storyboarding/control">
  <Id Name="68a6efa7-0759-454d-829d-0dcf3dd35ea4" Revision="1" Stencil="System.MyShapes" StencilVersion="1.0"/>
</Control>
</file>

<file path=customXml/item843.xml><?xml version="1.0" encoding="utf-8"?>
<Control xmlns="http://schemas.microsoft.com/VisualStudio/2011/storyboarding/control">
  <Id Name="System.Storyboarding.Common.Text" Revision="1" Stencil="System.Storyboarding.Common" StencilVersion="0.1"/>
</Control>
</file>

<file path=customXml/item844.xml><?xml version="1.0" encoding="utf-8"?>
<Control xmlns="http://schemas.microsoft.com/VisualStudio/2011/storyboarding/control">
  <Id Name="System.Storyboarding.Common.Text" Revision="1" Stencil="System.Storyboarding.Common" StencilVersion="0.1"/>
</Control>
</file>

<file path=customXml/item845.xml><?xml version="1.0" encoding="utf-8"?>
<Control xmlns="http://schemas.microsoft.com/VisualStudio/2011/storyboarding/control">
  <Id Name="System.Storyboarding.Common.Text" Revision="1" Stencil="System.Storyboarding.Common" StencilVersion="0.1"/>
</Control>
</file>

<file path=customXml/item846.xml><?xml version="1.0" encoding="utf-8"?>
<Control xmlns="http://schemas.microsoft.com/VisualStudio/2011/storyboarding/control">
  <Id Name="System.Storyboarding.Common.Text" Revision="1" Stencil="System.Storyboarding.Common" StencilVersion="0.1"/>
</Control>
</file>

<file path=customXml/item847.xml><?xml version="1.0" encoding="utf-8"?>
<Control xmlns="http://schemas.microsoft.com/VisualStudio/2011/storyboarding/control">
  <Id Name="2d0ec6f4-3d74-4898-a25c-e2cd29156f33" Revision="1" Stencil="System.MyShapes" StencilVersion="1.0"/>
</Control>
</file>

<file path=customXml/item848.xml><?xml version="1.0" encoding="utf-8"?>
<Control xmlns="http://schemas.microsoft.com/VisualStudio/2011/storyboarding/control">
  <Id Name="System.Storyboarding.Common.Text" Revision="1" Stencil="System.Storyboarding.Common" StencilVersion="0.1"/>
</Control>
</file>

<file path=customXml/item849.xml><?xml version="1.0" encoding="utf-8"?>
<Control xmlns="http://schemas.microsoft.com/VisualStudio/2011/storyboarding/control">
  <Id Name="126ea32c-c6f2-4e50-82f4-2b9687deaa14" Revision="1" Stencil="System.MyShapes" StencilVersion="1.0"/>
</Control>
</file>

<file path=customXml/item85.xml><?xml version="1.0" encoding="utf-8"?>
<Control xmlns="http://schemas.microsoft.com/VisualStudio/2011/storyboarding/control">
  <Id Name="System.Storyboarding.Common.Text" Revision="1" Stencil="System.Storyboarding.Common" StencilVersion="0.1"/>
</Control>
</file>

<file path=customXml/item850.xml><?xml version="1.0" encoding="utf-8"?>
<Control xmlns="http://schemas.microsoft.com/VisualStudio/2011/storyboarding/control">
  <Id Name="0eb6adba-f44f-478a-accc-2bc808ff9e71" Revision="1" Stencil="System.MyShapes" StencilVersion="1.0"/>
</Control>
</file>

<file path=customXml/item851.xml><?xml version="1.0" encoding="utf-8"?>
<Control xmlns="http://schemas.microsoft.com/VisualStudio/2011/storyboarding/control">
  <Id Name="System.Storyboarding.Common.Text" Revision="1" Stencil="System.Storyboarding.Common" StencilVersion="0.1"/>
</Control>
</file>

<file path=customXml/item852.xml><?xml version="1.0" encoding="utf-8"?>
<Control xmlns="http://schemas.microsoft.com/VisualStudio/2011/storyboarding/control">
  <Id Name="System.Storyboarding.Common.Text" Revision="1" Stencil="System.Storyboarding.Common" StencilVersion="0.1"/>
</Control>
</file>

<file path=customXml/item853.xml><?xml version="1.0" encoding="utf-8"?>
<Control xmlns="http://schemas.microsoft.com/VisualStudio/2011/storyboarding/control">
  <Id Name="0eb6adba-f44f-478a-accc-2bc808ff9e71" Revision="1" Stencil="System.MyShapes" StencilVersion="1.0"/>
</Control>
</file>

<file path=customXml/item854.xml><?xml version="1.0" encoding="utf-8"?>
<Control xmlns="http://schemas.microsoft.com/VisualStudio/2011/storyboarding/control">
  <Id Name="System.Storyboarding.Common.Text" Revision="1" Stencil="System.Storyboarding.Common" StencilVersion="0.1"/>
</Control>
</file>

<file path=customXml/item855.xml><?xml version="1.0" encoding="utf-8"?>
<Control xmlns="http://schemas.microsoft.com/VisualStudio/2011/storyboarding/control">
  <Id Name="System.Storyboarding.Common.Text" Revision="1" Stencil="System.Storyboarding.Common" StencilVersion="0.1"/>
</Control>
</file>

<file path=customXml/item856.xml><?xml version="1.0" encoding="utf-8"?>
<Control xmlns="http://schemas.microsoft.com/VisualStudio/2011/storyboarding/control">
  <Id Name="System.Storyboarding.Common.Text" Revision="1" Stencil="System.Storyboarding.Common" StencilVersion="0.1"/>
</Control>
</file>

<file path=customXml/item857.xml><?xml version="1.0" encoding="utf-8"?>
<Control xmlns="http://schemas.microsoft.com/VisualStudio/2011/storyboarding/control">
  <Id Name="System.Storyboarding.Common.Text" Revision="1" Stencil="System.Storyboarding.Common" StencilVersion="0.1"/>
</Control>
</file>

<file path=customXml/item858.xml><?xml version="1.0" encoding="utf-8"?>
<Control xmlns="http://schemas.microsoft.com/VisualStudio/2011/storyboarding/control">
  <Id Name="68a6efa7-0759-454d-829d-0dcf3dd35ea4" Revision="1" Stencil="System.MyShapes" StencilVersion="1.0"/>
</Control>
</file>

<file path=customXml/item859.xml><?xml version="1.0" encoding="utf-8"?>
<Control xmlns="http://schemas.microsoft.com/VisualStudio/2011/storyboarding/control">
  <Id Name="68a6efa7-0759-454d-829d-0dcf3dd35ea4" Revision="1" Stencil="System.MyShapes" StencilVersion="1.0"/>
</Control>
</file>

<file path=customXml/item86.xml><?xml version="1.0" encoding="utf-8"?>
<Control xmlns="http://schemas.microsoft.com/VisualStudio/2011/storyboarding/control">
  <Id Name="0eb6adba-f44f-478a-accc-2bc808ff9e71" Revision="1" Stencil="System.MyShapes" StencilVersion="1.0"/>
</Control>
</file>

<file path=customXml/item860.xml><?xml version="1.0" encoding="utf-8"?>
<Control xmlns="http://schemas.microsoft.com/VisualStudio/2011/storyboarding/control">
  <Id Name="System.Storyboarding.Common.Text" Revision="1" Stencil="System.Storyboarding.Common" StencilVersion="0.1"/>
</Control>
</file>

<file path=customXml/item861.xml><?xml version="1.0" encoding="utf-8"?>
<Control xmlns="http://schemas.microsoft.com/VisualStudio/2011/storyboarding/control">
  <Id Name="System.Storyboarding.Common.Text" Revision="1" Stencil="System.Storyboarding.Common" StencilVersion="0.1"/>
</Control>
</file>

<file path=customXml/item862.xml><?xml version="1.0" encoding="utf-8"?>
<Control xmlns="http://schemas.microsoft.com/VisualStudio/2011/storyboarding/control">
  <Id Name="System.Storyboarding.Common.Text" Revision="1" Stencil="System.Storyboarding.Common" StencilVersion="0.1"/>
</Control>
</file>

<file path=customXml/item863.xml><?xml version="1.0" encoding="utf-8"?>
<Control xmlns="http://schemas.microsoft.com/VisualStudio/2011/storyboarding/control">
  <Id Name="System.Storyboarding.Common.Text" Revision="1" Stencil="System.Storyboarding.Common" StencilVersion="0.1"/>
</Control>
</file>

<file path=customXml/item864.xml><?xml version="1.0" encoding="utf-8"?>
<Control xmlns="http://schemas.microsoft.com/VisualStudio/2011/storyboarding/control">
  <Id Name="System.Storyboarding.Common.Text" Revision="1" Stencil="System.Storyboarding.Common" StencilVersion="0.1"/>
</Control>
</file>

<file path=customXml/item865.xml><?xml version="1.0" encoding="utf-8"?>
<Control xmlns="http://schemas.microsoft.com/VisualStudio/2011/storyboarding/control">
  <Id Name="System.Storyboarding.Common.Text" Revision="1" Stencil="System.Storyboarding.Common" StencilVersion="0.1"/>
</Control>
</file>

<file path=customXml/item866.xml><?xml version="1.0" encoding="utf-8"?>
<Control xmlns="http://schemas.microsoft.com/VisualStudio/2011/storyboarding/control">
  <Id Name="System.Storyboarding.Common.Text" Revision="1" Stencil="System.Storyboarding.Common" StencilVersion="0.1"/>
</Control>
</file>

<file path=customXml/item867.xml><?xml version="1.0" encoding="utf-8"?>
<Control xmlns="http://schemas.microsoft.com/VisualStudio/2011/storyboarding/control">
  <Id Name="System.Storyboarding.Common.Text" Revision="1" Stencil="System.Storyboarding.Common" StencilVersion="0.1"/>
</Control>
</file>

<file path=customXml/item868.xml><?xml version="1.0" encoding="utf-8"?>
<Control xmlns="http://schemas.microsoft.com/VisualStudio/2011/storyboarding/control">
  <Id Name="System.Storyboarding.Common.Text" Revision="1" Stencil="System.Storyboarding.Common" StencilVersion="0.1"/>
</Control>
</file>

<file path=customXml/item869.xml><?xml version="1.0" encoding="utf-8"?>
<Control xmlns="http://schemas.microsoft.com/VisualStudio/2011/storyboarding/control">
  <Id Name="f942614c-ea29-48b0-a0bf-39a188daa13c" Revision="1" Stencil="System.MyShapes" StencilVersion="1.0"/>
</Control>
</file>

<file path=customXml/item87.xml><?xml version="1.0" encoding="utf-8"?>
<Control xmlns="http://schemas.microsoft.com/VisualStudio/2011/storyboarding/control">
  <Id Name="System.Storyboarding.Common.Text" Revision="1" Stencil="System.Storyboarding.Common" StencilVersion="0.1"/>
</Control>
</file>

<file path=customXml/item870.xml><?xml version="1.0" encoding="utf-8"?>
<Control xmlns="http://schemas.microsoft.com/VisualStudio/2011/storyboarding/control">
  <Id Name="System.Storyboarding.Common.Text" Revision="1" Stencil="System.Storyboarding.Common" StencilVersion="0.1"/>
</Control>
</file>

<file path=customXml/item871.xml><?xml version="1.0" encoding="utf-8"?>
<Control xmlns="http://schemas.microsoft.com/VisualStudio/2011/storyboarding/control">
  <Id Name="System.Storyboarding.Common.Text" Revision="1" Stencil="System.Storyboarding.Common" StencilVersion="0.1"/>
</Control>
</file>

<file path=customXml/item872.xml><?xml version="1.0" encoding="utf-8"?>
<Control xmlns="http://schemas.microsoft.com/VisualStudio/2011/storyboarding/control">
  <Id Name="System.Storyboarding.Common.Text" Revision="1" Stencil="System.Storyboarding.Common" StencilVersion="0.1"/>
</Control>
</file>

<file path=customXml/item873.xml><?xml version="1.0" encoding="utf-8"?>
<Control xmlns="http://schemas.microsoft.com/VisualStudio/2011/storyboarding/control">
  <Id Name="System.Storyboarding.Common.Text" Revision="1" Stencil="System.Storyboarding.Common" StencilVersion="0.1"/>
</Control>
</file>

<file path=customXml/item874.xml><?xml version="1.0" encoding="utf-8"?>
<Control xmlns="http://schemas.microsoft.com/VisualStudio/2011/storyboarding/control">
  <Id Name="System.Storyboarding.Common.Text" Revision="1" Stencil="System.Storyboarding.Common" StencilVersion="0.1"/>
</Control>
</file>

<file path=customXml/item875.xml><?xml version="1.0" encoding="utf-8"?>
<Control xmlns="http://schemas.microsoft.com/VisualStudio/2011/storyboarding/control">
  <Id Name="68a6efa7-0759-454d-829d-0dcf3dd35ea4" Revision="1" Stencil="System.MyShapes" StencilVersion="1.0"/>
</Control>
</file>

<file path=customXml/item876.xml><?xml version="1.0" encoding="utf-8"?>
<Control xmlns="http://schemas.microsoft.com/VisualStudio/2011/storyboarding/control">
  <Id Name="System.Storyboarding.Common.Text" Revision="1" Stencil="System.Storyboarding.Common" StencilVersion="0.1"/>
</Control>
</file>

<file path=customXml/item877.xml><?xml version="1.0" encoding="utf-8"?>
<Control xmlns="http://schemas.microsoft.com/VisualStudio/2011/storyboarding/control">
  <Id Name="System.Storyboarding.Common.Text" Revision="1" Stencil="System.Storyboarding.Common" StencilVersion="0.1"/>
</Control>
</file>

<file path=customXml/item878.xml><?xml version="1.0" encoding="utf-8"?>
<Control xmlns="http://schemas.microsoft.com/VisualStudio/2011/storyboarding/control">
  <Id Name="System.Storyboarding.Common.Text" Revision="1" Stencil="System.Storyboarding.Common" StencilVersion="0.1"/>
</Control>
</file>

<file path=customXml/item879.xml><?xml version="1.0" encoding="utf-8"?>
<Control xmlns="http://schemas.microsoft.com/VisualStudio/2011/storyboarding/control">
  <Id Name="System.Storyboarding.Common.Text" Revision="1" Stencil="System.Storyboarding.Common" StencilVersion="0.1"/>
</Control>
</file>

<file path=customXml/item88.xml><?xml version="1.0" encoding="utf-8"?>
<Control xmlns="http://schemas.microsoft.com/VisualStudio/2011/storyboarding/control">
  <Id Name="2d0ec6f4-3d74-4898-a25c-e2cd29156f33" Revision="1" Stencil="System.MyShapes" StencilVersion="1.0"/>
</Control>
</file>

<file path=customXml/item880.xml><?xml version="1.0" encoding="utf-8"?>
<Control xmlns="http://schemas.microsoft.com/VisualStudio/2011/storyboarding/control">
  <Id Name="System.Storyboarding.Common.Text" Revision="1" Stencil="System.Storyboarding.Common" StencilVersion="0.1"/>
</Control>
</file>

<file path=customXml/item881.xml><?xml version="1.0" encoding="utf-8"?>
<Control xmlns="http://schemas.microsoft.com/VisualStudio/2011/storyboarding/control">
  <Id Name="System.Storyboarding.Common.Text" Revision="1" Stencil="System.Storyboarding.Common" StencilVersion="0.1"/>
</Control>
</file>

<file path=customXml/item882.xml><?xml version="1.0" encoding="utf-8"?>
<Control xmlns="http://schemas.microsoft.com/VisualStudio/2011/storyboarding/control">
  <Id Name="f942614c-ea29-48b0-a0bf-39a188daa13c" Revision="1" Stencil="System.MyShapes" StencilVersion="1.0"/>
</Control>
</file>

<file path=customXml/item883.xml><?xml version="1.0" encoding="utf-8"?>
<Control xmlns="http://schemas.microsoft.com/VisualStudio/2011/storyboarding/control">
  <Id Name="System.Storyboarding.Common.Text" Revision="1" Stencil="System.Storyboarding.Common" StencilVersion="0.1"/>
</Control>
</file>

<file path=customXml/item884.xml><?xml version="1.0" encoding="utf-8"?>
<Control xmlns="http://schemas.microsoft.com/VisualStudio/2011/storyboarding/control">
  <Id Name="System.Storyboarding.Common.Text" Revision="1" Stencil="System.Storyboarding.Common" StencilVersion="0.1"/>
</Control>
</file>

<file path=customXml/item885.xml><?xml version="1.0" encoding="utf-8"?>
<Control xmlns="http://schemas.microsoft.com/VisualStudio/2011/storyboarding/control">
  <Id Name="System.Storyboarding.Common.Text" Revision="1" Stencil="System.Storyboarding.Common" StencilVersion="0.1"/>
</Control>
</file>

<file path=customXml/item886.xml><?xml version="1.0" encoding="utf-8"?>
<Control xmlns="http://schemas.microsoft.com/VisualStudio/2011/storyboarding/control">
  <Id Name="System.Storyboarding.Common.Text" Revision="1" Stencil="System.Storyboarding.Common" StencilVersion="0.1"/>
</Control>
</file>

<file path=customXml/item887.xml><?xml version="1.0" encoding="utf-8"?>
<Control xmlns="http://schemas.microsoft.com/VisualStudio/2011/storyboarding/control">
  <Id Name="System.Storyboarding.Common.Text" Revision="1" Stencil="System.Storyboarding.Common" StencilVersion="0.1"/>
</Control>
</file>

<file path=customXml/item888.xml><?xml version="1.0" encoding="utf-8"?>
<Control xmlns="http://schemas.microsoft.com/VisualStudio/2011/storyboarding/control">
  <Id Name="2d0ec6f4-3d74-4898-a25c-e2cd29156f33" Revision="1" Stencil="System.MyShapes" StencilVersion="1.0"/>
</Control>
</file>

<file path=customXml/item889.xml><?xml version="1.0" encoding="utf-8"?>
<Control xmlns="http://schemas.microsoft.com/VisualStudio/2011/storyboarding/control">
  <Id Name="System.Storyboarding.Common.Text" Revision="1" Stencil="System.Storyboarding.Common" StencilVersion="0.1"/>
</Control>
</file>

<file path=customXml/item89.xml><?xml version="1.0" encoding="utf-8"?>
<Control xmlns="http://schemas.microsoft.com/VisualStudio/2011/storyboarding/control">
  <Id Name="System.Storyboarding.Common.Text" Revision="1" Stencil="System.Storyboarding.Common" StencilVersion="0.1"/>
</Control>
</file>

<file path=customXml/item890.xml><?xml version="1.0" encoding="utf-8"?>
<Control xmlns="http://schemas.microsoft.com/VisualStudio/2011/storyboarding/control">
  <Id Name="System.Storyboarding.Common.Text" Revision="1" Stencil="System.Storyboarding.Common" StencilVersion="0.1"/>
</Control>
</file>

<file path=customXml/item891.xml><?xml version="1.0" encoding="utf-8"?>
<Control xmlns="http://schemas.microsoft.com/VisualStudio/2011/storyboarding/control">
  <Id Name="System.Storyboarding.Common.Text" Revision="1" Stencil="System.Storyboarding.Common" StencilVersion="0.1"/>
</Control>
</file>

<file path=customXml/item892.xml><?xml version="1.0" encoding="utf-8"?>
<Control xmlns="http://schemas.microsoft.com/VisualStudio/2011/storyboarding/control">
  <Id Name="f942614c-ea29-48b0-a0bf-39a188daa13c" Revision="1" Stencil="System.MyShapes" StencilVersion="1.0"/>
</Control>
</file>

<file path=customXml/item893.xml><?xml version="1.0" encoding="utf-8"?>
<Control xmlns="http://schemas.microsoft.com/VisualStudio/2011/storyboarding/control">
  <Id Name="System.Storyboarding.Common.Text" Revision="1" Stencil="System.Storyboarding.Common" StencilVersion="0.1"/>
</Control>
</file>

<file path=customXml/item894.xml><?xml version="1.0" encoding="utf-8"?>
<Control xmlns="http://schemas.microsoft.com/VisualStudio/2011/storyboarding/control">
  <Id Name="2d0ec6f4-3d74-4898-a25c-e2cd29156f33" Revision="1" Stencil="System.MyShapes" StencilVersion="1.0"/>
</Control>
</file>

<file path=customXml/item895.xml><?xml version="1.0" encoding="utf-8"?>
<Control xmlns="http://schemas.microsoft.com/VisualStudio/2011/storyboarding/control">
  <Id Name="f942614c-ea29-48b0-a0bf-39a188daa13c" Revision="1" Stencil="System.MyShapes" StencilVersion="1.0"/>
</Control>
</file>

<file path=customXml/item896.xml><?xml version="1.0" encoding="utf-8"?>
<Control xmlns="http://schemas.microsoft.com/VisualStudio/2011/storyboarding/control">
  <Id Name="System.Storyboarding.Common.Text" Revision="1" Stencil="System.Storyboarding.Common" StencilVersion="0.1"/>
</Control>
</file>

<file path=customXml/item897.xml><?xml version="1.0" encoding="utf-8"?>
<Control xmlns="http://schemas.microsoft.com/VisualStudio/2011/storyboarding/control">
  <Id Name="f942614c-ea29-48b0-a0bf-39a188daa13c" Revision="1" Stencil="System.MyShapes" StencilVersion="1.0"/>
</Control>
</file>

<file path=customXml/item898.xml><?xml version="1.0" encoding="utf-8"?>
<Control xmlns="http://schemas.microsoft.com/VisualStudio/2011/storyboarding/control">
  <Id Name="System.Storyboarding.Common.Text" Revision="1" Stencil="System.Storyboarding.Common" StencilVersion="0.1"/>
</Control>
</file>

<file path=customXml/item899.xml><?xml version="1.0" encoding="utf-8"?>
<Control xmlns="http://schemas.microsoft.com/VisualStudio/2011/storyboarding/control">
  <Id Name="System.Storyboarding.Common.Text" Revision="1" Stencil="System.Storyboarding.Common" StencilVersion="0.1"/>
</Control>
</file>

<file path=customXml/item9.xml><?xml version="1.0" encoding="utf-8"?>
<Control xmlns="http://schemas.microsoft.com/VisualStudio/2011/storyboarding/control">
  <Id Name="System.Storyboarding.Common.Text" Revision="1" Stencil="System.Storyboarding.Common" StencilVersion="0.1"/>
</Control>
</file>

<file path=customXml/item90.xml><?xml version="1.0" encoding="utf-8"?>
<Control xmlns="http://schemas.microsoft.com/VisualStudio/2011/storyboarding/control">
  <Id Name="System.Storyboarding.Common.Text" Revision="1" Stencil="System.Storyboarding.Common" StencilVersion="0.1"/>
</Control>
</file>

<file path=customXml/item900.xml><?xml version="1.0" encoding="utf-8"?>
<Control xmlns="http://schemas.microsoft.com/VisualStudio/2011/storyboarding/control">
  <Id Name="System.Storyboarding.Common.Text" Revision="1" Stencil="System.Storyboarding.Common" StencilVersion="0.1"/>
</Control>
</file>

<file path=customXml/item901.xml><?xml version="1.0" encoding="utf-8"?>
<Control xmlns="http://schemas.microsoft.com/VisualStudio/2011/storyboarding/control">
  <Id Name="System.Storyboarding.Common.Text" Revision="1" Stencil="System.Storyboarding.Common" StencilVersion="0.1"/>
</Control>
</file>

<file path=customXml/item902.xml><?xml version="1.0" encoding="utf-8"?>
<Control xmlns="http://schemas.microsoft.com/VisualStudio/2011/storyboarding/control">
  <Id Name="System.Storyboarding.Common.Text" Revision="1" Stencil="System.Storyboarding.Common" StencilVersion="0.1"/>
</Control>
</file>

<file path=customXml/item903.xml><?xml version="1.0" encoding="utf-8"?>
<Control xmlns="http://schemas.microsoft.com/VisualStudio/2011/storyboarding/control">
  <Id Name="System.Storyboarding.Common.Text" Revision="1" Stencil="System.Storyboarding.Common" StencilVersion="0.1"/>
</Control>
</file>

<file path=customXml/item904.xml><?xml version="1.0" encoding="utf-8"?>
<Control xmlns="http://schemas.microsoft.com/VisualStudio/2011/storyboarding/control">
  <Id Name="2d0ec6f4-3d74-4898-a25c-e2cd29156f33" Revision="1" Stencil="System.MyShapes" StencilVersion="1.0"/>
</Control>
</file>

<file path=customXml/item905.xml><?xml version="1.0" encoding="utf-8"?>
<Control xmlns="http://schemas.microsoft.com/VisualStudio/2011/storyboarding/control">
  <Id Name="System.Storyboarding.Common.Text" Revision="1" Stencil="System.Storyboarding.Common" StencilVersion="0.1"/>
</Control>
</file>

<file path=customXml/item906.xml><?xml version="1.0" encoding="utf-8"?>
<Control xmlns="http://schemas.microsoft.com/VisualStudio/2011/storyboarding/control">
  <Id Name="System.Storyboarding.Common.Text" Revision="1" Stencil="System.Storyboarding.Common" StencilVersion="0.1"/>
</Control>
</file>

<file path=customXml/item907.xml><?xml version="1.0" encoding="utf-8"?>
<Control xmlns="http://schemas.microsoft.com/VisualStudio/2011/storyboarding/control">
  <Id Name="System.Storyboarding.Common.Text" Revision="1" Stencil="System.Storyboarding.Common" StencilVersion="0.1"/>
</Control>
</file>

<file path=customXml/item908.xml><?xml version="1.0" encoding="utf-8"?>
<Control xmlns="http://schemas.microsoft.com/VisualStudio/2011/storyboarding/control">
  <Id Name="f942614c-ea29-48b0-a0bf-39a188daa13c" Revision="1" Stencil="System.MyShapes" StencilVersion="1.0"/>
</Control>
</file>

<file path=customXml/item909.xml><?xml version="1.0" encoding="utf-8"?>
<Control xmlns="http://schemas.microsoft.com/VisualStudio/2011/storyboarding/control">
  <Id Name="System.Storyboarding.Common.Text" Revision="1" Stencil="System.Storyboarding.Common" StencilVersion="0.1"/>
</Control>
</file>

<file path=customXml/item91.xml><?xml version="1.0" encoding="utf-8"?>
<Control xmlns="http://schemas.microsoft.com/VisualStudio/2011/storyboarding/control">
  <Id Name="System.Storyboarding.Common.Text" Revision="1" Stencil="System.Storyboarding.Common" StencilVersion="0.1"/>
</Control>
</file>

<file path=customXml/item910.xml><?xml version="1.0" encoding="utf-8"?>
<Control xmlns="http://schemas.microsoft.com/VisualStudio/2011/storyboarding/control">
  <Id Name="System.Storyboarding.Common.Text" Revision="1" Stencil="System.Storyboarding.Common" StencilVersion="0.1"/>
</Control>
</file>

<file path=customXml/item911.xml><?xml version="1.0" encoding="utf-8"?>
<Control xmlns="http://schemas.microsoft.com/VisualStudio/2011/storyboarding/control">
  <Id Name="System.Storyboarding.Common.Text" Revision="1" Stencil="System.Storyboarding.Common" StencilVersion="0.1"/>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f942614c-ea29-48b0-a0bf-39a188daa13c" Revision="1" Stencil="System.MyShapes" StencilVersion="1.0"/>
</Control>
</file>

<file path=customXml/item914.xml><?xml version="1.0" encoding="utf-8"?>
<Control xmlns="http://schemas.microsoft.com/VisualStudio/2011/storyboarding/control">
  <Id Name="System.Storyboarding.Common.Text" Revision="1" Stencil="System.Storyboarding.Common" StencilVersion="0.1"/>
</Control>
</file>

<file path=customXml/item915.xml><?xml version="1.0" encoding="utf-8"?>
<Control xmlns="http://schemas.microsoft.com/VisualStudio/2011/storyboarding/control">
  <Id Name="System.Storyboarding.Common.Text" Revision="1" Stencil="System.Storyboarding.Common" StencilVersion="0.1"/>
</Control>
</file>

<file path=customXml/item916.xml><?xml version="1.0" encoding="utf-8"?>
<Control xmlns="http://schemas.microsoft.com/VisualStudio/2011/storyboarding/control">
  <Id Name="System.Storyboarding.Common.Text" Revision="1" Stencil="System.Storyboarding.Common" StencilVersion="0.1"/>
</Control>
</file>

<file path=customXml/item917.xml><?xml version="1.0" encoding="utf-8"?>
<Control xmlns="http://schemas.microsoft.com/VisualStudio/2011/storyboarding/control">
  <Id Name="68a6efa7-0759-454d-829d-0dcf3dd35ea4" Revision="1" Stencil="System.MyShapes" StencilVersion="1.0"/>
</Control>
</file>

<file path=customXml/item918.xml><?xml version="1.0" encoding="utf-8"?>
<Control xmlns="http://schemas.microsoft.com/VisualStudio/2011/storyboarding/control">
  <Id Name="System.Storyboarding.Common.Text" Revision="1" Stencil="System.Storyboarding.Common" StencilVersion="0.1"/>
</Control>
</file>

<file path=customXml/item919.xml><?xml version="1.0" encoding="utf-8"?>
<Control xmlns="http://schemas.microsoft.com/VisualStudio/2011/storyboarding/control">
  <Id Name="126ea32c-c6f2-4e50-82f4-2b9687deaa14" Revision="1" Stencil="System.MyShapes" StencilVersion="1.0"/>
</Control>
</file>

<file path=customXml/item92.xml><?xml version="1.0" encoding="utf-8"?>
<Control xmlns="http://schemas.microsoft.com/VisualStudio/2011/storyboarding/control">
  <Id Name="f942614c-ea29-48b0-a0bf-39a188daa13c" Revision="1" Stencil="System.MyShapes" StencilVersion="1.0"/>
</Control>
</file>

<file path=customXml/item920.xml><?xml version="1.0" encoding="utf-8"?>
<Control xmlns="http://schemas.microsoft.com/VisualStudio/2011/storyboarding/control">
  <Id Name="System.Storyboarding.Common.Text" Revision="1" Stencil="System.Storyboarding.Common" StencilVersion="0.1"/>
</Control>
</file>

<file path=customXml/item921.xml><?xml version="1.0" encoding="utf-8"?>
<Control xmlns="http://schemas.microsoft.com/VisualStudio/2011/storyboarding/control">
  <Id Name="System.Storyboarding.Common.Text" Revision="1" Stencil="System.Storyboarding.Common" StencilVersion="0.1"/>
</Control>
</file>

<file path=customXml/item922.xml><?xml version="1.0" encoding="utf-8"?>
<Control xmlns="http://schemas.microsoft.com/VisualStudio/2011/storyboarding/control">
  <Id Name="System.Storyboarding.Common.Text" Revision="1" Stencil="System.Storyboarding.Common" StencilVersion="0.1"/>
</Control>
</file>

<file path=customXml/item923.xml><?xml version="1.0" encoding="utf-8"?>
<Control xmlns="http://schemas.microsoft.com/VisualStudio/2011/storyboarding/control">
  <Id Name="2d0ec6f4-3d74-4898-a25c-e2cd29156f33" Revision="1" Stencil="System.MyShapes" StencilVersion="1.0"/>
</Control>
</file>

<file path=customXml/item924.xml><?xml version="1.0" encoding="utf-8"?>
<Control xmlns="http://schemas.microsoft.com/VisualStudio/2011/storyboarding/control">
  <Id Name="System.Storyboarding.Common.Text" Revision="1" Stencil="System.Storyboarding.Common" StencilVersion="0.1"/>
</Control>
</file>

<file path=customXml/item925.xml><?xml version="1.0" encoding="utf-8"?>
<Control xmlns="http://schemas.microsoft.com/VisualStudio/2011/storyboarding/control">
  <Id Name="System.Storyboarding.Common.Text" Revision="1" Stencil="System.Storyboarding.Common" StencilVersion="0.1"/>
</Control>
</file>

<file path=customXml/item926.xml><?xml version="1.0" encoding="utf-8"?>
<Control xmlns="http://schemas.microsoft.com/VisualStudio/2011/storyboarding/control">
  <Id Name="System.Storyboarding.Common.Text" Revision="1" Stencil="System.Storyboarding.Common" StencilVersion="0.1"/>
</Control>
</file>

<file path=customXml/item927.xml><?xml version="1.0" encoding="utf-8"?>
<Control xmlns="http://schemas.microsoft.com/VisualStudio/2011/storyboarding/control">
  <Id Name="68a6efa7-0759-454d-829d-0dcf3dd35ea4" Revision="1" Stencil="System.MyShapes" StencilVersion="1.0"/>
</Control>
</file>

<file path=customXml/item928.xml><?xml version="1.0" encoding="utf-8"?>
<Control xmlns="http://schemas.microsoft.com/VisualStudio/2011/storyboarding/control">
  <Id Name="System.Storyboarding.Common.Text" Revision="1" Stencil="System.Storyboarding.Common" StencilVersion="0.1"/>
</Control>
</file>

<file path=customXml/item929.xml><?xml version="1.0" encoding="utf-8"?>
<Control xmlns="http://schemas.microsoft.com/VisualStudio/2011/storyboarding/control">
  <Id Name="System.Storyboarding.Common.Text" Revision="1" Stencil="System.Storyboarding.Common" StencilVersion="0.1"/>
</Control>
</file>

<file path=customXml/item93.xml><?xml version="1.0" encoding="utf-8"?>
<Control xmlns="http://schemas.microsoft.com/VisualStudio/2011/storyboarding/control">
  <Id Name="System.Storyboarding.Common.Text" Revision="1" Stencil="System.Storyboarding.Common" StencilVersion="0.1"/>
</Control>
</file>

<file path=customXml/item930.xml><?xml version="1.0" encoding="utf-8"?>
<Control xmlns="http://schemas.microsoft.com/VisualStudio/2011/storyboarding/control">
  <Id Name="68a6efa7-0759-454d-829d-0dcf3dd35ea4" Revision="1" Stencil="System.MyShapes" StencilVersion="1.0"/>
</Control>
</file>

<file path=customXml/item931.xml><?xml version="1.0" encoding="utf-8"?>
<Control xmlns="http://schemas.microsoft.com/VisualStudio/2011/storyboarding/control">
  <Id Name="System.Storyboarding.Common.Text" Revision="1" Stencil="System.Storyboarding.Common" StencilVersion="0.1"/>
</Control>
</file>

<file path=customXml/item932.xml><?xml version="1.0" encoding="utf-8"?>
<Control xmlns="http://schemas.microsoft.com/VisualStudio/2011/storyboarding/control">
  <Id Name="2d0ec6f4-3d74-4898-a25c-e2cd29156f33" Revision="1" Stencil="System.MyShapes" StencilVersion="1.0"/>
</Control>
</file>

<file path=customXml/item933.xml><?xml version="1.0" encoding="utf-8"?>
<Control xmlns="http://schemas.microsoft.com/VisualStudio/2011/storyboarding/control">
  <Id Name="68a6efa7-0759-454d-829d-0dcf3dd35ea4" Revision="1" Stencil="System.MyShapes" StencilVersion="1.0"/>
</Control>
</file>

<file path=customXml/item934.xml><?xml version="1.0" encoding="utf-8"?>
<Control xmlns="http://schemas.microsoft.com/VisualStudio/2011/storyboarding/control">
  <Id Name="System.Storyboarding.Common.Text" Revision="1" Stencil="System.Storyboarding.Common" StencilVersion="0.1"/>
</Control>
</file>

<file path=customXml/item935.xml><?xml version="1.0" encoding="utf-8"?>
<Control xmlns="http://schemas.microsoft.com/VisualStudio/2011/storyboarding/control">
  <Id Name="System.Storyboarding.Common.Text" Revision="1" Stencil="System.Storyboarding.Common" StencilVersion="0.1"/>
</Control>
</file>

<file path=customXml/item936.xml><?xml version="1.0" encoding="utf-8"?>
<Control xmlns="http://schemas.microsoft.com/VisualStudio/2011/storyboarding/control">
  <Id Name="System.Storyboarding.Common.Text" Revision="1" Stencil="System.Storyboarding.Common" StencilVersion="0.1"/>
</Control>
</file>

<file path=customXml/item937.xml><?xml version="1.0" encoding="utf-8"?>
<Control xmlns="http://schemas.microsoft.com/VisualStudio/2011/storyboarding/control">
  <Id Name="System.Storyboarding.Common.Text" Revision="1" Stencil="System.Storyboarding.Common" StencilVersion="0.1"/>
</Control>
</file>

<file path=customXml/item938.xml><?xml version="1.0" encoding="utf-8"?>
<Control xmlns="http://schemas.microsoft.com/VisualStudio/2011/storyboarding/control">
  <Id Name="System.Storyboarding.Common.Text" Revision="1" Stencil="System.Storyboarding.Common" StencilVersion="0.1"/>
</Control>
</file>

<file path=customXml/item939.xml><?xml version="1.0" encoding="utf-8"?>
<Control xmlns="http://schemas.microsoft.com/VisualStudio/2011/storyboarding/control">
  <Id Name="2d0ec6f4-3d74-4898-a25c-e2cd29156f33" Revision="1" Stencil="System.MyShapes" StencilVersion="1.0"/>
</Control>
</file>

<file path=customXml/item94.xml><?xml version="1.0" encoding="utf-8"?>
<Control xmlns="http://schemas.microsoft.com/VisualStudio/2011/storyboarding/control">
  <Id Name="68a6efa7-0759-454d-829d-0dcf3dd35ea4" Revision="1" Stencil="System.MyShapes" StencilVersion="1.0"/>
</Control>
</file>

<file path=customXml/item940.xml><?xml version="1.0" encoding="utf-8"?>
<Control xmlns="http://schemas.microsoft.com/VisualStudio/2011/storyboarding/control">
  <Id Name="System.Storyboarding.Common.Text" Revision="1" Stencil="System.Storyboarding.Common" StencilVersion="0.1"/>
</Control>
</file>

<file path=customXml/item941.xml><?xml version="1.0" encoding="utf-8"?>
<Control xmlns="http://schemas.microsoft.com/VisualStudio/2011/storyboarding/control">
  <Id Name="System.Storyboarding.Common.Text" Revision="1" Stencil="System.Storyboarding.Common" StencilVersion="0.1"/>
</Control>
</file>

<file path=customXml/item942.xml><?xml version="1.0" encoding="utf-8"?>
<Control xmlns="http://schemas.microsoft.com/VisualStudio/2011/storyboarding/control">
  <Id Name="System.Storyboarding.Common.Text" Revision="1" Stencil="System.Storyboarding.Common" StencilVersion="0.1"/>
</Control>
</file>

<file path=customXml/item943.xml><?xml version="1.0" encoding="utf-8"?>
<Control xmlns="http://schemas.microsoft.com/VisualStudio/2011/storyboarding/control">
  <Id Name="System.Storyboarding.Common.Text" Revision="1" Stencil="System.Storyboarding.Common" StencilVersion="0.1"/>
</Control>
</file>

<file path=customXml/item944.xml><?xml version="1.0" encoding="utf-8"?>
<Control xmlns="http://schemas.microsoft.com/VisualStudio/2011/storyboarding/control">
  <Id Name="68a6efa7-0759-454d-829d-0dcf3dd35ea4" Revision="1" Stencil="System.MyShapes" StencilVersion="1.0"/>
</Control>
</file>

<file path=customXml/item945.xml><?xml version="1.0" encoding="utf-8"?>
<Control xmlns="http://schemas.microsoft.com/VisualStudio/2011/storyboarding/control">
  <Id Name="System.Storyboarding.Common.Text" Revision="1" Stencil="System.Storyboarding.Common" StencilVersion="0.1"/>
</Control>
</file>

<file path=customXml/item946.xml><?xml version="1.0" encoding="utf-8"?>
<Control xmlns="http://schemas.microsoft.com/VisualStudio/2011/storyboarding/control">
  <Id Name="System.Storyboarding.Common.Text" Revision="1" Stencil="System.Storyboarding.Common" StencilVersion="0.1"/>
</Control>
</file>

<file path=customXml/item947.xml><?xml version="1.0" encoding="utf-8"?>
<Control xmlns="http://schemas.microsoft.com/VisualStudio/2011/storyboarding/control">
  <Id Name="System.Storyboarding.Common.Text" Revision="1" Stencil="System.Storyboarding.Common" StencilVersion="0.1"/>
</Control>
</file>

<file path=customXml/item948.xml><?xml version="1.0" encoding="utf-8"?>
<Control xmlns="http://schemas.microsoft.com/VisualStudio/2011/storyboarding/control">
  <Id Name="System.Storyboarding.Common.Text" Revision="1" Stencil="System.Storyboarding.Common" StencilVersion="0.1"/>
</Control>
</file>

<file path=customXml/item949.xml><?xml version="1.0" encoding="utf-8"?>
<Control xmlns="http://schemas.microsoft.com/VisualStudio/2011/storyboarding/control">
  <Id Name="System.Storyboarding.Common.Text" Revision="1" Stencil="System.Storyboarding.Common" StencilVersion="0.1"/>
</Control>
</file>

<file path=customXml/item95.xml><?xml version="1.0" encoding="utf-8"?>
<Control xmlns="http://schemas.microsoft.com/VisualStudio/2011/storyboarding/control">
  <Id Name="System.Storyboarding.Common.Text" Revision="1" Stencil="System.Storyboarding.Common" StencilVersion="0.1"/>
</Control>
</file>

<file path=customXml/item950.xml><?xml version="1.0" encoding="utf-8"?>
<Control xmlns="http://schemas.microsoft.com/VisualStudio/2011/storyboarding/control">
  <Id Name="System.Storyboarding.Common.Text" Revision="1" Stencil="System.Storyboarding.Common" StencilVersion="0.1"/>
</Control>
</file>

<file path=customXml/item951.xml><?xml version="1.0" encoding="utf-8"?>
<Control xmlns="http://schemas.microsoft.com/VisualStudio/2011/storyboarding/control">
  <Id Name="2d0ec6f4-3d74-4898-a25c-e2cd29156f33" Revision="1" Stencil="System.MyShapes" StencilVersion="1.0"/>
</Control>
</file>

<file path=customXml/item952.xml><?xml version="1.0" encoding="utf-8"?>
<Control xmlns="http://schemas.microsoft.com/VisualStudio/2011/storyboarding/control">
  <Id Name="System.Storyboarding.Common.Text" Revision="1" Stencil="System.Storyboarding.Common" StencilVersion="0.1"/>
</Control>
</file>

<file path=customXml/item953.xml><?xml version="1.0" encoding="utf-8"?>
<Control xmlns="http://schemas.microsoft.com/VisualStudio/2011/storyboarding/control">
  <Id Name="System.Storyboarding.Common.Text" Revision="1" Stencil="System.Storyboarding.Common" StencilVersion="0.1"/>
</Control>
</file>

<file path=customXml/item954.xml><?xml version="1.0" encoding="utf-8"?>
<Control xmlns="http://schemas.microsoft.com/VisualStudio/2011/storyboarding/control">
  <Id Name="System.Storyboarding.Common.Text" Revision="1" Stencil="System.Storyboarding.Common" StencilVersion="0.1"/>
</Control>
</file>

<file path=customXml/item955.xml><?xml version="1.0" encoding="utf-8"?>
<Control xmlns="http://schemas.microsoft.com/VisualStudio/2011/storyboarding/control">
  <Id Name="System.Storyboarding.Common.Text" Revision="1" Stencil="System.Storyboarding.Common" StencilVersion="0.1"/>
</Control>
</file>

<file path=customXml/item956.xml><?xml version="1.0" encoding="utf-8"?>
<Control xmlns="http://schemas.microsoft.com/VisualStudio/2011/storyboarding/control">
  <Id Name="System.Storyboarding.Common.Text" Revision="1" Stencil="System.Storyboarding.Common" StencilVersion="0.1"/>
</Control>
</file>

<file path=customXml/item957.xml><?xml version="1.0" encoding="utf-8"?>
<Control xmlns="http://schemas.microsoft.com/VisualStudio/2011/storyboarding/control">
  <Id Name="System.Storyboarding.Common.Text" Revision="1" Stencil="System.Storyboarding.Common" StencilVersion="0.1"/>
</Control>
</file>

<file path=customXml/item958.xml><?xml version="1.0" encoding="utf-8"?>
<Control xmlns="http://schemas.microsoft.com/VisualStudio/2011/storyboarding/control">
  <Id Name="System.Storyboarding.Common.Text" Revision="1" Stencil="System.Storyboarding.Common" StencilVersion="0.1"/>
</Control>
</file>

<file path=customXml/item959.xml><?xml version="1.0" encoding="utf-8"?>
<Control xmlns="http://schemas.microsoft.com/VisualStudio/2011/storyboarding/control">
  <Id Name="System.Storyboarding.Common.Text" Revision="1" Stencil="System.Storyboarding.Common" StencilVersion="0.1"/>
</Control>
</file>

<file path=customXml/item96.xml><?xml version="1.0" encoding="utf-8"?>
<Control xmlns="http://schemas.microsoft.com/VisualStudio/2011/storyboarding/control">
  <Id Name="System.Storyboarding.Common.Text" Revision="1" Stencil="System.Storyboarding.Common" StencilVersion="0.1"/>
</Control>
</file>

<file path=customXml/item960.xml><?xml version="1.0" encoding="utf-8"?>
<Control xmlns="http://schemas.microsoft.com/VisualStudio/2011/storyboarding/control">
  <Id Name="f942614c-ea29-48b0-a0bf-39a188daa13c" Revision="1" Stencil="System.MyShapes" StencilVersion="1.0"/>
</Control>
</file>

<file path=customXml/item961.xml><?xml version="1.0" encoding="utf-8"?>
<Control xmlns="http://schemas.microsoft.com/VisualStudio/2011/storyboarding/control">
  <Id Name="System.Storyboarding.Common.Text" Revision="1" Stencil="System.Storyboarding.Common" StencilVersion="0.1"/>
</Control>
</file>

<file path=customXml/item962.xml><?xml version="1.0" encoding="utf-8"?>
<Control xmlns="http://schemas.microsoft.com/VisualStudio/2011/storyboarding/control">
  <Id Name="System.Storyboarding.Common.Text" Revision="1" Stencil="System.Storyboarding.Common" StencilVersion="0.1"/>
</Control>
</file>

<file path=customXml/item963.xml><?xml version="1.0" encoding="utf-8"?>
<Control xmlns="http://schemas.microsoft.com/VisualStudio/2011/storyboarding/control">
  <Id Name="System.Storyboarding.Common.Text" Revision="1" Stencil="System.Storyboarding.Common" StencilVersion="0.1"/>
</Control>
</file>

<file path=customXml/item964.xml><?xml version="1.0" encoding="utf-8"?>
<Control xmlns="http://schemas.microsoft.com/VisualStudio/2011/storyboarding/control">
  <Id Name="126ea32c-c6f2-4e50-82f4-2b9687deaa14" Revision="1" Stencil="System.MyShapes" StencilVersion="1.0"/>
</Control>
</file>

<file path=customXml/item965.xml><?xml version="1.0" encoding="utf-8"?>
<Control xmlns="http://schemas.microsoft.com/VisualStudio/2011/storyboarding/control">
  <Id Name="f942614c-ea29-48b0-a0bf-39a188daa13c" Revision="1" Stencil="System.MyShapes" StencilVersion="1.0"/>
</Control>
</file>

<file path=customXml/item966.xml><?xml version="1.0" encoding="utf-8"?>
<Control xmlns="http://schemas.microsoft.com/VisualStudio/2011/storyboarding/control">
  <Id Name="System.Storyboarding.Common.Text" Revision="1" Stencil="System.Storyboarding.Common" StencilVersion="0.1"/>
</Control>
</file>

<file path=customXml/item967.xml><?xml version="1.0" encoding="utf-8"?>
<Control xmlns="http://schemas.microsoft.com/VisualStudio/2011/storyboarding/control">
  <Id Name="System.Storyboarding.Common.Text" Revision="1" Stencil="System.Storyboarding.Common" StencilVersion="0.1"/>
</Control>
</file>

<file path=customXml/item968.xml><?xml version="1.0" encoding="utf-8"?>
<Control xmlns="http://schemas.microsoft.com/VisualStudio/2011/storyboarding/control">
  <Id Name="f942614c-ea29-48b0-a0bf-39a188daa13c" Revision="1" Stencil="System.MyShapes" StencilVersion="1.0"/>
</Control>
</file>

<file path=customXml/item969.xml><?xml version="1.0" encoding="utf-8"?>
<Control xmlns="http://schemas.microsoft.com/VisualStudio/2011/storyboarding/control">
  <Id Name="System.Storyboarding.Common.Text" Revision="1" Stencil="System.Storyboarding.Common" StencilVersion="0.1"/>
</Control>
</file>

<file path=customXml/item97.xml><?xml version="1.0" encoding="utf-8"?>
<Control xmlns="http://schemas.microsoft.com/VisualStudio/2011/storyboarding/control">
  <Id Name="f942614c-ea29-48b0-a0bf-39a188daa13c" Revision="1" Stencil="System.MyShapes" StencilVersion="1.0"/>
</Control>
</file>

<file path=customXml/item970.xml><?xml version="1.0" encoding="utf-8"?>
<Control xmlns="http://schemas.microsoft.com/VisualStudio/2011/storyboarding/control">
  <Id Name="2d0ec6f4-3d74-4898-a25c-e2cd29156f33" Revision="1" Stencil="System.MyShapes" StencilVersion="1.0"/>
</Control>
</file>

<file path=customXml/item971.xml><?xml version="1.0" encoding="utf-8"?>
<Control xmlns="http://schemas.microsoft.com/VisualStudio/2011/storyboarding/control">
  <Id Name="System.Storyboarding.Common.Text" Revision="1" Stencil="System.Storyboarding.Common" StencilVersion="0.1"/>
</Control>
</file>

<file path=customXml/item972.xml><?xml version="1.0" encoding="utf-8"?>
<Control xmlns="http://schemas.microsoft.com/VisualStudio/2011/storyboarding/control">
  <Id Name="System.Storyboarding.Common.Text" Revision="1" Stencil="System.Storyboarding.Common" StencilVersion="0.1"/>
</Control>
</file>

<file path=customXml/item973.xml><?xml version="1.0" encoding="utf-8"?>
<Control xmlns="http://schemas.microsoft.com/VisualStudio/2011/storyboarding/control">
  <Id Name="System.Storyboarding.Common.Text" Revision="1" Stencil="System.Storyboarding.Common" StencilVersion="0.1"/>
</Control>
</file>

<file path=customXml/item974.xml><?xml version="1.0" encoding="utf-8"?>
<Control xmlns="http://schemas.microsoft.com/VisualStudio/2011/storyboarding/control">
  <Id Name="System.Storyboarding.Common.Hyperlink" Revision="1" Stencil="System.Storyboarding.Common" StencilVersion="0.1"/>
</Control>
</file>

<file path=customXml/item975.xml><?xml version="1.0" encoding="utf-8"?>
<Control xmlns="http://schemas.microsoft.com/VisualStudio/2011/storyboarding/control">
  <Id Name="2d0ec6f4-3d74-4898-a25c-e2cd29156f33" Revision="1" Stencil="System.MyShapes" StencilVersion="1.0"/>
</Control>
</file>

<file path=customXml/item976.xml><?xml version="1.0" encoding="utf-8"?>
<Control xmlns="http://schemas.microsoft.com/VisualStudio/2011/storyboarding/control">
  <Id Name="f942614c-ea29-48b0-a0bf-39a188daa13c" Revision="1" Stencil="System.MyShapes" StencilVersion="1.0"/>
</Control>
</file>

<file path=customXml/item977.xml><?xml version="1.0" encoding="utf-8"?>
<Control xmlns="http://schemas.microsoft.com/VisualStudio/2011/storyboarding/control">
  <Id Name="System.Storyboarding.Common.Text" Revision="1" Stencil="System.Storyboarding.Common" StencilVersion="0.1"/>
</Control>
</file>

<file path=customXml/item978.xml><?xml version="1.0" encoding="utf-8"?>
<Control xmlns="http://schemas.microsoft.com/VisualStudio/2011/storyboarding/control">
  <Id Name="System.Storyboarding.Common.Text" Revision="1" Stencil="System.Storyboarding.Common" StencilVersion="0.1"/>
</Control>
</file>

<file path=customXml/item979.xml><?xml version="1.0" encoding="utf-8"?>
<Control xmlns="http://schemas.microsoft.com/VisualStudio/2011/storyboarding/control">
  <Id Name="System.Storyboarding.Common.Text" Revision="1" Stencil="System.Storyboarding.Common" StencilVersion="0.1"/>
</Control>
</file>

<file path=customXml/item98.xml><?xml version="1.0" encoding="utf-8"?>
<Control xmlns="http://schemas.microsoft.com/VisualStudio/2011/storyboarding/control">
  <Id Name="System.Storyboarding.Common.Text" Revision="1" Stencil="System.Storyboarding.Common" StencilVersion="0.1"/>
</Control>
</file>

<file path=customXml/item980.xml><?xml version="1.0" encoding="utf-8"?>
<Control xmlns="http://schemas.microsoft.com/VisualStudio/2011/storyboarding/control">
  <Id Name="System.Storyboarding.Common.Text" Revision="1" Stencil="System.Storyboarding.Common" StencilVersion="0.1"/>
</Control>
</file>

<file path=customXml/item981.xml><?xml version="1.0" encoding="utf-8"?>
<Control xmlns="http://schemas.microsoft.com/VisualStudio/2011/storyboarding/control">
  <Id Name="2d0ec6f4-3d74-4898-a25c-e2cd29156f33" Revision="1" Stencil="System.MyShapes" StencilVersion="1.0"/>
</Control>
</file>

<file path=customXml/item982.xml><?xml version="1.0" encoding="utf-8"?>
<Control xmlns="http://schemas.microsoft.com/VisualStudio/2011/storyboarding/control">
  <Id Name="System.Storyboarding.Common.Text" Revision="1" Stencil="System.Storyboarding.Common" StencilVersion="0.1"/>
</Control>
</file>

<file path=customXml/item983.xml><?xml version="1.0" encoding="utf-8"?>
<Control xmlns="http://schemas.microsoft.com/VisualStudio/2011/storyboarding/control">
  <Id Name="System.Storyboarding.Common.Text" Revision="1" Stencil="System.Storyboarding.Common" StencilVersion="0.1"/>
</Control>
</file>

<file path=customXml/item984.xml><?xml version="1.0" encoding="utf-8"?>
<Control xmlns="http://schemas.microsoft.com/VisualStudio/2011/storyboarding/control">
  <Id Name="System.Storyboarding.Common.Text" Revision="1" Stencil="System.Storyboarding.Common" StencilVersion="0.1"/>
</Control>
</file>

<file path=customXml/item985.xml><?xml version="1.0" encoding="utf-8"?>
<Control xmlns="http://schemas.microsoft.com/VisualStudio/2011/storyboarding/control">
  <Id Name="System.Storyboarding.Common.Text" Revision="1" Stencil="System.Storyboarding.Common" StencilVersion="0.1"/>
</Control>
</file>

<file path=customXml/item986.xml><?xml version="1.0" encoding="utf-8"?>
<Control xmlns="http://schemas.microsoft.com/VisualStudio/2011/storyboarding/control">
  <Id Name="2d0ec6f4-3d74-4898-a25c-e2cd29156f33" Revision="1" Stencil="System.MyShapes" StencilVersion="1.0"/>
</Control>
</file>

<file path=customXml/item987.xml><?xml version="1.0" encoding="utf-8"?>
<Control xmlns="http://schemas.microsoft.com/VisualStudio/2011/storyboarding/control">
  <Id Name="System.Storyboarding.Common.Text" Revision="1" Stencil="System.Storyboarding.Common" StencilVersion="0.1"/>
</Control>
</file>

<file path=customXml/item988.xml><?xml version="1.0" encoding="utf-8"?>
<Control xmlns="http://schemas.microsoft.com/VisualStudio/2011/storyboarding/control">
  <Id Name="f942614c-ea29-48b0-a0bf-39a188daa13c" Revision="1" Stencil="System.MyShapes" StencilVersion="1.0"/>
</Control>
</file>

<file path=customXml/item989.xml><?xml version="1.0" encoding="utf-8"?>
<Control xmlns="http://schemas.microsoft.com/VisualStudio/2011/storyboarding/control">
  <Id Name="System.Storyboarding.Common.Text" Revision="1" Stencil="System.Storyboarding.Common" StencilVersion="0.1"/>
</Control>
</file>

<file path=customXml/item99.xml><?xml version="1.0" encoding="utf-8"?>
<Control xmlns="http://schemas.microsoft.com/VisualStudio/2011/storyboarding/control">
  <Id Name="System.Storyboarding.Common.Text" Revision="1" Stencil="System.Storyboarding.Common" StencilVersion="0.1"/>
</Control>
</file>

<file path=customXml/item990.xml><?xml version="1.0" encoding="utf-8"?>
<Control xmlns="http://schemas.microsoft.com/VisualStudio/2011/storyboarding/control">
  <Id Name="System.Storyboarding.Common.Text" Revision="1" Stencil="System.Storyboarding.Common" StencilVersion="0.1"/>
</Control>
</file>

<file path=customXml/item991.xml><?xml version="1.0" encoding="utf-8"?>
<Control xmlns="http://schemas.microsoft.com/VisualStudio/2011/storyboarding/control">
  <Id Name="2d0ec6f4-3d74-4898-a25c-e2cd29156f33" Revision="1" Stencil="System.MyShapes" StencilVersion="1.0"/>
</Control>
</file>

<file path=customXml/item992.xml><?xml version="1.0" encoding="utf-8"?>
<Control xmlns="http://schemas.microsoft.com/VisualStudio/2011/storyboarding/control">
  <Id Name="System.Storyboarding.Common.Text" Revision="1" Stencil="System.Storyboarding.Common" StencilVersion="0.1"/>
</Control>
</file>

<file path=customXml/item993.xml><?xml version="1.0" encoding="utf-8"?>
<Control xmlns="http://schemas.microsoft.com/VisualStudio/2011/storyboarding/control">
  <Id Name="System.Storyboarding.Common.Text" Revision="1" Stencil="System.Storyboarding.Common" StencilVersion="0.1"/>
</Control>
</file>

<file path=customXml/item994.xml><?xml version="1.0" encoding="utf-8"?>
<Control xmlns="http://schemas.microsoft.com/VisualStudio/2011/storyboarding/control">
  <Id Name="System.Storyboarding.Common.Text" Revision="1" Stencil="System.Storyboarding.Common" StencilVersion="0.1"/>
</Control>
</file>

<file path=customXml/item995.xml><?xml version="1.0" encoding="utf-8"?>
<Control xmlns="http://schemas.microsoft.com/VisualStudio/2011/storyboarding/control">
  <Id Name="System.Storyboarding.Common.Text" Revision="1" Stencil="System.Storyboarding.Common" StencilVersion="0.1"/>
</Control>
</file>

<file path=customXml/item996.xml><?xml version="1.0" encoding="utf-8"?>
<Control xmlns="http://schemas.microsoft.com/VisualStudio/2011/storyboarding/control">
  <Id Name="System.Storyboarding.Common.Text" Revision="1" Stencil="System.Storyboarding.Common" StencilVersion="0.1"/>
</Control>
</file>

<file path=customXml/item997.xml><?xml version="1.0" encoding="utf-8"?>
<Control xmlns="http://schemas.microsoft.com/VisualStudio/2011/storyboarding/control">
  <Id Name="5d1b3dce-16e1-4d33-a649-35b231ab4c99" Revision="1" Stencil="System.MyShapes" StencilVersion="1.0"/>
</Control>
</file>

<file path=customXml/item998.xml><?xml version="1.0" encoding="utf-8"?>
<Control xmlns="http://schemas.microsoft.com/VisualStudio/2011/storyboarding/control">
  <Id Name="System.Storyboarding.Common.Text" Revision="1" Stencil="System.Storyboarding.Common" StencilVersion="0.1"/>
</Control>
</file>

<file path=customXml/item999.xml><?xml version="1.0" encoding="utf-8"?>
<Control xmlns="http://schemas.microsoft.com/VisualStudio/2011/storyboarding/control">
  <Id Name="System.Storyboarding.Common.Text" Revision="1" Stencil="System.Storyboarding.Common" StencilVersion="0.1"/>
</Control>
</file>

<file path=customXml/itemProps1.xml><?xml version="1.0" encoding="utf-8"?>
<ds:datastoreItem xmlns:ds="http://schemas.openxmlformats.org/officeDocument/2006/customXml" ds:itemID="{D43666C1-4DCC-4490-8FA4-2C53318B449C}">
  <ds:schemaRefs>
    <ds:schemaRef ds:uri="http://schemas.microsoft.com/VisualStudio/2011/storyboarding/control"/>
  </ds:schemaRefs>
</ds:datastoreItem>
</file>

<file path=customXml/itemProps10.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100.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1000.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1001.xml><?xml version="1.0" encoding="utf-8"?>
<ds:datastoreItem xmlns:ds="http://schemas.openxmlformats.org/officeDocument/2006/customXml" ds:itemID="{905B6507-6B9B-40E3-9DCE-A3665BDF3400}">
  <ds:schemaRefs>
    <ds:schemaRef ds:uri="http://schemas.microsoft.com/VisualStudio/2011/storyboarding/control"/>
  </ds:schemaRefs>
</ds:datastoreItem>
</file>

<file path=customXml/itemProps1002.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1003.xml><?xml version="1.0" encoding="utf-8"?>
<ds:datastoreItem xmlns:ds="http://schemas.openxmlformats.org/officeDocument/2006/customXml" ds:itemID="{8F99250E-8B0E-4C9B-84C5-A6A7C34FF94C}">
  <ds:schemaRefs>
    <ds:schemaRef ds:uri="http://schemas.microsoft.com/VisualStudio/2011/storyboarding/control"/>
  </ds:schemaRefs>
</ds:datastoreItem>
</file>

<file path=customXml/itemProps1004.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1005.xml><?xml version="1.0" encoding="utf-8"?>
<ds:datastoreItem xmlns:ds="http://schemas.openxmlformats.org/officeDocument/2006/customXml" ds:itemID="{1DA0B221-F48E-4FD3-868B-2296E31AE2E2}">
  <ds:schemaRefs>
    <ds:schemaRef ds:uri="http://schemas.microsoft.com/VisualStudio/2011/storyboarding/control"/>
  </ds:schemaRefs>
</ds:datastoreItem>
</file>

<file path=customXml/itemProps1006.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1007.xml><?xml version="1.0" encoding="utf-8"?>
<ds:datastoreItem xmlns:ds="http://schemas.openxmlformats.org/officeDocument/2006/customXml" ds:itemID="{7C812AE1-0962-49D8-A8B4-257B3A7C919B}">
  <ds:schemaRefs>
    <ds:schemaRef ds:uri="http://schemas.microsoft.com/VisualStudio/2011/storyboarding/control"/>
  </ds:schemaRefs>
</ds:datastoreItem>
</file>

<file path=customXml/itemProps1008.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1009.xml><?xml version="1.0" encoding="utf-8"?>
<ds:datastoreItem xmlns:ds="http://schemas.openxmlformats.org/officeDocument/2006/customXml" ds:itemID="{7996EDF1-1DF2-44E9-8CB5-21B8705FCE41}">
  <ds:schemaRefs>
    <ds:schemaRef ds:uri="http://schemas.microsoft.com/VisualStudio/2011/storyboarding/control"/>
  </ds:schemaRefs>
</ds:datastoreItem>
</file>

<file path=customXml/itemProps101.xml><?xml version="1.0" encoding="utf-8"?>
<ds:datastoreItem xmlns:ds="http://schemas.openxmlformats.org/officeDocument/2006/customXml" ds:itemID="{9DAC1CA7-DC5E-4D94-9FFA-970A518A74A9}">
  <ds:schemaRefs>
    <ds:schemaRef ds:uri="http://schemas.microsoft.com/VisualStudio/2011/storyboarding/control"/>
  </ds:schemaRefs>
</ds:datastoreItem>
</file>

<file path=customXml/itemProps1010.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1011.xml><?xml version="1.0" encoding="utf-8"?>
<ds:datastoreItem xmlns:ds="http://schemas.openxmlformats.org/officeDocument/2006/customXml" ds:itemID="{904AEEC8-36D0-4A28-8398-F115FA4513D5}">
  <ds:schemaRefs>
    <ds:schemaRef ds:uri="http://schemas.microsoft.com/VisualStudio/2011/storyboarding/control"/>
  </ds:schemaRefs>
</ds:datastoreItem>
</file>

<file path=customXml/itemProps1012.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1013.xml><?xml version="1.0" encoding="utf-8"?>
<ds:datastoreItem xmlns:ds="http://schemas.openxmlformats.org/officeDocument/2006/customXml" ds:itemID="{FB2D213D-48D0-4788-95B0-65ACA08775A0}">
  <ds:schemaRefs>
    <ds:schemaRef ds:uri="http://schemas.microsoft.com/VisualStudio/2011/storyboarding/control"/>
  </ds:schemaRefs>
</ds:datastoreItem>
</file>

<file path=customXml/itemProps1014.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1015.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1016.xml><?xml version="1.0" encoding="utf-8"?>
<ds:datastoreItem xmlns:ds="http://schemas.openxmlformats.org/officeDocument/2006/customXml" ds:itemID="{DCDB8486-1B48-471F-96FC-9CF15106C399}">
  <ds:schemaRefs>
    <ds:schemaRef ds:uri="http://schemas.microsoft.com/VisualStudio/2011/storyboarding/control"/>
  </ds:schemaRefs>
</ds:datastoreItem>
</file>

<file path=customXml/itemProps1017.xml><?xml version="1.0" encoding="utf-8"?>
<ds:datastoreItem xmlns:ds="http://schemas.openxmlformats.org/officeDocument/2006/customXml" ds:itemID="{913EEA6F-94DF-4096-8DB7-86BFDB038C41}">
  <ds:schemaRefs>
    <ds:schemaRef ds:uri="http://schemas.microsoft.com/VisualStudio/2011/storyboarding/control"/>
  </ds:schemaRefs>
</ds:datastoreItem>
</file>

<file path=customXml/itemProps1018.xml><?xml version="1.0" encoding="utf-8"?>
<ds:datastoreItem xmlns:ds="http://schemas.openxmlformats.org/officeDocument/2006/customXml" ds:itemID="{983A392C-311F-425E-B113-401DB6F942E1}">
  <ds:schemaRefs>
    <ds:schemaRef ds:uri="http://schemas.microsoft.com/VisualStudio/2011/storyboarding/control"/>
  </ds:schemaRefs>
</ds:datastoreItem>
</file>

<file path=customXml/itemProps1019.xml><?xml version="1.0" encoding="utf-8"?>
<ds:datastoreItem xmlns:ds="http://schemas.openxmlformats.org/officeDocument/2006/customXml" ds:itemID="{9A5ACDC3-302E-461F-B53B-4E68D15B86E4}">
  <ds:schemaRefs>
    <ds:schemaRef ds:uri="http://schemas.microsoft.com/VisualStudio/2011/storyboarding/control"/>
  </ds:schemaRefs>
</ds:datastoreItem>
</file>

<file path=customXml/itemProps102.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1020.xml><?xml version="1.0" encoding="utf-8"?>
<ds:datastoreItem xmlns:ds="http://schemas.openxmlformats.org/officeDocument/2006/customXml" ds:itemID="{4D81C08B-4298-4496-A443-856CD4F83BE6}">
  <ds:schemaRefs>
    <ds:schemaRef ds:uri="http://schemas.microsoft.com/VisualStudio/2011/storyboarding/control"/>
  </ds:schemaRefs>
</ds:datastoreItem>
</file>

<file path=customXml/itemProps1021.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1022.xml><?xml version="1.0" encoding="utf-8"?>
<ds:datastoreItem xmlns:ds="http://schemas.openxmlformats.org/officeDocument/2006/customXml" ds:itemID="{76CEC431-BAFF-437B-9899-DD2CEC4D6351}">
  <ds:schemaRefs>
    <ds:schemaRef ds:uri="http://schemas.microsoft.com/VisualStudio/2011/storyboarding/control"/>
  </ds:schemaRefs>
</ds:datastoreItem>
</file>

<file path=customXml/itemProps1023.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1024.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1025.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1026.xml><?xml version="1.0" encoding="utf-8"?>
<ds:datastoreItem xmlns:ds="http://schemas.openxmlformats.org/officeDocument/2006/customXml" ds:itemID="{BB49D63E-9EAC-4061-B7FB-E511056BEA08}">
  <ds:schemaRefs>
    <ds:schemaRef ds:uri="http://schemas.microsoft.com/VisualStudio/2011/storyboarding/control"/>
  </ds:schemaRefs>
</ds:datastoreItem>
</file>

<file path=customXml/itemProps1027.xml><?xml version="1.0" encoding="utf-8"?>
<ds:datastoreItem xmlns:ds="http://schemas.openxmlformats.org/officeDocument/2006/customXml" ds:itemID="{6E6F6D63-4A12-4344-A152-08FC688251E1}">
  <ds:schemaRefs>
    <ds:schemaRef ds:uri="http://schemas.microsoft.com/VisualStudio/2011/storyboarding/control"/>
  </ds:schemaRefs>
</ds:datastoreItem>
</file>

<file path=customXml/itemProps1028.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1029.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103.xml><?xml version="1.0" encoding="utf-8"?>
<ds:datastoreItem xmlns:ds="http://schemas.openxmlformats.org/officeDocument/2006/customXml" ds:itemID="{CD71FAC2-3679-49C7-82A9-56CC39E6D39A}">
  <ds:schemaRefs>
    <ds:schemaRef ds:uri="http://schemas.microsoft.com/VisualStudio/2011/storyboarding/control"/>
  </ds:schemaRefs>
</ds:datastoreItem>
</file>

<file path=customXml/itemProps1030.xml><?xml version="1.0" encoding="utf-8"?>
<ds:datastoreItem xmlns:ds="http://schemas.openxmlformats.org/officeDocument/2006/customXml" ds:itemID="{CC027C06-13CD-46DD-95FF-27CF9CB65B20}">
  <ds:schemaRefs>
    <ds:schemaRef ds:uri="http://schemas.microsoft.com/VisualStudio/2011/storyboarding/control"/>
  </ds:schemaRefs>
</ds:datastoreItem>
</file>

<file path=customXml/itemProps1031.xml><?xml version="1.0" encoding="utf-8"?>
<ds:datastoreItem xmlns:ds="http://schemas.openxmlformats.org/officeDocument/2006/customXml" ds:itemID="{027BF2E3-5C0F-4C2F-9E64-51A057609F3F}">
  <ds:schemaRefs>
    <ds:schemaRef ds:uri="http://schemas.microsoft.com/VisualStudio/2011/storyboarding/control"/>
  </ds:schemaRefs>
</ds:datastoreItem>
</file>

<file path=customXml/itemProps1032.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1033.xml><?xml version="1.0" encoding="utf-8"?>
<ds:datastoreItem xmlns:ds="http://schemas.openxmlformats.org/officeDocument/2006/customXml" ds:itemID="{C8C8BF30-A2DD-468A-8AB7-4B2F231F5B60}">
  <ds:schemaRefs>
    <ds:schemaRef ds:uri="http://schemas.microsoft.com/VisualStudio/2011/storyboarding/control"/>
  </ds:schemaRefs>
</ds:datastoreItem>
</file>

<file path=customXml/itemProps1034.xml><?xml version="1.0" encoding="utf-8"?>
<ds:datastoreItem xmlns:ds="http://schemas.openxmlformats.org/officeDocument/2006/customXml" ds:itemID="{837353F6-81E0-442E-8FEB-846CABC831DB}">
  <ds:schemaRefs>
    <ds:schemaRef ds:uri="http://schemas.microsoft.com/VisualStudio/2011/storyboarding/control"/>
  </ds:schemaRefs>
</ds:datastoreItem>
</file>

<file path=customXml/itemProps1035.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1036.xml><?xml version="1.0" encoding="utf-8"?>
<ds:datastoreItem xmlns:ds="http://schemas.openxmlformats.org/officeDocument/2006/customXml" ds:itemID="{74600F73-2090-4A37-90B2-D6FCC3E34C01}">
  <ds:schemaRefs>
    <ds:schemaRef ds:uri="http://schemas.microsoft.com/VisualStudio/2011/storyboarding/control"/>
  </ds:schemaRefs>
</ds:datastoreItem>
</file>

<file path=customXml/itemProps1037.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1038.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1039.xml><?xml version="1.0" encoding="utf-8"?>
<ds:datastoreItem xmlns:ds="http://schemas.openxmlformats.org/officeDocument/2006/customXml" ds:itemID="{39282C5C-D121-4B56-B2B6-2270906117C8}">
  <ds:schemaRefs>
    <ds:schemaRef ds:uri="http://schemas.microsoft.com/VisualStudio/2011/storyboarding/control"/>
  </ds:schemaRefs>
</ds:datastoreItem>
</file>

<file path=customXml/itemProps104.xml><?xml version="1.0" encoding="utf-8"?>
<ds:datastoreItem xmlns:ds="http://schemas.openxmlformats.org/officeDocument/2006/customXml" ds:itemID="{41CA0789-6BC3-4CFF-ADAA-8B18DCA98DA5}">
  <ds:schemaRefs>
    <ds:schemaRef ds:uri="http://schemas.microsoft.com/VisualStudio/2011/storyboarding/control"/>
  </ds:schemaRefs>
</ds:datastoreItem>
</file>

<file path=customXml/itemProps1040.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1041.xml><?xml version="1.0" encoding="utf-8"?>
<ds:datastoreItem xmlns:ds="http://schemas.openxmlformats.org/officeDocument/2006/customXml" ds:itemID="{17985254-56DB-42EE-ACB0-24049621AAC5}">
  <ds:schemaRefs>
    <ds:schemaRef ds:uri="http://schemas.microsoft.com/VisualStudio/2011/storyboarding/control"/>
  </ds:schemaRefs>
</ds:datastoreItem>
</file>

<file path=customXml/itemProps1042.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1043.xml><?xml version="1.0" encoding="utf-8"?>
<ds:datastoreItem xmlns:ds="http://schemas.openxmlformats.org/officeDocument/2006/customXml" ds:itemID="{6769A68E-ECBE-422A-A177-9849BAAF340B}">
  <ds:schemaRefs>
    <ds:schemaRef ds:uri="http://schemas.microsoft.com/VisualStudio/2011/storyboarding/control"/>
  </ds:schemaRefs>
</ds:datastoreItem>
</file>

<file path=customXml/itemProps1044.xml><?xml version="1.0" encoding="utf-8"?>
<ds:datastoreItem xmlns:ds="http://schemas.openxmlformats.org/officeDocument/2006/customXml" ds:itemID="{891BDEFD-0888-4DD8-B409-72CC60DA672E}">
  <ds:schemaRefs>
    <ds:schemaRef ds:uri="http://schemas.microsoft.com/VisualStudio/2011/storyboarding/control"/>
  </ds:schemaRefs>
</ds:datastoreItem>
</file>

<file path=customXml/itemProps1045.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1046.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1047.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1048.xml><?xml version="1.0" encoding="utf-8"?>
<ds:datastoreItem xmlns:ds="http://schemas.openxmlformats.org/officeDocument/2006/customXml" ds:itemID="{646FD176-B789-4042-9324-AD6681500B38}">
  <ds:schemaRefs>
    <ds:schemaRef ds:uri="http://schemas.microsoft.com/VisualStudio/2011/storyboarding/control"/>
  </ds:schemaRefs>
</ds:datastoreItem>
</file>

<file path=customXml/itemProps1049.xml><?xml version="1.0" encoding="utf-8"?>
<ds:datastoreItem xmlns:ds="http://schemas.openxmlformats.org/officeDocument/2006/customXml" ds:itemID="{1B016241-0032-497E-88F5-659F05718F01}">
  <ds:schemaRefs>
    <ds:schemaRef ds:uri="http://schemas.microsoft.com/VisualStudio/2011/storyboarding/control"/>
  </ds:schemaRefs>
</ds:datastoreItem>
</file>

<file path=customXml/itemProps105.xml><?xml version="1.0" encoding="utf-8"?>
<ds:datastoreItem xmlns:ds="http://schemas.openxmlformats.org/officeDocument/2006/customXml" ds:itemID="{BE653ADD-E5D0-46D9-9737-5470C771B056}">
  <ds:schemaRefs>
    <ds:schemaRef ds:uri="http://schemas.microsoft.com/VisualStudio/2011/storyboarding/control"/>
  </ds:schemaRefs>
</ds:datastoreItem>
</file>

<file path=customXml/itemProps1050.xml><?xml version="1.0" encoding="utf-8"?>
<ds:datastoreItem xmlns:ds="http://schemas.openxmlformats.org/officeDocument/2006/customXml" ds:itemID="{ACE9F852-EABB-4582-A906-8E63B112E63B}">
  <ds:schemaRefs>
    <ds:schemaRef ds:uri="http://schemas.microsoft.com/VisualStudio/2011/storyboarding/control"/>
  </ds:schemaRefs>
</ds:datastoreItem>
</file>

<file path=customXml/itemProps1051.xml><?xml version="1.0" encoding="utf-8"?>
<ds:datastoreItem xmlns:ds="http://schemas.openxmlformats.org/officeDocument/2006/customXml" ds:itemID="{7FA9FD50-7C52-4567-B5E7-586E187BD943}">
  <ds:schemaRefs>
    <ds:schemaRef ds:uri="http://schemas.microsoft.com/VisualStudio/2011/storyboarding/control"/>
  </ds:schemaRefs>
</ds:datastoreItem>
</file>

<file path=customXml/itemProps1052.xml><?xml version="1.0" encoding="utf-8"?>
<ds:datastoreItem xmlns:ds="http://schemas.openxmlformats.org/officeDocument/2006/customXml" ds:itemID="{DDBBB495-6FD0-4C99-9281-CB623FDC917E}">
  <ds:schemaRefs>
    <ds:schemaRef ds:uri="http://schemas.microsoft.com/VisualStudio/2011/storyboarding/control"/>
  </ds:schemaRefs>
</ds:datastoreItem>
</file>

<file path=customXml/itemProps1053.xml><?xml version="1.0" encoding="utf-8"?>
<ds:datastoreItem xmlns:ds="http://schemas.openxmlformats.org/officeDocument/2006/customXml" ds:itemID="{FB0154AE-A391-4450-89B9-764C426107D0}">
  <ds:schemaRefs>
    <ds:schemaRef ds:uri="http://schemas.microsoft.com/VisualStudio/2011/storyboarding/control"/>
  </ds:schemaRefs>
</ds:datastoreItem>
</file>

<file path=customXml/itemProps1054.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1055.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1056.xml><?xml version="1.0" encoding="utf-8"?>
<ds:datastoreItem xmlns:ds="http://schemas.openxmlformats.org/officeDocument/2006/customXml" ds:itemID="{C3F19B44-9246-4285-9844-35DBDFE53DE8}">
  <ds:schemaRefs>
    <ds:schemaRef ds:uri="http://schemas.microsoft.com/VisualStudio/2011/storyboarding/control"/>
  </ds:schemaRefs>
</ds:datastoreItem>
</file>

<file path=customXml/itemProps1057.xml><?xml version="1.0" encoding="utf-8"?>
<ds:datastoreItem xmlns:ds="http://schemas.openxmlformats.org/officeDocument/2006/customXml" ds:itemID="{A9C1AB81-6E1E-4603-9212-641AD0C55135}">
  <ds:schemaRefs>
    <ds:schemaRef ds:uri="http://schemas.microsoft.com/VisualStudio/2011/storyboarding/control"/>
  </ds:schemaRefs>
</ds:datastoreItem>
</file>

<file path=customXml/itemProps1058.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1059.xml><?xml version="1.0" encoding="utf-8"?>
<ds:datastoreItem xmlns:ds="http://schemas.openxmlformats.org/officeDocument/2006/customXml" ds:itemID="{CB929824-4ABE-45FC-BA4A-D17A4A827AEF}">
  <ds:schemaRefs>
    <ds:schemaRef ds:uri="http://schemas.microsoft.com/VisualStudio/2011/storyboarding/control"/>
  </ds:schemaRefs>
</ds:datastoreItem>
</file>

<file path=customXml/itemProps106.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1060.xml><?xml version="1.0" encoding="utf-8"?>
<ds:datastoreItem xmlns:ds="http://schemas.openxmlformats.org/officeDocument/2006/customXml" ds:itemID="{82115B83-4052-498F-AAEF-6CD5B324613F}">
  <ds:schemaRefs>
    <ds:schemaRef ds:uri="http://schemas.microsoft.com/VisualStudio/2011/storyboarding/control"/>
  </ds:schemaRefs>
</ds:datastoreItem>
</file>

<file path=customXml/itemProps1061.xml><?xml version="1.0" encoding="utf-8"?>
<ds:datastoreItem xmlns:ds="http://schemas.openxmlformats.org/officeDocument/2006/customXml" ds:itemID="{4A1C0581-B70F-48EF-B499-6D6E1339C9FE}">
  <ds:schemaRefs>
    <ds:schemaRef ds:uri="http://schemas.microsoft.com/VisualStudio/2011/storyboarding/control"/>
  </ds:schemaRefs>
</ds:datastoreItem>
</file>

<file path=customXml/itemProps1062.xml><?xml version="1.0" encoding="utf-8"?>
<ds:datastoreItem xmlns:ds="http://schemas.openxmlformats.org/officeDocument/2006/customXml" ds:itemID="{B294E8F8-74B2-48BF-A5AF-82795812986E}">
  <ds:schemaRefs>
    <ds:schemaRef ds:uri="http://schemas.microsoft.com/VisualStudio/2011/storyboarding/control"/>
  </ds:schemaRefs>
</ds:datastoreItem>
</file>

<file path=customXml/itemProps1063.xml><?xml version="1.0" encoding="utf-8"?>
<ds:datastoreItem xmlns:ds="http://schemas.openxmlformats.org/officeDocument/2006/customXml" ds:itemID="{2AEFE838-A49A-4876-8937-EDDD68BDF125}">
  <ds:schemaRefs>
    <ds:schemaRef ds:uri="http://schemas.microsoft.com/VisualStudio/2011/storyboarding/control"/>
  </ds:schemaRefs>
</ds:datastoreItem>
</file>

<file path=customXml/itemProps1064.xml><?xml version="1.0" encoding="utf-8"?>
<ds:datastoreItem xmlns:ds="http://schemas.openxmlformats.org/officeDocument/2006/customXml" ds:itemID="{1E5A013A-3F01-47EA-912C-858FC024A689}">
  <ds:schemaRefs>
    <ds:schemaRef ds:uri="http://schemas.microsoft.com/VisualStudio/2011/storyboarding/control"/>
  </ds:schemaRefs>
</ds:datastoreItem>
</file>

<file path=customXml/itemProps1065.xml><?xml version="1.0" encoding="utf-8"?>
<ds:datastoreItem xmlns:ds="http://schemas.openxmlformats.org/officeDocument/2006/customXml" ds:itemID="{DAA8F048-1598-4E72-9305-FA0D834F2526}">
  <ds:schemaRefs>
    <ds:schemaRef ds:uri="http://schemas.microsoft.com/VisualStudio/2011/storyboarding/control"/>
  </ds:schemaRefs>
</ds:datastoreItem>
</file>

<file path=customXml/itemProps1066.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1067.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1068.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1069.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107.xml><?xml version="1.0" encoding="utf-8"?>
<ds:datastoreItem xmlns:ds="http://schemas.openxmlformats.org/officeDocument/2006/customXml" ds:itemID="{8F7CA92A-9E1E-438F-8CE4-6CF190127BA0}">
  <ds:schemaRefs>
    <ds:schemaRef ds:uri="http://schemas.microsoft.com/VisualStudio/2011/storyboarding/control"/>
  </ds:schemaRefs>
</ds:datastoreItem>
</file>

<file path=customXml/itemProps1070.xml><?xml version="1.0" encoding="utf-8"?>
<ds:datastoreItem xmlns:ds="http://schemas.openxmlformats.org/officeDocument/2006/customXml" ds:itemID="{1256C05A-BAB3-414A-B103-8D0A405D117A}">
  <ds:schemaRefs>
    <ds:schemaRef ds:uri="http://schemas.microsoft.com/VisualStudio/2011/storyboarding/control"/>
  </ds:schemaRefs>
</ds:datastoreItem>
</file>

<file path=customXml/itemProps1071.xml><?xml version="1.0" encoding="utf-8"?>
<ds:datastoreItem xmlns:ds="http://schemas.openxmlformats.org/officeDocument/2006/customXml" ds:itemID="{B142D521-55B7-44C8-8E57-1034738CB3C5}">
  <ds:schemaRefs>
    <ds:schemaRef ds:uri="http://schemas.microsoft.com/VisualStudio/2011/storyboarding/control"/>
  </ds:schemaRefs>
</ds:datastoreItem>
</file>

<file path=customXml/itemProps1072.xml><?xml version="1.0" encoding="utf-8"?>
<ds:datastoreItem xmlns:ds="http://schemas.openxmlformats.org/officeDocument/2006/customXml" ds:itemID="{3C746AC4-CE0C-41AF-8430-D86C6E9A165C}">
  <ds:schemaRefs>
    <ds:schemaRef ds:uri="http://schemas.microsoft.com/VisualStudio/2011/storyboarding/control"/>
  </ds:schemaRefs>
</ds:datastoreItem>
</file>

<file path=customXml/itemProps1073.xml><?xml version="1.0" encoding="utf-8"?>
<ds:datastoreItem xmlns:ds="http://schemas.openxmlformats.org/officeDocument/2006/customXml" ds:itemID="{E7DFD49D-726C-4E30-A4F4-9D7ACE3356DA}">
  <ds:schemaRefs>
    <ds:schemaRef ds:uri="http://schemas.microsoft.com/VisualStudio/2011/storyboarding/control"/>
  </ds:schemaRefs>
</ds:datastoreItem>
</file>

<file path=customXml/itemProps1074.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1075.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1076.xml><?xml version="1.0" encoding="utf-8"?>
<ds:datastoreItem xmlns:ds="http://schemas.openxmlformats.org/officeDocument/2006/customXml" ds:itemID="{347568EC-5E5A-4FCB-A314-F121A9DE6ACD}">
  <ds:schemaRefs>
    <ds:schemaRef ds:uri="http://schemas.microsoft.com/VisualStudio/2011/storyboarding/control"/>
  </ds:schemaRefs>
</ds:datastoreItem>
</file>

<file path=customXml/itemProps1077.xml><?xml version="1.0" encoding="utf-8"?>
<ds:datastoreItem xmlns:ds="http://schemas.openxmlformats.org/officeDocument/2006/customXml" ds:itemID="{B224CE04-1A82-410D-943E-120AD232F642}">
  <ds:schemaRefs>
    <ds:schemaRef ds:uri="http://schemas.microsoft.com/VisualStudio/2011/storyboarding/control"/>
  </ds:schemaRefs>
</ds:datastoreItem>
</file>

<file path=customXml/itemProps1078.xml><?xml version="1.0" encoding="utf-8"?>
<ds:datastoreItem xmlns:ds="http://schemas.openxmlformats.org/officeDocument/2006/customXml" ds:itemID="{C651F691-C449-4B2C-91D7-629ADB18046D}">
  <ds:schemaRefs>
    <ds:schemaRef ds:uri="http://schemas.microsoft.com/VisualStudio/2011/storyboarding/control"/>
  </ds:schemaRefs>
</ds:datastoreItem>
</file>

<file path=customXml/itemProps1079.xml><?xml version="1.0" encoding="utf-8"?>
<ds:datastoreItem xmlns:ds="http://schemas.openxmlformats.org/officeDocument/2006/customXml" ds:itemID="{77E59154-87CB-486C-84D7-C1C40E00FB95}">
  <ds:schemaRefs>
    <ds:schemaRef ds:uri="http://schemas.microsoft.com/VisualStudio/2011/storyboarding/control"/>
  </ds:schemaRefs>
</ds:datastoreItem>
</file>

<file path=customXml/itemProps108.xml><?xml version="1.0" encoding="utf-8"?>
<ds:datastoreItem xmlns:ds="http://schemas.openxmlformats.org/officeDocument/2006/customXml" ds:itemID="{17C5E508-D65D-40D7-BB2C-20C93F7CF94C}">
  <ds:schemaRefs>
    <ds:schemaRef ds:uri="http://schemas.microsoft.com/VisualStudio/2011/storyboarding/control"/>
  </ds:schemaRefs>
</ds:datastoreItem>
</file>

<file path=customXml/itemProps1080.xml><?xml version="1.0" encoding="utf-8"?>
<ds:datastoreItem xmlns:ds="http://schemas.openxmlformats.org/officeDocument/2006/customXml" ds:itemID="{2278DF22-A0BE-42E0-B44A-7D5DA5D6045D}">
  <ds:schemaRefs>
    <ds:schemaRef ds:uri="http://schemas.microsoft.com/VisualStudio/2011/storyboarding/control"/>
  </ds:schemaRefs>
</ds:datastoreItem>
</file>

<file path=customXml/itemProps1081.xml><?xml version="1.0" encoding="utf-8"?>
<ds:datastoreItem xmlns:ds="http://schemas.openxmlformats.org/officeDocument/2006/customXml" ds:itemID="{49E32283-FDB2-4F1E-8EC1-15003C4B29B2}">
  <ds:schemaRefs>
    <ds:schemaRef ds:uri="http://schemas.microsoft.com/VisualStudio/2011/storyboarding/control"/>
  </ds:schemaRefs>
</ds:datastoreItem>
</file>

<file path=customXml/itemProps1082.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1083.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1084.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1085.xml><?xml version="1.0" encoding="utf-8"?>
<ds:datastoreItem xmlns:ds="http://schemas.openxmlformats.org/officeDocument/2006/customXml" ds:itemID="{817012FD-698F-4271-A5BF-F950E687200C}">
  <ds:schemaRefs>
    <ds:schemaRef ds:uri="http://schemas.microsoft.com/VisualStudio/2011/storyboarding/control"/>
  </ds:schemaRefs>
</ds:datastoreItem>
</file>

<file path=customXml/itemProps1086.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1087.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1088.xml><?xml version="1.0" encoding="utf-8"?>
<ds:datastoreItem xmlns:ds="http://schemas.openxmlformats.org/officeDocument/2006/customXml" ds:itemID="{0BA49222-499E-4F5C-913B-1D14643F504E}">
  <ds:schemaRefs>
    <ds:schemaRef ds:uri="http://schemas.microsoft.com/VisualStudio/2011/storyboarding/control"/>
  </ds:schemaRefs>
</ds:datastoreItem>
</file>

<file path=customXml/itemProps1089.xml><?xml version="1.0" encoding="utf-8"?>
<ds:datastoreItem xmlns:ds="http://schemas.openxmlformats.org/officeDocument/2006/customXml" ds:itemID="{9DBC7C72-E410-49A8-BE71-E59B51C8CF48}">
  <ds:schemaRefs>
    <ds:schemaRef ds:uri="http://schemas.microsoft.com/VisualStudio/2011/storyboarding/control"/>
  </ds:schemaRefs>
</ds:datastoreItem>
</file>

<file path=customXml/itemProps109.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1090.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1091.xml><?xml version="1.0" encoding="utf-8"?>
<ds:datastoreItem xmlns:ds="http://schemas.openxmlformats.org/officeDocument/2006/customXml" ds:itemID="{83273BCD-0E21-406B-B08D-2F5D7FE16700}">
  <ds:schemaRefs>
    <ds:schemaRef ds:uri="http://schemas.microsoft.com/VisualStudio/2011/storyboarding/control"/>
  </ds:schemaRefs>
</ds:datastoreItem>
</file>

<file path=customXml/itemProps1092.xml><?xml version="1.0" encoding="utf-8"?>
<ds:datastoreItem xmlns:ds="http://schemas.openxmlformats.org/officeDocument/2006/customXml" ds:itemID="{675321B5-1E63-4577-9C79-A11326F9D933}">
  <ds:schemaRefs>
    <ds:schemaRef ds:uri="http://schemas.microsoft.com/VisualStudio/2011/storyboarding/control"/>
  </ds:schemaRefs>
</ds:datastoreItem>
</file>

<file path=customXml/itemProps1093.xml><?xml version="1.0" encoding="utf-8"?>
<ds:datastoreItem xmlns:ds="http://schemas.openxmlformats.org/officeDocument/2006/customXml" ds:itemID="{EE0797A5-A8A4-4A18-B52B-5663981D5358}">
  <ds:schemaRefs>
    <ds:schemaRef ds:uri="http://schemas.microsoft.com/VisualStudio/2011/storyboarding/control"/>
  </ds:schemaRefs>
</ds:datastoreItem>
</file>

<file path=customXml/itemProps1094.xml><?xml version="1.0" encoding="utf-8"?>
<ds:datastoreItem xmlns:ds="http://schemas.openxmlformats.org/officeDocument/2006/customXml" ds:itemID="{994296F4-DF1B-476E-B07E-B2BB9B86A1B2}">
  <ds:schemaRefs>
    <ds:schemaRef ds:uri="http://schemas.microsoft.com/VisualStudio/2011/storyboarding/control"/>
  </ds:schemaRefs>
</ds:datastoreItem>
</file>

<file path=customXml/itemProps1095.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1096.xml><?xml version="1.0" encoding="utf-8"?>
<ds:datastoreItem xmlns:ds="http://schemas.openxmlformats.org/officeDocument/2006/customXml" ds:itemID="{29704EFB-F8F6-43AC-A625-AB913D98F88C}">
  <ds:schemaRefs>
    <ds:schemaRef ds:uri="http://schemas.microsoft.com/VisualStudio/2011/storyboarding/control"/>
  </ds:schemaRefs>
</ds:datastoreItem>
</file>

<file path=customXml/itemProps1097.xml><?xml version="1.0" encoding="utf-8"?>
<ds:datastoreItem xmlns:ds="http://schemas.openxmlformats.org/officeDocument/2006/customXml" ds:itemID="{6BC80A58-033F-46CE-B3D1-E92B1F941DAC}">
  <ds:schemaRefs>
    <ds:schemaRef ds:uri="http://schemas.microsoft.com/VisualStudio/2011/storyboarding/control"/>
  </ds:schemaRefs>
</ds:datastoreItem>
</file>

<file path=customXml/itemProps1098.xml><?xml version="1.0" encoding="utf-8"?>
<ds:datastoreItem xmlns:ds="http://schemas.openxmlformats.org/officeDocument/2006/customXml" ds:itemID="{88D262AA-37AE-4B8B-8842-675AAEB37C99}">
  <ds:schemaRefs>
    <ds:schemaRef ds:uri="http://schemas.microsoft.com/VisualStudio/2011/storyboarding/control"/>
  </ds:schemaRefs>
</ds:datastoreItem>
</file>

<file path=customXml/itemProps1099.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11.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110.xml><?xml version="1.0" encoding="utf-8"?>
<ds:datastoreItem xmlns:ds="http://schemas.openxmlformats.org/officeDocument/2006/customXml" ds:itemID="{37A655E8-37E9-4871-847F-63309114CF3A}">
  <ds:schemaRefs>
    <ds:schemaRef ds:uri="http://schemas.microsoft.com/VisualStudio/2011/storyboarding/control"/>
  </ds:schemaRefs>
</ds:datastoreItem>
</file>

<file path=customXml/itemProps1100.xml><?xml version="1.0" encoding="utf-8"?>
<ds:datastoreItem xmlns:ds="http://schemas.openxmlformats.org/officeDocument/2006/customXml" ds:itemID="{6CB9A91C-F465-4B73-95C0-3BDB2CDE06C4}">
  <ds:schemaRefs>
    <ds:schemaRef ds:uri="http://schemas.microsoft.com/VisualStudio/2011/storyboarding/control"/>
  </ds:schemaRefs>
</ds:datastoreItem>
</file>

<file path=customXml/itemProps1101.xml><?xml version="1.0" encoding="utf-8"?>
<ds:datastoreItem xmlns:ds="http://schemas.openxmlformats.org/officeDocument/2006/customXml" ds:itemID="{DCD39A11-8F78-4439-86E5-5507D7682B1A}">
  <ds:schemaRefs>
    <ds:schemaRef ds:uri="http://schemas.microsoft.com/VisualStudio/2011/storyboarding/control"/>
  </ds:schemaRefs>
</ds:datastoreItem>
</file>

<file path=customXml/itemProps1102.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1103.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1104.xml><?xml version="1.0" encoding="utf-8"?>
<ds:datastoreItem xmlns:ds="http://schemas.openxmlformats.org/officeDocument/2006/customXml" ds:itemID="{1C219AD1-09F2-4AA0-ABAC-872F6C7C6C59}">
  <ds:schemaRefs>
    <ds:schemaRef ds:uri="http://schemas.microsoft.com/VisualStudio/2011/storyboarding/control"/>
  </ds:schemaRefs>
</ds:datastoreItem>
</file>

<file path=customXml/itemProps1105.xml><?xml version="1.0" encoding="utf-8"?>
<ds:datastoreItem xmlns:ds="http://schemas.openxmlformats.org/officeDocument/2006/customXml" ds:itemID="{A1E0E74E-A00E-44A2-ABA2-C42E0D5B8D55}">
  <ds:schemaRefs>
    <ds:schemaRef ds:uri="http://schemas.microsoft.com/VisualStudio/2011/storyboarding/control"/>
  </ds:schemaRefs>
</ds:datastoreItem>
</file>

<file path=customXml/itemProps1106.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1107.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1108.xml><?xml version="1.0" encoding="utf-8"?>
<ds:datastoreItem xmlns:ds="http://schemas.openxmlformats.org/officeDocument/2006/customXml" ds:itemID="{94A3A2D1-2267-4096-A455-119D840B87CA}">
  <ds:schemaRefs>
    <ds:schemaRef ds:uri="http://schemas.microsoft.com/VisualStudio/2011/storyboarding/control"/>
  </ds:schemaRefs>
</ds:datastoreItem>
</file>

<file path=customXml/itemProps1109.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111.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1110.xml><?xml version="1.0" encoding="utf-8"?>
<ds:datastoreItem xmlns:ds="http://schemas.openxmlformats.org/officeDocument/2006/customXml" ds:itemID="{5D9F4B6B-270A-41A7-8DFF-FCF4E901317A}">
  <ds:schemaRefs>
    <ds:schemaRef ds:uri="http://schemas.microsoft.com/VisualStudio/2011/storyboarding/control"/>
  </ds:schemaRefs>
</ds:datastoreItem>
</file>

<file path=customXml/itemProps1111.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1112.xml><?xml version="1.0" encoding="utf-8"?>
<ds:datastoreItem xmlns:ds="http://schemas.openxmlformats.org/officeDocument/2006/customXml" ds:itemID="{2A38C01C-840D-4A63-AC3F-E56D4CA2CCDB}">
  <ds:schemaRefs>
    <ds:schemaRef ds:uri="http://schemas.microsoft.com/VisualStudio/2011/storyboarding/control"/>
  </ds:schemaRefs>
</ds:datastoreItem>
</file>

<file path=customXml/itemProps1113.xml><?xml version="1.0" encoding="utf-8"?>
<ds:datastoreItem xmlns:ds="http://schemas.openxmlformats.org/officeDocument/2006/customXml" ds:itemID="{E05F72D8-3954-4CE0-AE9B-124468E18388}">
  <ds:schemaRefs>
    <ds:schemaRef ds:uri="http://schemas.microsoft.com/VisualStudio/2011/storyboarding/control"/>
  </ds:schemaRefs>
</ds:datastoreItem>
</file>

<file path=customXml/itemProps1114.xml><?xml version="1.0" encoding="utf-8"?>
<ds:datastoreItem xmlns:ds="http://schemas.openxmlformats.org/officeDocument/2006/customXml" ds:itemID="{FEB0EBEC-393A-4FB4-A920-D71233DBAEE5}">
  <ds:schemaRefs>
    <ds:schemaRef ds:uri="http://schemas.microsoft.com/VisualStudio/2011/storyboarding/control"/>
  </ds:schemaRefs>
</ds:datastoreItem>
</file>

<file path=customXml/itemProps1115.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1116.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1117.xml><?xml version="1.0" encoding="utf-8"?>
<ds:datastoreItem xmlns:ds="http://schemas.openxmlformats.org/officeDocument/2006/customXml" ds:itemID="{A7788097-5FB8-4A7C-8078-2E5095969C69}">
  <ds:schemaRefs>
    <ds:schemaRef ds:uri="http://schemas.microsoft.com/VisualStudio/2011/storyboarding/control"/>
  </ds:schemaRefs>
</ds:datastoreItem>
</file>

<file path=customXml/itemProps1118.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1119.xml><?xml version="1.0" encoding="utf-8"?>
<ds:datastoreItem xmlns:ds="http://schemas.openxmlformats.org/officeDocument/2006/customXml" ds:itemID="{DF99C80F-EF75-4A2C-ABC1-C09C1E3474A2}">
  <ds:schemaRefs>
    <ds:schemaRef ds:uri="http://schemas.microsoft.com/VisualStudio/2011/storyboarding/control"/>
  </ds:schemaRefs>
</ds:datastoreItem>
</file>

<file path=customXml/itemProps112.xml><?xml version="1.0" encoding="utf-8"?>
<ds:datastoreItem xmlns:ds="http://schemas.openxmlformats.org/officeDocument/2006/customXml" ds:itemID="{839AAB2A-E38C-4721-97D0-51DB8C3E41CC}">
  <ds:schemaRefs>
    <ds:schemaRef ds:uri="http://schemas.microsoft.com/VisualStudio/2011/storyboarding/control"/>
  </ds:schemaRefs>
</ds:datastoreItem>
</file>

<file path=customXml/itemProps1120.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1121.xml><?xml version="1.0" encoding="utf-8"?>
<ds:datastoreItem xmlns:ds="http://schemas.openxmlformats.org/officeDocument/2006/customXml" ds:itemID="{9B644B77-4343-489A-90D6-A0C3AD02E9A2}">
  <ds:schemaRefs>
    <ds:schemaRef ds:uri="http://schemas.microsoft.com/VisualStudio/2011/storyboarding/control"/>
  </ds:schemaRefs>
</ds:datastoreItem>
</file>

<file path=customXml/itemProps1122.xml><?xml version="1.0" encoding="utf-8"?>
<ds:datastoreItem xmlns:ds="http://schemas.openxmlformats.org/officeDocument/2006/customXml" ds:itemID="{FC30C908-5B66-4C82-9870-297C122CD569}">
  <ds:schemaRefs>
    <ds:schemaRef ds:uri="http://schemas.microsoft.com/VisualStudio/2011/storyboarding/control"/>
  </ds:schemaRefs>
</ds:datastoreItem>
</file>

<file path=customXml/itemProps1123.xml><?xml version="1.0" encoding="utf-8"?>
<ds:datastoreItem xmlns:ds="http://schemas.openxmlformats.org/officeDocument/2006/customXml" ds:itemID="{5171A81F-FF6F-43E6-8554-FE62755DC1CD}">
  <ds:schemaRefs>
    <ds:schemaRef ds:uri="http://schemas.microsoft.com/VisualStudio/2011/storyboarding/control"/>
  </ds:schemaRefs>
</ds:datastoreItem>
</file>

<file path=customXml/itemProps1124.xml><?xml version="1.0" encoding="utf-8"?>
<ds:datastoreItem xmlns:ds="http://schemas.openxmlformats.org/officeDocument/2006/customXml" ds:itemID="{40E249BD-A869-49F3-A5F1-049B300E4A4A}">
  <ds:schemaRefs>
    <ds:schemaRef ds:uri="http://schemas.microsoft.com/VisualStudio/2011/storyboarding/control"/>
  </ds:schemaRefs>
</ds:datastoreItem>
</file>

<file path=customXml/itemProps1125.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1126.xml><?xml version="1.0" encoding="utf-8"?>
<ds:datastoreItem xmlns:ds="http://schemas.openxmlformats.org/officeDocument/2006/customXml" ds:itemID="{7B512319-8547-4AC9-A93C-A81350FC7140}">
  <ds:schemaRefs>
    <ds:schemaRef ds:uri="http://schemas.microsoft.com/VisualStudio/2011/storyboarding/control"/>
  </ds:schemaRefs>
</ds:datastoreItem>
</file>

<file path=customXml/itemProps1127.xml><?xml version="1.0" encoding="utf-8"?>
<ds:datastoreItem xmlns:ds="http://schemas.openxmlformats.org/officeDocument/2006/customXml" ds:itemID="{A7F0B2E8-BC35-4AB6-B518-D7A72D77BAE9}">
  <ds:schemaRefs>
    <ds:schemaRef ds:uri="http://schemas.microsoft.com/VisualStudio/2011/storyboarding/control"/>
  </ds:schemaRefs>
</ds:datastoreItem>
</file>

<file path=customXml/itemProps1128.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1129.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113.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1130.xml><?xml version="1.0" encoding="utf-8"?>
<ds:datastoreItem xmlns:ds="http://schemas.openxmlformats.org/officeDocument/2006/customXml" ds:itemID="{C4828C07-3945-48CA-83CF-D82B22BE5F36}">
  <ds:schemaRefs>
    <ds:schemaRef ds:uri="http://schemas.microsoft.com/VisualStudio/2011/storyboarding/control"/>
  </ds:schemaRefs>
</ds:datastoreItem>
</file>

<file path=customXml/itemProps1131.xml><?xml version="1.0" encoding="utf-8"?>
<ds:datastoreItem xmlns:ds="http://schemas.openxmlformats.org/officeDocument/2006/customXml" ds:itemID="{1A66FE3F-BFC0-493A-99DB-21B7BFF4B7AC}">
  <ds:schemaRefs>
    <ds:schemaRef ds:uri="http://schemas.microsoft.com/VisualStudio/2011/storyboarding/control"/>
  </ds:schemaRefs>
</ds:datastoreItem>
</file>

<file path=customXml/itemProps1132.xml><?xml version="1.0" encoding="utf-8"?>
<ds:datastoreItem xmlns:ds="http://schemas.openxmlformats.org/officeDocument/2006/customXml" ds:itemID="{BEB68D73-376E-41EB-BFED-BB6F394717B3}">
  <ds:schemaRefs>
    <ds:schemaRef ds:uri="http://schemas.microsoft.com/VisualStudio/2011/storyboarding/control"/>
  </ds:schemaRefs>
</ds:datastoreItem>
</file>

<file path=customXml/itemProps1133.xml><?xml version="1.0" encoding="utf-8"?>
<ds:datastoreItem xmlns:ds="http://schemas.openxmlformats.org/officeDocument/2006/customXml" ds:itemID="{3303112C-9AF7-4770-8690-AFEC25C26B2A}">
  <ds:schemaRefs>
    <ds:schemaRef ds:uri="http://schemas.microsoft.com/VisualStudio/2011/storyboarding/control"/>
  </ds:schemaRefs>
</ds:datastoreItem>
</file>

<file path=customXml/itemProps1134.xml><?xml version="1.0" encoding="utf-8"?>
<ds:datastoreItem xmlns:ds="http://schemas.openxmlformats.org/officeDocument/2006/customXml" ds:itemID="{B1A9B44B-AEB2-4ADF-AC19-CCBFB41DF150}">
  <ds:schemaRefs>
    <ds:schemaRef ds:uri="http://schemas.microsoft.com/VisualStudio/2011/storyboarding/control"/>
  </ds:schemaRefs>
</ds:datastoreItem>
</file>

<file path=customXml/itemProps1135.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1136.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1137.xml><?xml version="1.0" encoding="utf-8"?>
<ds:datastoreItem xmlns:ds="http://schemas.openxmlformats.org/officeDocument/2006/customXml" ds:itemID="{A1959063-D3FB-4C49-B7E8-EA91231AAC80}">
  <ds:schemaRefs>
    <ds:schemaRef ds:uri="http://schemas.microsoft.com/VisualStudio/2011/storyboarding/control"/>
  </ds:schemaRefs>
</ds:datastoreItem>
</file>

<file path=customXml/itemProps1138.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1139.xml><?xml version="1.0" encoding="utf-8"?>
<ds:datastoreItem xmlns:ds="http://schemas.openxmlformats.org/officeDocument/2006/customXml" ds:itemID="{6C212483-2599-4CA1-A213-BA817F14F96E}">
  <ds:schemaRefs>
    <ds:schemaRef ds:uri="http://schemas.microsoft.com/VisualStudio/2011/storyboarding/control"/>
  </ds:schemaRefs>
</ds:datastoreItem>
</file>

<file path=customXml/itemProps114.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1140.xml><?xml version="1.0" encoding="utf-8"?>
<ds:datastoreItem xmlns:ds="http://schemas.openxmlformats.org/officeDocument/2006/customXml" ds:itemID="{F8597D33-1554-49CF-A788-167238AB7CCF}">
  <ds:schemaRefs>
    <ds:schemaRef ds:uri="http://schemas.microsoft.com/VisualStudio/2011/storyboarding/control"/>
  </ds:schemaRefs>
</ds:datastoreItem>
</file>

<file path=customXml/itemProps1141.xml><?xml version="1.0" encoding="utf-8"?>
<ds:datastoreItem xmlns:ds="http://schemas.openxmlformats.org/officeDocument/2006/customXml" ds:itemID="{3AAF0D7B-89D9-4956-BDAC-96A53688181D}">
  <ds:schemaRefs>
    <ds:schemaRef ds:uri="http://schemas.microsoft.com/VisualStudio/2011/storyboarding/control"/>
  </ds:schemaRefs>
</ds:datastoreItem>
</file>

<file path=customXml/itemProps1142.xml><?xml version="1.0" encoding="utf-8"?>
<ds:datastoreItem xmlns:ds="http://schemas.openxmlformats.org/officeDocument/2006/customXml" ds:itemID="{6A420F51-AC92-412A-8DD4-A7CB9737EFDA}">
  <ds:schemaRefs>
    <ds:schemaRef ds:uri="http://schemas.microsoft.com/VisualStudio/2011/storyboarding/control"/>
  </ds:schemaRefs>
</ds:datastoreItem>
</file>

<file path=customXml/itemProps1143.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1144.xml><?xml version="1.0" encoding="utf-8"?>
<ds:datastoreItem xmlns:ds="http://schemas.openxmlformats.org/officeDocument/2006/customXml" ds:itemID="{D32348B3-5391-45D1-AE6C-D1909381005B}">
  <ds:schemaRefs>
    <ds:schemaRef ds:uri="http://schemas.microsoft.com/VisualStudio/2011/storyboarding/control"/>
  </ds:schemaRefs>
</ds:datastoreItem>
</file>

<file path=customXml/itemProps1145.xml><?xml version="1.0" encoding="utf-8"?>
<ds:datastoreItem xmlns:ds="http://schemas.openxmlformats.org/officeDocument/2006/customXml" ds:itemID="{83E6D983-2B27-4A72-A3ED-DCAEF39DD397}">
  <ds:schemaRefs>
    <ds:schemaRef ds:uri="http://schemas.microsoft.com/VisualStudio/2011/storyboarding/control"/>
  </ds:schemaRefs>
</ds:datastoreItem>
</file>

<file path=customXml/itemProps1146.xml><?xml version="1.0" encoding="utf-8"?>
<ds:datastoreItem xmlns:ds="http://schemas.openxmlformats.org/officeDocument/2006/customXml" ds:itemID="{E760FF53-7E96-4209-A7CD-89E95E94EA94}">
  <ds:schemaRefs>
    <ds:schemaRef ds:uri="http://schemas.microsoft.com/VisualStudio/2011/storyboarding/control"/>
  </ds:schemaRefs>
</ds:datastoreItem>
</file>

<file path=customXml/itemProps1147.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1148.xml><?xml version="1.0" encoding="utf-8"?>
<ds:datastoreItem xmlns:ds="http://schemas.openxmlformats.org/officeDocument/2006/customXml" ds:itemID="{A316C0C2-12E9-4AA2-B5DB-F346372294CB}">
  <ds:schemaRefs>
    <ds:schemaRef ds:uri="http://schemas.microsoft.com/VisualStudio/2011/storyboarding/control"/>
  </ds:schemaRefs>
</ds:datastoreItem>
</file>

<file path=customXml/itemProps1149.xml><?xml version="1.0" encoding="utf-8"?>
<ds:datastoreItem xmlns:ds="http://schemas.openxmlformats.org/officeDocument/2006/customXml" ds:itemID="{43EC975C-7C32-47CD-9EAF-24118F52ECCD}">
  <ds:schemaRefs>
    <ds:schemaRef ds:uri="http://schemas.microsoft.com/VisualStudio/2011/storyboarding/control"/>
  </ds:schemaRefs>
</ds:datastoreItem>
</file>

<file path=customXml/itemProps115.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1150.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1151.xml><?xml version="1.0" encoding="utf-8"?>
<ds:datastoreItem xmlns:ds="http://schemas.openxmlformats.org/officeDocument/2006/customXml" ds:itemID="{E33C77A3-18B8-44B4-B53A-DF105CC00FCF}">
  <ds:schemaRefs>
    <ds:schemaRef ds:uri="http://schemas.microsoft.com/VisualStudio/2011/storyboarding/control"/>
  </ds:schemaRefs>
</ds:datastoreItem>
</file>

<file path=customXml/itemProps1152.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1153.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1154.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1155.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1156.xml><?xml version="1.0" encoding="utf-8"?>
<ds:datastoreItem xmlns:ds="http://schemas.openxmlformats.org/officeDocument/2006/customXml" ds:itemID="{69CC38BF-2B2D-41F1-8B68-241B81381CD6}">
  <ds:schemaRefs>
    <ds:schemaRef ds:uri="http://schemas.microsoft.com/VisualStudio/2011/storyboarding/control"/>
  </ds:schemaRefs>
</ds:datastoreItem>
</file>

<file path=customXml/itemProps1157.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1158.xml><?xml version="1.0" encoding="utf-8"?>
<ds:datastoreItem xmlns:ds="http://schemas.openxmlformats.org/officeDocument/2006/customXml" ds:itemID="{DB3D13B4-7B6D-46DA-A884-106E8044F9C1}">
  <ds:schemaRefs>
    <ds:schemaRef ds:uri="http://schemas.microsoft.com/VisualStudio/2011/storyboarding/control"/>
  </ds:schemaRefs>
</ds:datastoreItem>
</file>

<file path=customXml/itemProps1159.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116.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1160.xml><?xml version="1.0" encoding="utf-8"?>
<ds:datastoreItem xmlns:ds="http://schemas.openxmlformats.org/officeDocument/2006/customXml" ds:itemID="{8465D28C-EC1E-4CFD-8ED9-DA0334E10C87}">
  <ds:schemaRefs>
    <ds:schemaRef ds:uri="http://schemas.microsoft.com/VisualStudio/2011/storyboarding/control"/>
  </ds:schemaRefs>
</ds:datastoreItem>
</file>

<file path=customXml/itemProps1161.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1162.xml><?xml version="1.0" encoding="utf-8"?>
<ds:datastoreItem xmlns:ds="http://schemas.openxmlformats.org/officeDocument/2006/customXml" ds:itemID="{C8514E81-1861-40EF-8F07-CCCE080F1560}">
  <ds:schemaRefs>
    <ds:schemaRef ds:uri="http://schemas.microsoft.com/VisualStudio/2011/storyboarding/control"/>
  </ds:schemaRefs>
</ds:datastoreItem>
</file>

<file path=customXml/itemProps1163.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1164.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1165.xml><?xml version="1.0" encoding="utf-8"?>
<ds:datastoreItem xmlns:ds="http://schemas.openxmlformats.org/officeDocument/2006/customXml" ds:itemID="{0A44D0D0-1E0E-4138-A5F2-3194E3723961}">
  <ds:schemaRefs>
    <ds:schemaRef ds:uri="http://schemas.microsoft.com/VisualStudio/2011/storyboarding/control"/>
  </ds:schemaRefs>
</ds:datastoreItem>
</file>

<file path=customXml/itemProps1166.xml><?xml version="1.0" encoding="utf-8"?>
<ds:datastoreItem xmlns:ds="http://schemas.openxmlformats.org/officeDocument/2006/customXml" ds:itemID="{14F28E46-E71D-47BB-A785-797A91573113}">
  <ds:schemaRefs>
    <ds:schemaRef ds:uri="http://schemas.microsoft.com/VisualStudio/2011/storyboarding/control"/>
  </ds:schemaRefs>
</ds:datastoreItem>
</file>

<file path=customXml/itemProps1167.xml><?xml version="1.0" encoding="utf-8"?>
<ds:datastoreItem xmlns:ds="http://schemas.openxmlformats.org/officeDocument/2006/customXml" ds:itemID="{43AA5BF8-6BAC-40C8-BD44-D352E0811535}">
  <ds:schemaRefs>
    <ds:schemaRef ds:uri="http://schemas.microsoft.com/VisualStudio/2011/storyboarding/control"/>
  </ds:schemaRefs>
</ds:datastoreItem>
</file>

<file path=customXml/itemProps1168.xml><?xml version="1.0" encoding="utf-8"?>
<ds:datastoreItem xmlns:ds="http://schemas.openxmlformats.org/officeDocument/2006/customXml" ds:itemID="{403A13B7-5CB1-4F62-99AE-A0F187391367}">
  <ds:schemaRefs>
    <ds:schemaRef ds:uri="http://schemas.microsoft.com/VisualStudio/2011/storyboarding/control"/>
  </ds:schemaRefs>
</ds:datastoreItem>
</file>

<file path=customXml/itemProps1169.xml><?xml version="1.0" encoding="utf-8"?>
<ds:datastoreItem xmlns:ds="http://schemas.openxmlformats.org/officeDocument/2006/customXml" ds:itemID="{1C05174D-D481-4EA2-9C5A-D76AB1D8B338}">
  <ds:schemaRefs>
    <ds:schemaRef ds:uri="http://schemas.microsoft.com/VisualStudio/2011/storyboarding/control"/>
  </ds:schemaRefs>
</ds:datastoreItem>
</file>

<file path=customXml/itemProps117.xml><?xml version="1.0" encoding="utf-8"?>
<ds:datastoreItem xmlns:ds="http://schemas.openxmlformats.org/officeDocument/2006/customXml" ds:itemID="{4BA5443F-7F75-4DF7-9F87-162E6F36ABF3}">
  <ds:schemaRefs>
    <ds:schemaRef ds:uri="http://schemas.microsoft.com/VisualStudio/2011/storyboarding/control"/>
  </ds:schemaRefs>
</ds:datastoreItem>
</file>

<file path=customXml/itemProps1170.xml><?xml version="1.0" encoding="utf-8"?>
<ds:datastoreItem xmlns:ds="http://schemas.openxmlformats.org/officeDocument/2006/customXml" ds:itemID="{42733C9E-00E8-4798-BCA1-A21A3CE7CDC5}">
  <ds:schemaRefs>
    <ds:schemaRef ds:uri="http://schemas.microsoft.com/VisualStudio/2011/storyboarding/control"/>
  </ds:schemaRefs>
</ds:datastoreItem>
</file>

<file path=customXml/itemProps1171.xml><?xml version="1.0" encoding="utf-8"?>
<ds:datastoreItem xmlns:ds="http://schemas.openxmlformats.org/officeDocument/2006/customXml" ds:itemID="{E3CF0E89-C415-4C6B-B860-D465E7471ACC}">
  <ds:schemaRefs>
    <ds:schemaRef ds:uri="http://schemas.microsoft.com/VisualStudio/2011/storyboarding/control"/>
  </ds:schemaRefs>
</ds:datastoreItem>
</file>

<file path=customXml/itemProps1172.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1173.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1174.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1175.xml><?xml version="1.0" encoding="utf-8"?>
<ds:datastoreItem xmlns:ds="http://schemas.openxmlformats.org/officeDocument/2006/customXml" ds:itemID="{3B46D31F-E823-47F8-A290-0882C0A55EB8}">
  <ds:schemaRefs>
    <ds:schemaRef ds:uri="http://schemas.microsoft.com/VisualStudio/2011/storyboarding/control"/>
  </ds:schemaRefs>
</ds:datastoreItem>
</file>

<file path=customXml/itemProps1176.xml><?xml version="1.0" encoding="utf-8"?>
<ds:datastoreItem xmlns:ds="http://schemas.openxmlformats.org/officeDocument/2006/customXml" ds:itemID="{29989E12-921F-4844-89ED-4FC6008F32A3}">
  <ds:schemaRefs>
    <ds:schemaRef ds:uri="http://schemas.microsoft.com/VisualStudio/2011/storyboarding/control"/>
  </ds:schemaRefs>
</ds:datastoreItem>
</file>

<file path=customXml/itemProps1177.xml><?xml version="1.0" encoding="utf-8"?>
<ds:datastoreItem xmlns:ds="http://schemas.openxmlformats.org/officeDocument/2006/customXml" ds:itemID="{DB3201DB-05F7-43A4-83EA-7F946CBDA003}">
  <ds:schemaRefs>
    <ds:schemaRef ds:uri="http://schemas.microsoft.com/VisualStudio/2011/storyboarding/control"/>
  </ds:schemaRefs>
</ds:datastoreItem>
</file>

<file path=customXml/itemProps1178.xml><?xml version="1.0" encoding="utf-8"?>
<ds:datastoreItem xmlns:ds="http://schemas.openxmlformats.org/officeDocument/2006/customXml" ds:itemID="{12C69B92-2B3C-4DFB-8B40-0E29EB21437B}">
  <ds:schemaRefs>
    <ds:schemaRef ds:uri="http://schemas.microsoft.com/VisualStudio/2011/storyboarding/control"/>
  </ds:schemaRefs>
</ds:datastoreItem>
</file>

<file path=customXml/itemProps1179.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118.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1180.xml><?xml version="1.0" encoding="utf-8"?>
<ds:datastoreItem xmlns:ds="http://schemas.openxmlformats.org/officeDocument/2006/customXml" ds:itemID="{AB3C05C8-5C8E-4FBE-A08B-705FBDD4FC37}">
  <ds:schemaRefs>
    <ds:schemaRef ds:uri="http://schemas.microsoft.com/VisualStudio/2011/storyboarding/control"/>
  </ds:schemaRefs>
</ds:datastoreItem>
</file>

<file path=customXml/itemProps1181.xml><?xml version="1.0" encoding="utf-8"?>
<ds:datastoreItem xmlns:ds="http://schemas.openxmlformats.org/officeDocument/2006/customXml" ds:itemID="{460C3CEF-C227-4AAA-B42D-387543350863}">
  <ds:schemaRefs>
    <ds:schemaRef ds:uri="http://schemas.microsoft.com/VisualStudio/2011/storyboarding/control"/>
  </ds:schemaRefs>
</ds:datastoreItem>
</file>

<file path=customXml/itemProps1182.xml><?xml version="1.0" encoding="utf-8"?>
<ds:datastoreItem xmlns:ds="http://schemas.openxmlformats.org/officeDocument/2006/customXml" ds:itemID="{ACB8EFF1-9E61-4D7B-9C4E-54161888C355}">
  <ds:schemaRefs>
    <ds:schemaRef ds:uri="http://schemas.microsoft.com/VisualStudio/2011/storyboarding/control"/>
  </ds:schemaRefs>
</ds:datastoreItem>
</file>

<file path=customXml/itemProps1183.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1184.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1185.xml><?xml version="1.0" encoding="utf-8"?>
<ds:datastoreItem xmlns:ds="http://schemas.openxmlformats.org/officeDocument/2006/customXml" ds:itemID="{9BF737FE-FA1F-45C5-BE5E-AEEDDA0BED7F}">
  <ds:schemaRefs>
    <ds:schemaRef ds:uri="http://schemas.microsoft.com/VisualStudio/2011/storyboarding/control"/>
  </ds:schemaRefs>
</ds:datastoreItem>
</file>

<file path=customXml/itemProps1186.xml><?xml version="1.0" encoding="utf-8"?>
<ds:datastoreItem xmlns:ds="http://schemas.openxmlformats.org/officeDocument/2006/customXml" ds:itemID="{3A5365BB-4115-4EF2-9D68-C7B25DB2D529}">
  <ds:schemaRefs>
    <ds:schemaRef ds:uri="http://schemas.microsoft.com/VisualStudio/2011/storyboarding/control"/>
  </ds:schemaRefs>
</ds:datastoreItem>
</file>

<file path=customXml/itemProps1187.xml><?xml version="1.0" encoding="utf-8"?>
<ds:datastoreItem xmlns:ds="http://schemas.openxmlformats.org/officeDocument/2006/customXml" ds:itemID="{9C011DF2-E724-4786-8112-BEF0C931CA3B}">
  <ds:schemaRefs>
    <ds:schemaRef ds:uri="http://schemas.microsoft.com/VisualStudio/2011/storyboarding/control"/>
  </ds:schemaRefs>
</ds:datastoreItem>
</file>

<file path=customXml/itemProps1188.xml><?xml version="1.0" encoding="utf-8"?>
<ds:datastoreItem xmlns:ds="http://schemas.openxmlformats.org/officeDocument/2006/customXml" ds:itemID="{5C7B3923-44A4-43A1-B317-0D33126FA23A}">
  <ds:schemaRefs>
    <ds:schemaRef ds:uri="http://schemas.microsoft.com/VisualStudio/2011/storyboarding/control"/>
  </ds:schemaRefs>
</ds:datastoreItem>
</file>

<file path=customXml/itemProps1189.xml><?xml version="1.0" encoding="utf-8"?>
<ds:datastoreItem xmlns:ds="http://schemas.openxmlformats.org/officeDocument/2006/customXml" ds:itemID="{291E962B-EA24-4D67-BC51-91ADEF8BFAC4}">
  <ds:schemaRefs>
    <ds:schemaRef ds:uri="http://schemas.microsoft.com/VisualStudio/2011/storyboarding/control"/>
  </ds:schemaRefs>
</ds:datastoreItem>
</file>

<file path=customXml/itemProps119.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1190.xml><?xml version="1.0" encoding="utf-8"?>
<ds:datastoreItem xmlns:ds="http://schemas.openxmlformats.org/officeDocument/2006/customXml" ds:itemID="{E1DF28DB-1440-4E9C-AEAE-7EEF776CE126}">
  <ds:schemaRefs>
    <ds:schemaRef ds:uri="http://schemas.microsoft.com/VisualStudio/2011/storyboarding/control"/>
  </ds:schemaRefs>
</ds:datastoreItem>
</file>

<file path=customXml/itemProps1191.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1192.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1193.xml><?xml version="1.0" encoding="utf-8"?>
<ds:datastoreItem xmlns:ds="http://schemas.openxmlformats.org/officeDocument/2006/customXml" ds:itemID="{93479EA5-B299-4F2A-93EC-B7A107725969}">
  <ds:schemaRefs>
    <ds:schemaRef ds:uri="http://schemas.microsoft.com/VisualStudio/2011/storyboarding/control"/>
  </ds:schemaRefs>
</ds:datastoreItem>
</file>

<file path=customXml/itemProps1194.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1195.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1196.xml><?xml version="1.0" encoding="utf-8"?>
<ds:datastoreItem xmlns:ds="http://schemas.openxmlformats.org/officeDocument/2006/customXml" ds:itemID="{C465210D-64F2-46C4-8203-F4D9A7A2CA64}">
  <ds:schemaRefs>
    <ds:schemaRef ds:uri="http://schemas.microsoft.com/VisualStudio/2011/storyboarding/control"/>
  </ds:schemaRefs>
</ds:datastoreItem>
</file>

<file path=customXml/itemProps1197.xml><?xml version="1.0" encoding="utf-8"?>
<ds:datastoreItem xmlns:ds="http://schemas.openxmlformats.org/officeDocument/2006/customXml" ds:itemID="{EB0CC3BC-85D2-48C7-BE71-D6A85398DB7F}">
  <ds:schemaRefs>
    <ds:schemaRef ds:uri="http://schemas.microsoft.com/VisualStudio/2011/storyboarding/control"/>
  </ds:schemaRefs>
</ds:datastoreItem>
</file>

<file path=customXml/itemProps1198.xml><?xml version="1.0" encoding="utf-8"?>
<ds:datastoreItem xmlns:ds="http://schemas.openxmlformats.org/officeDocument/2006/customXml" ds:itemID="{3A3FFD55-8ADE-4D7C-BD89-C0611E64199E}">
  <ds:schemaRefs>
    <ds:schemaRef ds:uri="http://schemas.microsoft.com/VisualStudio/2011/storyboarding/control"/>
  </ds:schemaRefs>
</ds:datastoreItem>
</file>

<file path=customXml/itemProps1199.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12.xml><?xml version="1.0" encoding="utf-8"?>
<ds:datastoreItem xmlns:ds="http://schemas.openxmlformats.org/officeDocument/2006/customXml" ds:itemID="{F0351660-D373-4762-B3C9-C1EC099F4342}">
  <ds:schemaRefs>
    <ds:schemaRef ds:uri="http://schemas.microsoft.com/VisualStudio/2011/storyboarding/control"/>
  </ds:schemaRefs>
</ds:datastoreItem>
</file>

<file path=customXml/itemProps120.xml><?xml version="1.0" encoding="utf-8"?>
<ds:datastoreItem xmlns:ds="http://schemas.openxmlformats.org/officeDocument/2006/customXml" ds:itemID="{64202A08-78D7-442B-A45B-AF0B7952A53A}">
  <ds:schemaRefs>
    <ds:schemaRef ds:uri="http://schemas.microsoft.com/VisualStudio/2011/storyboarding/control"/>
  </ds:schemaRefs>
</ds:datastoreItem>
</file>

<file path=customXml/itemProps1200.xml><?xml version="1.0" encoding="utf-8"?>
<ds:datastoreItem xmlns:ds="http://schemas.openxmlformats.org/officeDocument/2006/customXml" ds:itemID="{34C3BE4B-6F02-47DA-9085-0F0F81660214}">
  <ds:schemaRefs>
    <ds:schemaRef ds:uri="http://schemas.microsoft.com/VisualStudio/2011/storyboarding/control"/>
  </ds:schemaRefs>
</ds:datastoreItem>
</file>

<file path=customXml/itemProps1201.xml><?xml version="1.0" encoding="utf-8"?>
<ds:datastoreItem xmlns:ds="http://schemas.openxmlformats.org/officeDocument/2006/customXml" ds:itemID="{877F052C-276B-4131-A917-B2F536AC8C3A}">
  <ds:schemaRefs>
    <ds:schemaRef ds:uri="http://schemas.microsoft.com/VisualStudio/2011/storyboarding/control"/>
  </ds:schemaRefs>
</ds:datastoreItem>
</file>

<file path=customXml/itemProps1202.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1203.xml><?xml version="1.0" encoding="utf-8"?>
<ds:datastoreItem xmlns:ds="http://schemas.openxmlformats.org/officeDocument/2006/customXml" ds:itemID="{9539AE58-7DA1-43F1-8277-D834F0ED6D31}">
  <ds:schemaRefs>
    <ds:schemaRef ds:uri="http://schemas.microsoft.com/VisualStudio/2011/storyboarding/control"/>
  </ds:schemaRefs>
</ds:datastoreItem>
</file>

<file path=customXml/itemProps1204.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1205.xml><?xml version="1.0" encoding="utf-8"?>
<ds:datastoreItem xmlns:ds="http://schemas.openxmlformats.org/officeDocument/2006/customXml" ds:itemID="{7CAF076D-B6E7-4232-8FB0-72DF7AD351A7}">
  <ds:schemaRefs>
    <ds:schemaRef ds:uri="http://schemas.microsoft.com/VisualStudio/2011/storyboarding/control"/>
  </ds:schemaRefs>
</ds:datastoreItem>
</file>

<file path=customXml/itemProps1206.xml><?xml version="1.0" encoding="utf-8"?>
<ds:datastoreItem xmlns:ds="http://schemas.openxmlformats.org/officeDocument/2006/customXml" ds:itemID="{8D286CFC-DFBD-4C69-92A5-E741096F0AC2}">
  <ds:schemaRefs>
    <ds:schemaRef ds:uri="http://schemas.microsoft.com/VisualStudio/2011/storyboarding/control"/>
  </ds:schemaRefs>
</ds:datastoreItem>
</file>

<file path=customXml/itemProps1207.xml><?xml version="1.0" encoding="utf-8"?>
<ds:datastoreItem xmlns:ds="http://schemas.openxmlformats.org/officeDocument/2006/customXml" ds:itemID="{8832A3C2-AF11-4D2A-A473-5A1A9C420B5F}">
  <ds:schemaRefs>
    <ds:schemaRef ds:uri="http://schemas.microsoft.com/VisualStudio/2011/storyboarding/control"/>
  </ds:schemaRefs>
</ds:datastoreItem>
</file>

<file path=customXml/itemProps1208.xml><?xml version="1.0" encoding="utf-8"?>
<ds:datastoreItem xmlns:ds="http://schemas.openxmlformats.org/officeDocument/2006/customXml" ds:itemID="{D238B5B1-2AA9-464B-903C-0AD0F5D3ABF3}">
  <ds:schemaRefs>
    <ds:schemaRef ds:uri="http://schemas.microsoft.com/VisualStudio/2011/storyboarding/control"/>
  </ds:schemaRefs>
</ds:datastoreItem>
</file>

<file path=customXml/itemProps1209.xml><?xml version="1.0" encoding="utf-8"?>
<ds:datastoreItem xmlns:ds="http://schemas.openxmlformats.org/officeDocument/2006/customXml" ds:itemID="{46C19374-A2F9-4EA1-854B-16D104FDB157}">
  <ds:schemaRefs>
    <ds:schemaRef ds:uri="http://schemas.microsoft.com/VisualStudio/2011/storyboarding/control"/>
  </ds:schemaRefs>
</ds:datastoreItem>
</file>

<file path=customXml/itemProps121.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1210.xml><?xml version="1.0" encoding="utf-8"?>
<ds:datastoreItem xmlns:ds="http://schemas.openxmlformats.org/officeDocument/2006/customXml" ds:itemID="{F3FB13FE-E91F-4137-8AD0-76EAD1B8F2EC}">
  <ds:schemaRefs>
    <ds:schemaRef ds:uri="http://schemas.microsoft.com/VisualStudio/2011/storyboarding/control"/>
  </ds:schemaRefs>
</ds:datastoreItem>
</file>

<file path=customXml/itemProps1211.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1212.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1213.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1214.xml><?xml version="1.0" encoding="utf-8"?>
<ds:datastoreItem xmlns:ds="http://schemas.openxmlformats.org/officeDocument/2006/customXml" ds:itemID="{93840DBA-2E93-4629-ADB7-3BC47AD8F8CD}">
  <ds:schemaRefs>
    <ds:schemaRef ds:uri="http://schemas.microsoft.com/VisualStudio/2011/storyboarding/control"/>
  </ds:schemaRefs>
</ds:datastoreItem>
</file>

<file path=customXml/itemProps1215.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1216.xml><?xml version="1.0" encoding="utf-8"?>
<ds:datastoreItem xmlns:ds="http://schemas.openxmlformats.org/officeDocument/2006/customXml" ds:itemID="{956EBF4C-FEAC-43C9-B7A5-A84AC6BD99D0}">
  <ds:schemaRefs>
    <ds:schemaRef ds:uri="http://schemas.microsoft.com/VisualStudio/2011/storyboarding/control"/>
  </ds:schemaRefs>
</ds:datastoreItem>
</file>

<file path=customXml/itemProps1217.xml><?xml version="1.0" encoding="utf-8"?>
<ds:datastoreItem xmlns:ds="http://schemas.openxmlformats.org/officeDocument/2006/customXml" ds:itemID="{792B3FDD-829F-42A2-9084-987957475825}">
  <ds:schemaRefs>
    <ds:schemaRef ds:uri="http://schemas.microsoft.com/VisualStudio/2011/storyboarding/control"/>
  </ds:schemaRefs>
</ds:datastoreItem>
</file>

<file path=customXml/itemProps1218.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1219.xml><?xml version="1.0" encoding="utf-8"?>
<ds:datastoreItem xmlns:ds="http://schemas.openxmlformats.org/officeDocument/2006/customXml" ds:itemID="{42856D8A-C5EF-47A2-81F7-2E7FB6B77356}">
  <ds:schemaRefs>
    <ds:schemaRef ds:uri="http://schemas.microsoft.com/VisualStudio/2011/storyboarding/control"/>
  </ds:schemaRefs>
</ds:datastoreItem>
</file>

<file path=customXml/itemProps122.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1220.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1221.xml><?xml version="1.0" encoding="utf-8"?>
<ds:datastoreItem xmlns:ds="http://schemas.openxmlformats.org/officeDocument/2006/customXml" ds:itemID="{0399B2E6-9504-40B2-907E-637715878067}">
  <ds:schemaRefs>
    <ds:schemaRef ds:uri="http://schemas.microsoft.com/VisualStudio/2011/storyboarding/control"/>
  </ds:schemaRefs>
</ds:datastoreItem>
</file>

<file path=customXml/itemProps1222.xml><?xml version="1.0" encoding="utf-8"?>
<ds:datastoreItem xmlns:ds="http://schemas.openxmlformats.org/officeDocument/2006/customXml" ds:itemID="{810A5661-51F8-43C8-8E5C-4A5EC1B63F2C}">
  <ds:schemaRefs>
    <ds:schemaRef ds:uri="http://schemas.microsoft.com/VisualStudio/2011/storyboarding/control"/>
  </ds:schemaRefs>
</ds:datastoreItem>
</file>

<file path=customXml/itemProps1223.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1224.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1225.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1226.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1227.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1228.xml><?xml version="1.0" encoding="utf-8"?>
<ds:datastoreItem xmlns:ds="http://schemas.openxmlformats.org/officeDocument/2006/customXml" ds:itemID="{BB4F1BFD-D4B6-4F63-B315-439A713199A4}">
  <ds:schemaRefs>
    <ds:schemaRef ds:uri="http://schemas.microsoft.com/VisualStudio/2011/storyboarding/control"/>
  </ds:schemaRefs>
</ds:datastoreItem>
</file>

<file path=customXml/itemProps1229.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123.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1230.xml><?xml version="1.0" encoding="utf-8"?>
<ds:datastoreItem xmlns:ds="http://schemas.openxmlformats.org/officeDocument/2006/customXml" ds:itemID="{825DDA8A-C7E9-4450-B7D1-D384407E5FF3}">
  <ds:schemaRefs>
    <ds:schemaRef ds:uri="http://schemas.microsoft.com/VisualStudio/2011/storyboarding/control"/>
  </ds:schemaRefs>
</ds:datastoreItem>
</file>

<file path=customXml/itemProps1231.xml><?xml version="1.0" encoding="utf-8"?>
<ds:datastoreItem xmlns:ds="http://schemas.openxmlformats.org/officeDocument/2006/customXml" ds:itemID="{3E9F3EBF-90F1-4E50-9C13-135477DEF079}">
  <ds:schemaRefs>
    <ds:schemaRef ds:uri="http://schemas.microsoft.com/VisualStudio/2011/storyboarding/control"/>
  </ds:schemaRefs>
</ds:datastoreItem>
</file>

<file path=customXml/itemProps1232.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1233.xml><?xml version="1.0" encoding="utf-8"?>
<ds:datastoreItem xmlns:ds="http://schemas.openxmlformats.org/officeDocument/2006/customXml" ds:itemID="{EABFBCB3-67D0-4456-BFB6-7AD668764249}">
  <ds:schemaRefs>
    <ds:schemaRef ds:uri="http://schemas.microsoft.com/VisualStudio/2011/storyboarding/control"/>
  </ds:schemaRefs>
</ds:datastoreItem>
</file>

<file path=customXml/itemProps1234.xml><?xml version="1.0" encoding="utf-8"?>
<ds:datastoreItem xmlns:ds="http://schemas.openxmlformats.org/officeDocument/2006/customXml" ds:itemID="{241DE9AC-0904-4EC8-9E33-F2FFAD78218B}">
  <ds:schemaRefs>
    <ds:schemaRef ds:uri="http://schemas.microsoft.com/VisualStudio/2011/storyboarding/control"/>
  </ds:schemaRefs>
</ds:datastoreItem>
</file>

<file path=customXml/itemProps1235.xml><?xml version="1.0" encoding="utf-8"?>
<ds:datastoreItem xmlns:ds="http://schemas.openxmlformats.org/officeDocument/2006/customXml" ds:itemID="{17821799-3380-4A25-907A-2F4664B8B118}">
  <ds:schemaRefs>
    <ds:schemaRef ds:uri="http://schemas.microsoft.com/VisualStudio/2011/storyboarding/control"/>
  </ds:schemaRefs>
</ds:datastoreItem>
</file>

<file path=customXml/itemProps1236.xml><?xml version="1.0" encoding="utf-8"?>
<ds:datastoreItem xmlns:ds="http://schemas.openxmlformats.org/officeDocument/2006/customXml" ds:itemID="{E0CED30B-E2C0-4735-9EC7-7EA8E7CD8AE5}">
  <ds:schemaRefs>
    <ds:schemaRef ds:uri="http://schemas.microsoft.com/VisualStudio/2011/storyboarding/control"/>
  </ds:schemaRefs>
</ds:datastoreItem>
</file>

<file path=customXml/itemProps1237.xml><?xml version="1.0" encoding="utf-8"?>
<ds:datastoreItem xmlns:ds="http://schemas.openxmlformats.org/officeDocument/2006/customXml" ds:itemID="{2A92453F-8C1F-421B-81FB-A479B8A1C1B1}">
  <ds:schemaRefs>
    <ds:schemaRef ds:uri="http://schemas.microsoft.com/VisualStudio/2011/storyboarding/control"/>
  </ds:schemaRefs>
</ds:datastoreItem>
</file>

<file path=customXml/itemProps1238.xml><?xml version="1.0" encoding="utf-8"?>
<ds:datastoreItem xmlns:ds="http://schemas.openxmlformats.org/officeDocument/2006/customXml" ds:itemID="{B63E02AD-8DF4-4D40-96ED-BF6DFB4D3E27}">
  <ds:schemaRefs>
    <ds:schemaRef ds:uri="http://schemas.microsoft.com/VisualStudio/2011/storyboarding/control"/>
  </ds:schemaRefs>
</ds:datastoreItem>
</file>

<file path=customXml/itemProps1239.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124.xml><?xml version="1.0" encoding="utf-8"?>
<ds:datastoreItem xmlns:ds="http://schemas.openxmlformats.org/officeDocument/2006/customXml" ds:itemID="{78FBBFCD-DE04-4710-9E2E-01C1B040B4F4}">
  <ds:schemaRefs>
    <ds:schemaRef ds:uri="http://schemas.microsoft.com/VisualStudio/2011/storyboarding/control"/>
  </ds:schemaRefs>
</ds:datastoreItem>
</file>

<file path=customXml/itemProps1240.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1241.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1242.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1243.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1244.xml><?xml version="1.0" encoding="utf-8"?>
<ds:datastoreItem xmlns:ds="http://schemas.openxmlformats.org/officeDocument/2006/customXml" ds:itemID="{9692F226-2751-432F-8352-03BED133B0A8}">
  <ds:schemaRefs>
    <ds:schemaRef ds:uri="http://schemas.microsoft.com/VisualStudio/2011/storyboarding/control"/>
  </ds:schemaRefs>
</ds:datastoreItem>
</file>

<file path=customXml/itemProps1245.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1246.xml><?xml version="1.0" encoding="utf-8"?>
<ds:datastoreItem xmlns:ds="http://schemas.openxmlformats.org/officeDocument/2006/customXml" ds:itemID="{5084E6FF-8AF8-4A51-9E2F-57B69A1A08F1}">
  <ds:schemaRefs>
    <ds:schemaRef ds:uri="http://schemas.microsoft.com/VisualStudio/2011/storyboarding/control"/>
  </ds:schemaRefs>
</ds:datastoreItem>
</file>

<file path=customXml/itemProps1247.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1248.xml><?xml version="1.0" encoding="utf-8"?>
<ds:datastoreItem xmlns:ds="http://schemas.openxmlformats.org/officeDocument/2006/customXml" ds:itemID="{FF69F0CC-3E63-4B33-868D-30BC6A25CDFE}">
  <ds:schemaRefs>
    <ds:schemaRef ds:uri="http://schemas.microsoft.com/VisualStudio/2011/storyboarding/control"/>
  </ds:schemaRefs>
</ds:datastoreItem>
</file>

<file path=customXml/itemProps1249.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125.xml><?xml version="1.0" encoding="utf-8"?>
<ds:datastoreItem xmlns:ds="http://schemas.openxmlformats.org/officeDocument/2006/customXml" ds:itemID="{93A2CE65-8D4F-4316-AEEA-EB68F9F1FD5F}">
  <ds:schemaRefs>
    <ds:schemaRef ds:uri="http://schemas.microsoft.com/VisualStudio/2011/storyboarding/control"/>
  </ds:schemaRefs>
</ds:datastoreItem>
</file>

<file path=customXml/itemProps1250.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1251.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1252.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1253.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1254.xml><?xml version="1.0" encoding="utf-8"?>
<ds:datastoreItem xmlns:ds="http://schemas.openxmlformats.org/officeDocument/2006/customXml" ds:itemID="{23ED9294-46BD-45C8-880C-2E3E5C0E6935}">
  <ds:schemaRefs>
    <ds:schemaRef ds:uri="http://schemas.microsoft.com/VisualStudio/2011/storyboarding/control"/>
  </ds:schemaRefs>
</ds:datastoreItem>
</file>

<file path=customXml/itemProps1255.xml><?xml version="1.0" encoding="utf-8"?>
<ds:datastoreItem xmlns:ds="http://schemas.openxmlformats.org/officeDocument/2006/customXml" ds:itemID="{70EECB4E-41A9-4A17-83C0-8FC229F10F93}">
  <ds:schemaRefs>
    <ds:schemaRef ds:uri="http://schemas.microsoft.com/VisualStudio/2011/storyboarding/control"/>
  </ds:schemaRefs>
</ds:datastoreItem>
</file>

<file path=customXml/itemProps1256.xml><?xml version="1.0" encoding="utf-8"?>
<ds:datastoreItem xmlns:ds="http://schemas.openxmlformats.org/officeDocument/2006/customXml" ds:itemID="{1FB8F2EA-D470-46F9-AE6D-68DA5433A9B7}">
  <ds:schemaRefs>
    <ds:schemaRef ds:uri="http://schemas.microsoft.com/VisualStudio/2011/storyboarding/control"/>
  </ds:schemaRefs>
</ds:datastoreItem>
</file>

<file path=customXml/itemProps1257.xml><?xml version="1.0" encoding="utf-8"?>
<ds:datastoreItem xmlns:ds="http://schemas.openxmlformats.org/officeDocument/2006/customXml" ds:itemID="{56C85A86-6929-4B31-9544-16D5B91EE34D}">
  <ds:schemaRefs>
    <ds:schemaRef ds:uri="http://schemas.microsoft.com/VisualStudio/2011/storyboarding/control"/>
  </ds:schemaRefs>
</ds:datastoreItem>
</file>

<file path=customXml/itemProps1258.xml><?xml version="1.0" encoding="utf-8"?>
<ds:datastoreItem xmlns:ds="http://schemas.openxmlformats.org/officeDocument/2006/customXml" ds:itemID="{10D19779-5124-42A7-BA6B-30F0CD110C0B}">
  <ds:schemaRefs>
    <ds:schemaRef ds:uri="http://schemas.microsoft.com/VisualStudio/2011/storyboarding/control"/>
  </ds:schemaRefs>
</ds:datastoreItem>
</file>

<file path=customXml/itemProps1259.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126.xml><?xml version="1.0" encoding="utf-8"?>
<ds:datastoreItem xmlns:ds="http://schemas.openxmlformats.org/officeDocument/2006/customXml" ds:itemID="{A9FD35EC-07D4-4365-A7F1-90BF01E134A3}">
  <ds:schemaRefs>
    <ds:schemaRef ds:uri="http://schemas.microsoft.com/VisualStudio/2011/storyboarding/control"/>
  </ds:schemaRefs>
</ds:datastoreItem>
</file>

<file path=customXml/itemProps1260.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1261.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1262.xml><?xml version="1.0" encoding="utf-8"?>
<ds:datastoreItem xmlns:ds="http://schemas.openxmlformats.org/officeDocument/2006/customXml" ds:itemID="{262F32A4-94C8-4976-9A9B-005300A4AE7D}">
  <ds:schemaRefs>
    <ds:schemaRef ds:uri="http://schemas.microsoft.com/VisualStudio/2011/storyboarding/control"/>
  </ds:schemaRefs>
</ds:datastoreItem>
</file>

<file path=customXml/itemProps1263.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1264.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1265.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1266.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1267.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1268.xml><?xml version="1.0" encoding="utf-8"?>
<ds:datastoreItem xmlns:ds="http://schemas.openxmlformats.org/officeDocument/2006/customXml" ds:itemID="{DFEA00D7-9219-4A0B-8272-B0BC11326DBA}">
  <ds:schemaRefs>
    <ds:schemaRef ds:uri="http://schemas.microsoft.com/VisualStudio/2011/storyboarding/control"/>
  </ds:schemaRefs>
</ds:datastoreItem>
</file>

<file path=customXml/itemProps1269.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127.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1270.xml><?xml version="1.0" encoding="utf-8"?>
<ds:datastoreItem xmlns:ds="http://schemas.openxmlformats.org/officeDocument/2006/customXml" ds:itemID="{1D0AA54B-37E4-43B6-B497-C80248B7EE43}">
  <ds:schemaRefs>
    <ds:schemaRef ds:uri="http://schemas.microsoft.com/VisualStudio/2011/storyboarding/control"/>
  </ds:schemaRefs>
</ds:datastoreItem>
</file>

<file path=customXml/itemProps1271.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1272.xml><?xml version="1.0" encoding="utf-8"?>
<ds:datastoreItem xmlns:ds="http://schemas.openxmlformats.org/officeDocument/2006/customXml" ds:itemID="{B3964521-1A74-4C66-AA90-810DF00A3395}">
  <ds:schemaRefs>
    <ds:schemaRef ds:uri="http://schemas.microsoft.com/VisualStudio/2011/storyboarding/control"/>
  </ds:schemaRefs>
</ds:datastoreItem>
</file>

<file path=customXml/itemProps1273.xml><?xml version="1.0" encoding="utf-8"?>
<ds:datastoreItem xmlns:ds="http://schemas.openxmlformats.org/officeDocument/2006/customXml" ds:itemID="{B589A487-E872-4578-A383-8076161534A5}">
  <ds:schemaRefs>
    <ds:schemaRef ds:uri="http://schemas.microsoft.com/VisualStudio/2011/storyboarding/control"/>
  </ds:schemaRefs>
</ds:datastoreItem>
</file>

<file path=customXml/itemProps1274.xml><?xml version="1.0" encoding="utf-8"?>
<ds:datastoreItem xmlns:ds="http://schemas.openxmlformats.org/officeDocument/2006/customXml" ds:itemID="{35706293-B928-4F45-843D-446A8D6D0023}">
  <ds:schemaRefs>
    <ds:schemaRef ds:uri="http://schemas.microsoft.com/VisualStudio/2011/storyboarding/control"/>
  </ds:schemaRefs>
</ds:datastoreItem>
</file>

<file path=customXml/itemProps1275.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1276.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1277.xml><?xml version="1.0" encoding="utf-8"?>
<ds:datastoreItem xmlns:ds="http://schemas.openxmlformats.org/officeDocument/2006/customXml" ds:itemID="{1C352D84-1BAB-4787-9049-1EAE044074C4}">
  <ds:schemaRefs>
    <ds:schemaRef ds:uri="http://schemas.microsoft.com/VisualStudio/2011/storyboarding/control"/>
  </ds:schemaRefs>
</ds:datastoreItem>
</file>

<file path=customXml/itemProps1278.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1279.xml><?xml version="1.0" encoding="utf-8"?>
<ds:datastoreItem xmlns:ds="http://schemas.openxmlformats.org/officeDocument/2006/customXml" ds:itemID="{2703E6AF-9A79-4838-9EAA-D34ADF7D28C4}">
  <ds:schemaRefs>
    <ds:schemaRef ds:uri="http://schemas.microsoft.com/VisualStudio/2011/storyboarding/control"/>
  </ds:schemaRefs>
</ds:datastoreItem>
</file>

<file path=customXml/itemProps128.xml><?xml version="1.0" encoding="utf-8"?>
<ds:datastoreItem xmlns:ds="http://schemas.openxmlformats.org/officeDocument/2006/customXml" ds:itemID="{B595BA72-EC3C-462B-85CE-508311942914}">
  <ds:schemaRefs>
    <ds:schemaRef ds:uri="http://schemas.microsoft.com/VisualStudio/2011/storyboarding/control"/>
  </ds:schemaRefs>
</ds:datastoreItem>
</file>

<file path=customXml/itemProps1280.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1281.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1282.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1283.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1284.xml><?xml version="1.0" encoding="utf-8"?>
<ds:datastoreItem xmlns:ds="http://schemas.openxmlformats.org/officeDocument/2006/customXml" ds:itemID="{5AEE58B8-3C66-479C-9F69-11A556240B20}">
  <ds:schemaRefs>
    <ds:schemaRef ds:uri="http://schemas.microsoft.com/VisualStudio/2011/storyboarding/control"/>
  </ds:schemaRefs>
</ds:datastoreItem>
</file>

<file path=customXml/itemProps1285.xml><?xml version="1.0" encoding="utf-8"?>
<ds:datastoreItem xmlns:ds="http://schemas.openxmlformats.org/officeDocument/2006/customXml" ds:itemID="{E1362565-DB82-42C9-8E8C-84B4A45743E9}">
  <ds:schemaRefs>
    <ds:schemaRef ds:uri="http://schemas.microsoft.com/VisualStudio/2011/storyboarding/control"/>
  </ds:schemaRefs>
</ds:datastoreItem>
</file>

<file path=customXml/itemProps1286.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1287.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1288.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1289.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129.xml><?xml version="1.0" encoding="utf-8"?>
<ds:datastoreItem xmlns:ds="http://schemas.openxmlformats.org/officeDocument/2006/customXml" ds:itemID="{C24CA09C-880C-4DE4-B718-E57CE4DAA3BF}">
  <ds:schemaRefs>
    <ds:schemaRef ds:uri="http://schemas.microsoft.com/VisualStudio/2011/storyboarding/control"/>
  </ds:schemaRefs>
</ds:datastoreItem>
</file>

<file path=customXml/itemProps1290.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1291.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1292.xml><?xml version="1.0" encoding="utf-8"?>
<ds:datastoreItem xmlns:ds="http://schemas.openxmlformats.org/officeDocument/2006/customXml" ds:itemID="{BFF38708-87DE-4B53-B73A-DDDC7422788F}">
  <ds:schemaRefs>
    <ds:schemaRef ds:uri="http://schemas.microsoft.com/VisualStudio/2011/storyboarding/control"/>
  </ds:schemaRefs>
</ds:datastoreItem>
</file>

<file path=customXml/itemProps1293.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1294.xml><?xml version="1.0" encoding="utf-8"?>
<ds:datastoreItem xmlns:ds="http://schemas.openxmlformats.org/officeDocument/2006/customXml" ds:itemID="{9CCA5148-C305-49B6-915F-B7A4D3B47494}">
  <ds:schemaRefs>
    <ds:schemaRef ds:uri="http://schemas.microsoft.com/VisualStudio/2011/storyboarding/control"/>
  </ds:schemaRefs>
</ds:datastoreItem>
</file>

<file path=customXml/itemProps1295.xml><?xml version="1.0" encoding="utf-8"?>
<ds:datastoreItem xmlns:ds="http://schemas.openxmlformats.org/officeDocument/2006/customXml" ds:itemID="{FA27D174-1D9D-4F5A-A6BC-B0FE35BC66F5}">
  <ds:schemaRefs>
    <ds:schemaRef ds:uri="http://schemas.microsoft.com/VisualStudio/2011/storyboarding/control"/>
  </ds:schemaRefs>
</ds:datastoreItem>
</file>

<file path=customXml/itemProps1296.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1297.xml><?xml version="1.0" encoding="utf-8"?>
<ds:datastoreItem xmlns:ds="http://schemas.openxmlformats.org/officeDocument/2006/customXml" ds:itemID="{0A5D8DA0-14F7-4B72-BDAE-B3A260797E4D}">
  <ds:schemaRefs>
    <ds:schemaRef ds:uri="http://schemas.microsoft.com/VisualStudio/2011/storyboarding/control"/>
  </ds:schemaRefs>
</ds:datastoreItem>
</file>

<file path=customXml/itemProps1298.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1299.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13.xml><?xml version="1.0" encoding="utf-8"?>
<ds:datastoreItem xmlns:ds="http://schemas.openxmlformats.org/officeDocument/2006/customXml" ds:itemID="{6A99B1DA-D055-48C0-812F-0DA748849E6D}">
  <ds:schemaRefs>
    <ds:schemaRef ds:uri="http://schemas.microsoft.com/VisualStudio/2011/storyboarding/control"/>
  </ds:schemaRefs>
</ds:datastoreItem>
</file>

<file path=customXml/itemProps130.xml><?xml version="1.0" encoding="utf-8"?>
<ds:datastoreItem xmlns:ds="http://schemas.openxmlformats.org/officeDocument/2006/customXml" ds:itemID="{5AC6AEF6-6347-43F9-85AF-CE1D8B3A4F6D}">
  <ds:schemaRefs>
    <ds:schemaRef ds:uri="http://schemas.microsoft.com/VisualStudio/2011/storyboarding/control"/>
  </ds:schemaRefs>
</ds:datastoreItem>
</file>

<file path=customXml/itemProps1300.xml><?xml version="1.0" encoding="utf-8"?>
<ds:datastoreItem xmlns:ds="http://schemas.openxmlformats.org/officeDocument/2006/customXml" ds:itemID="{A467F6C1-651A-4032-BAC1-F374A42FFB65}">
  <ds:schemaRefs>
    <ds:schemaRef ds:uri="http://schemas.microsoft.com/VisualStudio/2011/storyboarding/control"/>
  </ds:schemaRefs>
</ds:datastoreItem>
</file>

<file path=customXml/itemProps1301.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1302.xml><?xml version="1.0" encoding="utf-8"?>
<ds:datastoreItem xmlns:ds="http://schemas.openxmlformats.org/officeDocument/2006/customXml" ds:itemID="{CA0146DF-2E5D-4627-821F-2AB87E1A10A7}">
  <ds:schemaRefs>
    <ds:schemaRef ds:uri="http://schemas.microsoft.com/VisualStudio/2011/storyboarding/control"/>
  </ds:schemaRefs>
</ds:datastoreItem>
</file>

<file path=customXml/itemProps1303.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1304.xml><?xml version="1.0" encoding="utf-8"?>
<ds:datastoreItem xmlns:ds="http://schemas.openxmlformats.org/officeDocument/2006/customXml" ds:itemID="{152F9057-8EEB-4009-B99D-48E4A5D6829D}">
  <ds:schemaRefs>
    <ds:schemaRef ds:uri="http://schemas.microsoft.com/VisualStudio/2011/storyboarding/control"/>
  </ds:schemaRefs>
</ds:datastoreItem>
</file>

<file path=customXml/itemProps1305.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1306.xml><?xml version="1.0" encoding="utf-8"?>
<ds:datastoreItem xmlns:ds="http://schemas.openxmlformats.org/officeDocument/2006/customXml" ds:itemID="{F485CB85-C333-4C9D-BED9-97FD473DEA58}">
  <ds:schemaRefs>
    <ds:schemaRef ds:uri="http://schemas.microsoft.com/VisualStudio/2011/storyboarding/control"/>
  </ds:schemaRefs>
</ds:datastoreItem>
</file>

<file path=customXml/itemProps1307.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1308.xml><?xml version="1.0" encoding="utf-8"?>
<ds:datastoreItem xmlns:ds="http://schemas.openxmlformats.org/officeDocument/2006/customXml" ds:itemID="{258CB152-BCE9-4F01-9B85-37C3B1091EAE}">
  <ds:schemaRefs>
    <ds:schemaRef ds:uri="http://schemas.microsoft.com/VisualStudio/2011/storyboarding/control"/>
  </ds:schemaRefs>
</ds:datastoreItem>
</file>

<file path=customXml/itemProps1309.xml><?xml version="1.0" encoding="utf-8"?>
<ds:datastoreItem xmlns:ds="http://schemas.openxmlformats.org/officeDocument/2006/customXml" ds:itemID="{53CEC183-AAB9-414E-8767-108141AD848C}">
  <ds:schemaRefs>
    <ds:schemaRef ds:uri="http://schemas.microsoft.com/VisualStudio/2011/storyboarding/control"/>
  </ds:schemaRefs>
</ds:datastoreItem>
</file>

<file path=customXml/itemProps131.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1310.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1311.xml><?xml version="1.0" encoding="utf-8"?>
<ds:datastoreItem xmlns:ds="http://schemas.openxmlformats.org/officeDocument/2006/customXml" ds:itemID="{BBB078B8-0590-47AA-8796-6758C0D866D3}">
  <ds:schemaRefs>
    <ds:schemaRef ds:uri="http://schemas.microsoft.com/VisualStudio/2011/storyboarding/control"/>
  </ds:schemaRefs>
</ds:datastoreItem>
</file>

<file path=customXml/itemProps1312.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1313.xml><?xml version="1.0" encoding="utf-8"?>
<ds:datastoreItem xmlns:ds="http://schemas.openxmlformats.org/officeDocument/2006/customXml" ds:itemID="{9D54E23B-2F43-4898-A5D1-841F85CC4E44}">
  <ds:schemaRefs>
    <ds:schemaRef ds:uri="http://schemas.microsoft.com/VisualStudio/2011/storyboarding/control"/>
  </ds:schemaRefs>
</ds:datastoreItem>
</file>

<file path=customXml/itemProps1314.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1315.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1316.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1317.xml><?xml version="1.0" encoding="utf-8"?>
<ds:datastoreItem xmlns:ds="http://schemas.openxmlformats.org/officeDocument/2006/customXml" ds:itemID="{464A1967-7540-4B52-A932-251ACB72E4EB}">
  <ds:schemaRefs>
    <ds:schemaRef ds:uri="http://schemas.microsoft.com/VisualStudio/2011/storyboarding/control"/>
  </ds:schemaRefs>
</ds:datastoreItem>
</file>

<file path=customXml/itemProps1318.xml><?xml version="1.0" encoding="utf-8"?>
<ds:datastoreItem xmlns:ds="http://schemas.openxmlformats.org/officeDocument/2006/customXml" ds:itemID="{3828D06C-13AC-406E-994B-A021645B2714}">
  <ds:schemaRefs>
    <ds:schemaRef ds:uri="http://schemas.microsoft.com/VisualStudio/2011/storyboarding/control"/>
  </ds:schemaRefs>
</ds:datastoreItem>
</file>

<file path=customXml/itemProps1319.xml><?xml version="1.0" encoding="utf-8"?>
<ds:datastoreItem xmlns:ds="http://schemas.openxmlformats.org/officeDocument/2006/customXml" ds:itemID="{5E1BB959-CC83-435A-8329-941DD3682ADD}">
  <ds:schemaRefs>
    <ds:schemaRef ds:uri="http://schemas.microsoft.com/VisualStudio/2011/storyboarding/control"/>
  </ds:schemaRefs>
</ds:datastoreItem>
</file>

<file path=customXml/itemProps132.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1320.xml><?xml version="1.0" encoding="utf-8"?>
<ds:datastoreItem xmlns:ds="http://schemas.openxmlformats.org/officeDocument/2006/customXml" ds:itemID="{91F5BA58-E5C7-4C2C-9DD8-E2B5CF2D5D89}">
  <ds:schemaRefs>
    <ds:schemaRef ds:uri="http://schemas.microsoft.com/VisualStudio/2011/storyboarding/control"/>
  </ds:schemaRefs>
</ds:datastoreItem>
</file>

<file path=customXml/itemProps1321.xml><?xml version="1.0" encoding="utf-8"?>
<ds:datastoreItem xmlns:ds="http://schemas.openxmlformats.org/officeDocument/2006/customXml" ds:itemID="{2710ACFA-DBB9-4030-9B5E-D69A98F811DD}">
  <ds:schemaRefs>
    <ds:schemaRef ds:uri="http://schemas.microsoft.com/VisualStudio/2011/storyboarding/control"/>
  </ds:schemaRefs>
</ds:datastoreItem>
</file>

<file path=customXml/itemProps1322.xml><?xml version="1.0" encoding="utf-8"?>
<ds:datastoreItem xmlns:ds="http://schemas.openxmlformats.org/officeDocument/2006/customXml" ds:itemID="{07DD1747-72E0-4331-B986-7548B689C69F}">
  <ds:schemaRefs>
    <ds:schemaRef ds:uri="http://schemas.microsoft.com/VisualStudio/2011/storyboarding/control"/>
  </ds:schemaRefs>
</ds:datastoreItem>
</file>

<file path=customXml/itemProps1323.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1324.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1325.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1326.xml><?xml version="1.0" encoding="utf-8"?>
<ds:datastoreItem xmlns:ds="http://schemas.openxmlformats.org/officeDocument/2006/customXml" ds:itemID="{47722899-AFCC-4670-AECC-8E008EE90E3D}">
  <ds:schemaRefs>
    <ds:schemaRef ds:uri="http://schemas.microsoft.com/VisualStudio/2011/storyboarding/control"/>
  </ds:schemaRefs>
</ds:datastoreItem>
</file>

<file path=customXml/itemProps1327.xml><?xml version="1.0" encoding="utf-8"?>
<ds:datastoreItem xmlns:ds="http://schemas.openxmlformats.org/officeDocument/2006/customXml" ds:itemID="{03EC5244-4958-4480-80F4-8FBE0C4A1F17}">
  <ds:schemaRefs>
    <ds:schemaRef ds:uri="http://schemas.microsoft.com/VisualStudio/2011/storyboarding/control"/>
  </ds:schemaRefs>
</ds:datastoreItem>
</file>

<file path=customXml/itemProps1328.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1329.xml><?xml version="1.0" encoding="utf-8"?>
<ds:datastoreItem xmlns:ds="http://schemas.openxmlformats.org/officeDocument/2006/customXml" ds:itemID="{6FAEFCD9-5C85-4962-9E4A-8B830CD07F98}">
  <ds:schemaRefs>
    <ds:schemaRef ds:uri="http://schemas.microsoft.com/VisualStudio/2011/storyboarding/control"/>
  </ds:schemaRefs>
</ds:datastoreItem>
</file>

<file path=customXml/itemProps133.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1330.xml><?xml version="1.0" encoding="utf-8"?>
<ds:datastoreItem xmlns:ds="http://schemas.openxmlformats.org/officeDocument/2006/customXml" ds:itemID="{A0A585CF-7EEA-4B10-8298-339C0975B0F4}">
  <ds:schemaRefs>
    <ds:schemaRef ds:uri="http://schemas.microsoft.com/VisualStudio/2011/storyboarding/control"/>
  </ds:schemaRefs>
</ds:datastoreItem>
</file>

<file path=customXml/itemProps1331.xml><?xml version="1.0" encoding="utf-8"?>
<ds:datastoreItem xmlns:ds="http://schemas.openxmlformats.org/officeDocument/2006/customXml" ds:itemID="{EEA5206B-3707-4574-82EE-819BFAA847CB}">
  <ds:schemaRefs>
    <ds:schemaRef ds:uri="http://schemas.microsoft.com/VisualStudio/2011/storyboarding/control"/>
  </ds:schemaRefs>
</ds:datastoreItem>
</file>

<file path=customXml/itemProps1332.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1333.xml><?xml version="1.0" encoding="utf-8"?>
<ds:datastoreItem xmlns:ds="http://schemas.openxmlformats.org/officeDocument/2006/customXml" ds:itemID="{AAE16EC2-342D-43C2-823F-8EA8841F4072}">
  <ds:schemaRefs>
    <ds:schemaRef ds:uri="http://schemas.microsoft.com/VisualStudio/2011/storyboarding/control"/>
  </ds:schemaRefs>
</ds:datastoreItem>
</file>

<file path=customXml/itemProps1334.xml><?xml version="1.0" encoding="utf-8"?>
<ds:datastoreItem xmlns:ds="http://schemas.openxmlformats.org/officeDocument/2006/customXml" ds:itemID="{500D97F3-A6F5-40AE-B2A7-14D56D911387}">
  <ds:schemaRefs>
    <ds:schemaRef ds:uri="http://schemas.microsoft.com/VisualStudio/2011/storyboarding/control"/>
  </ds:schemaRefs>
</ds:datastoreItem>
</file>

<file path=customXml/itemProps1335.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1336.xml><?xml version="1.0" encoding="utf-8"?>
<ds:datastoreItem xmlns:ds="http://schemas.openxmlformats.org/officeDocument/2006/customXml" ds:itemID="{89F57E80-BB1E-4EBE-BC7F-20E95F06852D}">
  <ds:schemaRefs>
    <ds:schemaRef ds:uri="http://schemas.microsoft.com/VisualStudio/2011/storyboarding/control"/>
  </ds:schemaRefs>
</ds:datastoreItem>
</file>

<file path=customXml/itemProps1337.xml><?xml version="1.0" encoding="utf-8"?>
<ds:datastoreItem xmlns:ds="http://schemas.openxmlformats.org/officeDocument/2006/customXml" ds:itemID="{02C7853F-48BA-4AEF-99AD-F005DB572DB2}">
  <ds:schemaRefs>
    <ds:schemaRef ds:uri="http://schemas.microsoft.com/VisualStudio/2011/storyboarding/control"/>
  </ds:schemaRefs>
</ds:datastoreItem>
</file>

<file path=customXml/itemProps1338.xml><?xml version="1.0" encoding="utf-8"?>
<ds:datastoreItem xmlns:ds="http://schemas.openxmlformats.org/officeDocument/2006/customXml" ds:itemID="{A0AD77B1-4FE2-4E89-8382-005B2DDE3B25}">
  <ds:schemaRefs>
    <ds:schemaRef ds:uri="http://schemas.microsoft.com/VisualStudio/2011/storyboarding/control"/>
  </ds:schemaRefs>
</ds:datastoreItem>
</file>

<file path=customXml/itemProps1339.xml><?xml version="1.0" encoding="utf-8"?>
<ds:datastoreItem xmlns:ds="http://schemas.openxmlformats.org/officeDocument/2006/customXml" ds:itemID="{82C857D1-7BBB-4E55-A3B7-BAAC1E0D7B5C}">
  <ds:schemaRefs>
    <ds:schemaRef ds:uri="http://schemas.microsoft.com/VisualStudio/2011/storyboarding/control"/>
  </ds:schemaRefs>
</ds:datastoreItem>
</file>

<file path=customXml/itemProps134.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1340.xml><?xml version="1.0" encoding="utf-8"?>
<ds:datastoreItem xmlns:ds="http://schemas.openxmlformats.org/officeDocument/2006/customXml" ds:itemID="{1D795C31-FFEF-49BC-B94D-C3DB26D07242}">
  <ds:schemaRefs>
    <ds:schemaRef ds:uri="http://schemas.microsoft.com/VisualStudio/2011/storyboarding/control"/>
  </ds:schemaRefs>
</ds:datastoreItem>
</file>

<file path=customXml/itemProps1341.xml><?xml version="1.0" encoding="utf-8"?>
<ds:datastoreItem xmlns:ds="http://schemas.openxmlformats.org/officeDocument/2006/customXml" ds:itemID="{8A094757-8859-4509-85DC-9F1790BB34AD}">
  <ds:schemaRefs>
    <ds:schemaRef ds:uri="http://schemas.microsoft.com/VisualStudio/2011/storyboarding/control"/>
  </ds:schemaRefs>
</ds:datastoreItem>
</file>

<file path=customXml/itemProps1342.xml><?xml version="1.0" encoding="utf-8"?>
<ds:datastoreItem xmlns:ds="http://schemas.openxmlformats.org/officeDocument/2006/customXml" ds:itemID="{98D00CA7-AB92-4601-8B0A-D9BCBE0E8A9D}">
  <ds:schemaRefs>
    <ds:schemaRef ds:uri="http://schemas.microsoft.com/VisualStudio/2011/storyboarding/control"/>
  </ds:schemaRefs>
</ds:datastoreItem>
</file>

<file path=customXml/itemProps1343.xml><?xml version="1.0" encoding="utf-8"?>
<ds:datastoreItem xmlns:ds="http://schemas.openxmlformats.org/officeDocument/2006/customXml" ds:itemID="{24207580-96F8-425A-8207-666128D692CD}">
  <ds:schemaRefs>
    <ds:schemaRef ds:uri="http://schemas.microsoft.com/VisualStudio/2011/storyboarding/control"/>
  </ds:schemaRefs>
</ds:datastoreItem>
</file>

<file path=customXml/itemProps1344.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1345.xml><?xml version="1.0" encoding="utf-8"?>
<ds:datastoreItem xmlns:ds="http://schemas.openxmlformats.org/officeDocument/2006/customXml" ds:itemID="{C98ED7D1-190A-4BC6-9C42-0858F748ECFD}">
  <ds:schemaRefs>
    <ds:schemaRef ds:uri="http://schemas.microsoft.com/VisualStudio/2011/storyboarding/control"/>
  </ds:schemaRefs>
</ds:datastoreItem>
</file>

<file path=customXml/itemProps1346.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1347.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1348.xml><?xml version="1.0" encoding="utf-8"?>
<ds:datastoreItem xmlns:ds="http://schemas.openxmlformats.org/officeDocument/2006/customXml" ds:itemID="{25CEBFF8-12AD-4E41-BBD7-51F76EB967EB}">
  <ds:schemaRefs>
    <ds:schemaRef ds:uri="http://schemas.microsoft.com/VisualStudio/2011/storyboarding/control"/>
  </ds:schemaRefs>
</ds:datastoreItem>
</file>

<file path=customXml/itemProps1349.xml><?xml version="1.0" encoding="utf-8"?>
<ds:datastoreItem xmlns:ds="http://schemas.openxmlformats.org/officeDocument/2006/customXml" ds:itemID="{AA238518-283A-437E-820B-5182D58FAE72}">
  <ds:schemaRefs>
    <ds:schemaRef ds:uri="http://schemas.microsoft.com/VisualStudio/2011/storyboarding/control"/>
  </ds:schemaRefs>
</ds:datastoreItem>
</file>

<file path=customXml/itemProps135.xml><?xml version="1.0" encoding="utf-8"?>
<ds:datastoreItem xmlns:ds="http://schemas.openxmlformats.org/officeDocument/2006/customXml" ds:itemID="{16064607-C3F5-4A8F-AB68-0EC46F476F52}">
  <ds:schemaRefs>
    <ds:schemaRef ds:uri="http://schemas.microsoft.com/VisualStudio/2011/storyboarding/control"/>
  </ds:schemaRefs>
</ds:datastoreItem>
</file>

<file path=customXml/itemProps1350.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1351.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1352.xml><?xml version="1.0" encoding="utf-8"?>
<ds:datastoreItem xmlns:ds="http://schemas.openxmlformats.org/officeDocument/2006/customXml" ds:itemID="{CF16D2F2-DF30-443A-9ADF-AA84144F167D}">
  <ds:schemaRefs>
    <ds:schemaRef ds:uri="http://schemas.microsoft.com/VisualStudio/2011/storyboarding/control"/>
  </ds:schemaRefs>
</ds:datastoreItem>
</file>

<file path=customXml/itemProps1353.xml><?xml version="1.0" encoding="utf-8"?>
<ds:datastoreItem xmlns:ds="http://schemas.openxmlformats.org/officeDocument/2006/customXml" ds:itemID="{29C17986-F955-4D2B-A02C-5BD7211CD07D}">
  <ds:schemaRefs>
    <ds:schemaRef ds:uri="http://schemas.microsoft.com/VisualStudio/2011/storyboarding/control"/>
  </ds:schemaRefs>
</ds:datastoreItem>
</file>

<file path=customXml/itemProps1354.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1355.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1356.xml><?xml version="1.0" encoding="utf-8"?>
<ds:datastoreItem xmlns:ds="http://schemas.openxmlformats.org/officeDocument/2006/customXml" ds:itemID="{64ED60B5-EE00-4964-B440-E68E1A31C16E}">
  <ds:schemaRefs>
    <ds:schemaRef ds:uri="http://schemas.microsoft.com/VisualStudio/2011/storyboarding/control"/>
  </ds:schemaRefs>
</ds:datastoreItem>
</file>

<file path=customXml/itemProps1357.xml><?xml version="1.0" encoding="utf-8"?>
<ds:datastoreItem xmlns:ds="http://schemas.openxmlformats.org/officeDocument/2006/customXml" ds:itemID="{03BE776B-A4E9-4E9A-933E-C45DE2A5241C}">
  <ds:schemaRefs>
    <ds:schemaRef ds:uri="http://schemas.microsoft.com/VisualStudio/2011/storyboarding/control"/>
  </ds:schemaRefs>
</ds:datastoreItem>
</file>

<file path=customXml/itemProps1358.xml><?xml version="1.0" encoding="utf-8"?>
<ds:datastoreItem xmlns:ds="http://schemas.openxmlformats.org/officeDocument/2006/customXml" ds:itemID="{96542C56-CFDE-49DF-8C07-FA4DAAB82723}">
  <ds:schemaRefs>
    <ds:schemaRef ds:uri="http://schemas.microsoft.com/VisualStudio/2011/storyboarding/control"/>
  </ds:schemaRefs>
</ds:datastoreItem>
</file>

<file path=customXml/itemProps1359.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136.xml><?xml version="1.0" encoding="utf-8"?>
<ds:datastoreItem xmlns:ds="http://schemas.openxmlformats.org/officeDocument/2006/customXml" ds:itemID="{F78E515A-EA57-4449-9533-AC817A39635C}">
  <ds:schemaRefs>
    <ds:schemaRef ds:uri="http://schemas.microsoft.com/VisualStudio/2011/storyboarding/control"/>
  </ds:schemaRefs>
</ds:datastoreItem>
</file>

<file path=customXml/itemProps1360.xml><?xml version="1.0" encoding="utf-8"?>
<ds:datastoreItem xmlns:ds="http://schemas.openxmlformats.org/officeDocument/2006/customXml" ds:itemID="{FDEFC20E-E1FC-4BE6-A85E-99D8A4C48BDD}">
  <ds:schemaRefs>
    <ds:schemaRef ds:uri="http://schemas.microsoft.com/VisualStudio/2011/storyboarding/control"/>
  </ds:schemaRefs>
</ds:datastoreItem>
</file>

<file path=customXml/itemProps1361.xml><?xml version="1.0" encoding="utf-8"?>
<ds:datastoreItem xmlns:ds="http://schemas.openxmlformats.org/officeDocument/2006/customXml" ds:itemID="{B3FB345D-9743-4251-99F4-051CF084B14B}">
  <ds:schemaRefs>
    <ds:schemaRef ds:uri="http://schemas.microsoft.com/VisualStudio/2011/storyboarding/control"/>
  </ds:schemaRefs>
</ds:datastoreItem>
</file>

<file path=customXml/itemProps1362.xml><?xml version="1.0" encoding="utf-8"?>
<ds:datastoreItem xmlns:ds="http://schemas.openxmlformats.org/officeDocument/2006/customXml" ds:itemID="{A2B38790-FAF1-481D-9507-C90DFBD71B62}">
  <ds:schemaRefs>
    <ds:schemaRef ds:uri="http://schemas.microsoft.com/VisualStudio/2011/storyboarding/control"/>
  </ds:schemaRefs>
</ds:datastoreItem>
</file>

<file path=customXml/itemProps1363.xml><?xml version="1.0" encoding="utf-8"?>
<ds:datastoreItem xmlns:ds="http://schemas.openxmlformats.org/officeDocument/2006/customXml" ds:itemID="{410A2C11-854A-45D0-8304-B13A2B3A19E3}">
  <ds:schemaRefs>
    <ds:schemaRef ds:uri="http://schemas.microsoft.com/VisualStudio/2011/storyboarding/control"/>
  </ds:schemaRefs>
</ds:datastoreItem>
</file>

<file path=customXml/itemProps1364.xml><?xml version="1.0" encoding="utf-8"?>
<ds:datastoreItem xmlns:ds="http://schemas.openxmlformats.org/officeDocument/2006/customXml" ds:itemID="{C183A53C-1B31-43A1-8D06-A19763CFDD2F}">
  <ds:schemaRefs>
    <ds:schemaRef ds:uri="http://schemas.microsoft.com/VisualStudio/2011/storyboarding/control"/>
  </ds:schemaRefs>
</ds:datastoreItem>
</file>

<file path=customXml/itemProps1365.xml><?xml version="1.0" encoding="utf-8"?>
<ds:datastoreItem xmlns:ds="http://schemas.openxmlformats.org/officeDocument/2006/customXml" ds:itemID="{B8EDB8BE-33AC-4436-AC12-DDC11EE56A4B}">
  <ds:schemaRefs>
    <ds:schemaRef ds:uri="http://schemas.microsoft.com/VisualStudio/2011/storyboarding/control"/>
  </ds:schemaRefs>
</ds:datastoreItem>
</file>

<file path=customXml/itemProps1366.xml><?xml version="1.0" encoding="utf-8"?>
<ds:datastoreItem xmlns:ds="http://schemas.openxmlformats.org/officeDocument/2006/customXml" ds:itemID="{DA9C18E6-F884-4C45-A6BA-B6856CDF4E18}">
  <ds:schemaRefs>
    <ds:schemaRef ds:uri="http://schemas.microsoft.com/VisualStudio/2011/storyboarding/control"/>
  </ds:schemaRefs>
</ds:datastoreItem>
</file>

<file path=customXml/itemProps1367.xml><?xml version="1.0" encoding="utf-8"?>
<ds:datastoreItem xmlns:ds="http://schemas.openxmlformats.org/officeDocument/2006/customXml" ds:itemID="{5FBCA675-F013-463E-A33D-64E2A8F03E13}">
  <ds:schemaRefs>
    <ds:schemaRef ds:uri="http://schemas.microsoft.com/VisualStudio/2011/storyboarding/control"/>
  </ds:schemaRefs>
</ds:datastoreItem>
</file>

<file path=customXml/itemProps1368.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1369.xml><?xml version="1.0" encoding="utf-8"?>
<ds:datastoreItem xmlns:ds="http://schemas.openxmlformats.org/officeDocument/2006/customXml" ds:itemID="{AE02C30D-D718-4FE2-B378-FEBC89D813C4}">
  <ds:schemaRefs>
    <ds:schemaRef ds:uri="http://schemas.microsoft.com/VisualStudio/2011/storyboarding/control"/>
  </ds:schemaRefs>
</ds:datastoreItem>
</file>

<file path=customXml/itemProps137.xml><?xml version="1.0" encoding="utf-8"?>
<ds:datastoreItem xmlns:ds="http://schemas.openxmlformats.org/officeDocument/2006/customXml" ds:itemID="{793EB07B-1EB5-4E74-86EB-359F732EBB13}">
  <ds:schemaRefs>
    <ds:schemaRef ds:uri="http://schemas.microsoft.com/VisualStudio/2011/storyboarding/control"/>
  </ds:schemaRefs>
</ds:datastoreItem>
</file>

<file path=customXml/itemProps1370.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1371.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1372.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1373.xml><?xml version="1.0" encoding="utf-8"?>
<ds:datastoreItem xmlns:ds="http://schemas.openxmlformats.org/officeDocument/2006/customXml" ds:itemID="{8B1C3FF9-D6B8-4F85-87B0-1438E4182540}">
  <ds:schemaRefs>
    <ds:schemaRef ds:uri="http://schemas.microsoft.com/VisualStudio/2011/storyboarding/control"/>
  </ds:schemaRefs>
</ds:datastoreItem>
</file>

<file path=customXml/itemProps1374.xml><?xml version="1.0" encoding="utf-8"?>
<ds:datastoreItem xmlns:ds="http://schemas.openxmlformats.org/officeDocument/2006/customXml" ds:itemID="{820EAE9F-C40E-480E-8BBE-CDD3357477A9}">
  <ds:schemaRefs>
    <ds:schemaRef ds:uri="http://schemas.microsoft.com/VisualStudio/2011/storyboarding/control"/>
  </ds:schemaRefs>
</ds:datastoreItem>
</file>

<file path=customXml/itemProps1375.xml><?xml version="1.0" encoding="utf-8"?>
<ds:datastoreItem xmlns:ds="http://schemas.openxmlformats.org/officeDocument/2006/customXml" ds:itemID="{54AC3AA4-08AE-4B1B-8D5D-03163E99D4B3}">
  <ds:schemaRefs>
    <ds:schemaRef ds:uri="http://schemas.microsoft.com/VisualStudio/2011/storyboarding/control"/>
  </ds:schemaRefs>
</ds:datastoreItem>
</file>

<file path=customXml/itemProps1376.xml><?xml version="1.0" encoding="utf-8"?>
<ds:datastoreItem xmlns:ds="http://schemas.openxmlformats.org/officeDocument/2006/customXml" ds:itemID="{D4F08D6B-4975-4926-A95B-41A79E86582C}">
  <ds:schemaRefs>
    <ds:schemaRef ds:uri="http://schemas.microsoft.com/VisualStudio/2011/storyboarding/control"/>
  </ds:schemaRefs>
</ds:datastoreItem>
</file>

<file path=customXml/itemProps1377.xml><?xml version="1.0" encoding="utf-8"?>
<ds:datastoreItem xmlns:ds="http://schemas.openxmlformats.org/officeDocument/2006/customXml" ds:itemID="{2F06AD2B-FC69-44AD-974B-2B876DAF3036}">
  <ds:schemaRefs>
    <ds:schemaRef ds:uri="http://schemas.microsoft.com/VisualStudio/2011/storyboarding/control"/>
  </ds:schemaRefs>
</ds:datastoreItem>
</file>

<file path=customXml/itemProps1378.xml><?xml version="1.0" encoding="utf-8"?>
<ds:datastoreItem xmlns:ds="http://schemas.openxmlformats.org/officeDocument/2006/customXml" ds:itemID="{61CA1C09-28F4-410F-B666-A9E0D4A3E286}">
  <ds:schemaRefs>
    <ds:schemaRef ds:uri="http://schemas.microsoft.com/VisualStudio/2011/storyboarding/control"/>
  </ds:schemaRefs>
</ds:datastoreItem>
</file>

<file path=customXml/itemProps1379.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138.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1380.xml><?xml version="1.0" encoding="utf-8"?>
<ds:datastoreItem xmlns:ds="http://schemas.openxmlformats.org/officeDocument/2006/customXml" ds:itemID="{3B808B41-FEE3-4804-95B8-89E25EE6F22A}">
  <ds:schemaRefs>
    <ds:schemaRef ds:uri="http://schemas.microsoft.com/VisualStudio/2011/storyboarding/control"/>
  </ds:schemaRefs>
</ds:datastoreItem>
</file>

<file path=customXml/itemProps1381.xml><?xml version="1.0" encoding="utf-8"?>
<ds:datastoreItem xmlns:ds="http://schemas.openxmlformats.org/officeDocument/2006/customXml" ds:itemID="{7A581958-B13E-4466-8B33-B00F5D659936}">
  <ds:schemaRefs>
    <ds:schemaRef ds:uri="http://schemas.microsoft.com/VisualStudio/2011/storyboarding/control"/>
  </ds:schemaRefs>
</ds:datastoreItem>
</file>

<file path=customXml/itemProps1382.xml><?xml version="1.0" encoding="utf-8"?>
<ds:datastoreItem xmlns:ds="http://schemas.openxmlformats.org/officeDocument/2006/customXml" ds:itemID="{B3F3EB4E-3833-434D-94A4-FB4613E48262}">
  <ds:schemaRefs>
    <ds:schemaRef ds:uri="http://schemas.microsoft.com/VisualStudio/2011/storyboarding/control"/>
  </ds:schemaRefs>
</ds:datastoreItem>
</file>

<file path=customXml/itemProps1383.xml><?xml version="1.0" encoding="utf-8"?>
<ds:datastoreItem xmlns:ds="http://schemas.openxmlformats.org/officeDocument/2006/customXml" ds:itemID="{49230830-AEC0-46F7-9E73-62F67659CE2E}">
  <ds:schemaRefs>
    <ds:schemaRef ds:uri="http://schemas.microsoft.com/VisualStudio/2011/storyboarding/control"/>
  </ds:schemaRefs>
</ds:datastoreItem>
</file>

<file path=customXml/itemProps1384.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1385.xml><?xml version="1.0" encoding="utf-8"?>
<ds:datastoreItem xmlns:ds="http://schemas.openxmlformats.org/officeDocument/2006/customXml" ds:itemID="{130230CC-765A-48E5-BB64-05C718B4DC0F}">
  <ds:schemaRefs>
    <ds:schemaRef ds:uri="http://schemas.microsoft.com/VisualStudio/2011/storyboarding/control"/>
  </ds:schemaRefs>
</ds:datastoreItem>
</file>

<file path=customXml/itemProps1386.xml><?xml version="1.0" encoding="utf-8"?>
<ds:datastoreItem xmlns:ds="http://schemas.openxmlformats.org/officeDocument/2006/customXml" ds:itemID="{C66CF977-A39C-4792-A251-BB9A35675023}">
  <ds:schemaRefs>
    <ds:schemaRef ds:uri="http://schemas.microsoft.com/VisualStudio/2011/storyboarding/control"/>
  </ds:schemaRefs>
</ds:datastoreItem>
</file>

<file path=customXml/itemProps1387.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1388.xml><?xml version="1.0" encoding="utf-8"?>
<ds:datastoreItem xmlns:ds="http://schemas.openxmlformats.org/officeDocument/2006/customXml" ds:itemID="{03A57538-FF79-42DE-8491-A93D27F2C813}">
  <ds:schemaRefs>
    <ds:schemaRef ds:uri="http://schemas.microsoft.com/VisualStudio/2011/storyboarding/control"/>
  </ds:schemaRefs>
</ds:datastoreItem>
</file>

<file path=customXml/itemProps1389.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139.xml><?xml version="1.0" encoding="utf-8"?>
<ds:datastoreItem xmlns:ds="http://schemas.openxmlformats.org/officeDocument/2006/customXml" ds:itemID="{E3ECF3D0-3B77-481C-A69E-9C3BCC69978C}">
  <ds:schemaRefs>
    <ds:schemaRef ds:uri="http://schemas.microsoft.com/VisualStudio/2011/storyboarding/control"/>
  </ds:schemaRefs>
</ds:datastoreItem>
</file>

<file path=customXml/itemProps1390.xml><?xml version="1.0" encoding="utf-8"?>
<ds:datastoreItem xmlns:ds="http://schemas.openxmlformats.org/officeDocument/2006/customXml" ds:itemID="{1707DADC-7B35-45A6-BF7D-A0AB43DAAF11}">
  <ds:schemaRefs>
    <ds:schemaRef ds:uri="http://schemas.microsoft.com/VisualStudio/2011/storyboarding/control"/>
  </ds:schemaRefs>
</ds:datastoreItem>
</file>

<file path=customXml/itemProps1391.xml><?xml version="1.0" encoding="utf-8"?>
<ds:datastoreItem xmlns:ds="http://schemas.openxmlformats.org/officeDocument/2006/customXml" ds:itemID="{A3E460EB-CCAD-4996-9650-AFE6BD3F0F37}">
  <ds:schemaRefs>
    <ds:schemaRef ds:uri="http://schemas.microsoft.com/VisualStudio/2011/storyboarding/control"/>
  </ds:schemaRefs>
</ds:datastoreItem>
</file>

<file path=customXml/itemProps1392.xml><?xml version="1.0" encoding="utf-8"?>
<ds:datastoreItem xmlns:ds="http://schemas.openxmlformats.org/officeDocument/2006/customXml" ds:itemID="{B53DD7EA-E15D-4C1A-9FB6-A0D372E32755}">
  <ds:schemaRefs>
    <ds:schemaRef ds:uri="http://schemas.microsoft.com/VisualStudio/2011/storyboarding/control"/>
  </ds:schemaRefs>
</ds:datastoreItem>
</file>

<file path=customXml/itemProps1393.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1394.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1395.xml><?xml version="1.0" encoding="utf-8"?>
<ds:datastoreItem xmlns:ds="http://schemas.openxmlformats.org/officeDocument/2006/customXml" ds:itemID="{1CDCF426-738A-47A5-B3FE-E44EA46D88F5}">
  <ds:schemaRefs>
    <ds:schemaRef ds:uri="http://schemas.microsoft.com/VisualStudio/2011/storyboarding/control"/>
  </ds:schemaRefs>
</ds:datastoreItem>
</file>

<file path=customXml/itemProps1396.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1397.xml><?xml version="1.0" encoding="utf-8"?>
<ds:datastoreItem xmlns:ds="http://schemas.openxmlformats.org/officeDocument/2006/customXml" ds:itemID="{2DE02E58-BD80-4DF8-B4E8-381FA230512C}">
  <ds:schemaRefs>
    <ds:schemaRef ds:uri="http://schemas.microsoft.com/VisualStudio/2011/storyboarding/control"/>
  </ds:schemaRefs>
</ds:datastoreItem>
</file>

<file path=customXml/itemProps1398.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1399.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14.xml><?xml version="1.0" encoding="utf-8"?>
<ds:datastoreItem xmlns:ds="http://schemas.openxmlformats.org/officeDocument/2006/customXml" ds:itemID="{0EC7008D-A90C-4FA1-BCAF-DCB226769647}">
  <ds:schemaRefs>
    <ds:schemaRef ds:uri="http://schemas.microsoft.com/VisualStudio/2011/storyboarding/control"/>
  </ds:schemaRefs>
</ds:datastoreItem>
</file>

<file path=customXml/itemProps140.xml><?xml version="1.0" encoding="utf-8"?>
<ds:datastoreItem xmlns:ds="http://schemas.openxmlformats.org/officeDocument/2006/customXml" ds:itemID="{F6AF25C7-5D89-4160-86EF-43976B3115B0}">
  <ds:schemaRefs>
    <ds:schemaRef ds:uri="http://schemas.microsoft.com/VisualStudio/2011/storyboarding/control"/>
  </ds:schemaRefs>
</ds:datastoreItem>
</file>

<file path=customXml/itemProps1400.xml><?xml version="1.0" encoding="utf-8"?>
<ds:datastoreItem xmlns:ds="http://schemas.openxmlformats.org/officeDocument/2006/customXml" ds:itemID="{F4A8E672-758B-43EC-BE2C-19A933F9B05C}">
  <ds:schemaRefs>
    <ds:schemaRef ds:uri="http://schemas.microsoft.com/VisualStudio/2011/storyboarding/control"/>
  </ds:schemaRefs>
</ds:datastoreItem>
</file>

<file path=customXml/itemProps1401.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1402.xml><?xml version="1.0" encoding="utf-8"?>
<ds:datastoreItem xmlns:ds="http://schemas.openxmlformats.org/officeDocument/2006/customXml" ds:itemID="{24D4A894-09BD-403F-A1BC-E07C23A0AE92}">
  <ds:schemaRefs>
    <ds:schemaRef ds:uri="http://schemas.microsoft.com/VisualStudio/2011/storyboarding/control"/>
  </ds:schemaRefs>
</ds:datastoreItem>
</file>

<file path=customXml/itemProps1403.xml><?xml version="1.0" encoding="utf-8"?>
<ds:datastoreItem xmlns:ds="http://schemas.openxmlformats.org/officeDocument/2006/customXml" ds:itemID="{1BFAE2F2-4FC8-409E-830A-2120209D8C13}">
  <ds:schemaRefs>
    <ds:schemaRef ds:uri="http://schemas.microsoft.com/VisualStudio/2011/storyboarding/control"/>
  </ds:schemaRefs>
</ds:datastoreItem>
</file>

<file path=customXml/itemProps1404.xml><?xml version="1.0" encoding="utf-8"?>
<ds:datastoreItem xmlns:ds="http://schemas.openxmlformats.org/officeDocument/2006/customXml" ds:itemID="{2967B4BF-73FA-491C-98E6-6317DAF459AF}">
  <ds:schemaRefs>
    <ds:schemaRef ds:uri="http://schemas.microsoft.com/VisualStudio/2011/storyboarding/control"/>
  </ds:schemaRefs>
</ds:datastoreItem>
</file>

<file path=customXml/itemProps1405.xml><?xml version="1.0" encoding="utf-8"?>
<ds:datastoreItem xmlns:ds="http://schemas.openxmlformats.org/officeDocument/2006/customXml" ds:itemID="{AE50FC63-CF69-4350-A4CE-513FAC3B18D4}">
  <ds:schemaRefs>
    <ds:schemaRef ds:uri="http://schemas.microsoft.com/VisualStudio/2011/storyboarding/control"/>
  </ds:schemaRefs>
</ds:datastoreItem>
</file>

<file path=customXml/itemProps1406.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1407.xml><?xml version="1.0" encoding="utf-8"?>
<ds:datastoreItem xmlns:ds="http://schemas.openxmlformats.org/officeDocument/2006/customXml" ds:itemID="{452CDBF0-9214-49FD-9EFE-5598F7A506E8}">
  <ds:schemaRefs>
    <ds:schemaRef ds:uri="http://schemas.microsoft.com/VisualStudio/2011/storyboarding/control"/>
  </ds:schemaRefs>
</ds:datastoreItem>
</file>

<file path=customXml/itemProps1408.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1409.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141.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1410.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1411.xml><?xml version="1.0" encoding="utf-8"?>
<ds:datastoreItem xmlns:ds="http://schemas.openxmlformats.org/officeDocument/2006/customXml" ds:itemID="{C87CC718-73E6-4F7C-803C-B0731F3E76FA}">
  <ds:schemaRefs>
    <ds:schemaRef ds:uri="http://schemas.microsoft.com/VisualStudio/2011/storyboarding/control"/>
  </ds:schemaRefs>
</ds:datastoreItem>
</file>

<file path=customXml/itemProps1412.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1413.xml><?xml version="1.0" encoding="utf-8"?>
<ds:datastoreItem xmlns:ds="http://schemas.openxmlformats.org/officeDocument/2006/customXml" ds:itemID="{2FA0FDD8-33A4-4E46-AA79-60BE106632A6}">
  <ds:schemaRefs>
    <ds:schemaRef ds:uri="http://schemas.microsoft.com/VisualStudio/2011/storyboarding/control"/>
  </ds:schemaRefs>
</ds:datastoreItem>
</file>

<file path=customXml/itemProps1414.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1415.xml><?xml version="1.0" encoding="utf-8"?>
<ds:datastoreItem xmlns:ds="http://schemas.openxmlformats.org/officeDocument/2006/customXml" ds:itemID="{161A0746-58FB-4A67-99D3-7BA3394A2F2C}">
  <ds:schemaRefs>
    <ds:schemaRef ds:uri="http://schemas.microsoft.com/VisualStudio/2011/storyboarding/control"/>
  </ds:schemaRefs>
</ds:datastoreItem>
</file>

<file path=customXml/itemProps1416.xml><?xml version="1.0" encoding="utf-8"?>
<ds:datastoreItem xmlns:ds="http://schemas.openxmlformats.org/officeDocument/2006/customXml" ds:itemID="{DEB4F79C-26E5-4C52-A9F7-8A9E3CD255DC}">
  <ds:schemaRefs>
    <ds:schemaRef ds:uri="http://schemas.microsoft.com/VisualStudio/2011/storyboarding/control"/>
  </ds:schemaRefs>
</ds:datastoreItem>
</file>

<file path=customXml/itemProps1417.xml><?xml version="1.0" encoding="utf-8"?>
<ds:datastoreItem xmlns:ds="http://schemas.openxmlformats.org/officeDocument/2006/customXml" ds:itemID="{F00CCD99-9592-4B9B-866F-CC898B301E3C}">
  <ds:schemaRefs>
    <ds:schemaRef ds:uri="http://schemas.microsoft.com/VisualStudio/2011/storyboarding/control"/>
  </ds:schemaRefs>
</ds:datastoreItem>
</file>

<file path=customXml/itemProps1418.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1419.xml><?xml version="1.0" encoding="utf-8"?>
<ds:datastoreItem xmlns:ds="http://schemas.openxmlformats.org/officeDocument/2006/customXml" ds:itemID="{936448DD-2DEB-474C-B7DE-5397301AD0D5}">
  <ds:schemaRefs>
    <ds:schemaRef ds:uri="http://schemas.microsoft.com/VisualStudio/2011/storyboarding/control"/>
  </ds:schemaRefs>
</ds:datastoreItem>
</file>

<file path=customXml/itemProps142.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1420.xml><?xml version="1.0" encoding="utf-8"?>
<ds:datastoreItem xmlns:ds="http://schemas.openxmlformats.org/officeDocument/2006/customXml" ds:itemID="{DDCF7258-8078-4A1A-9443-9C925363E28B}">
  <ds:schemaRefs>
    <ds:schemaRef ds:uri="http://schemas.microsoft.com/VisualStudio/2011/storyboarding/control"/>
  </ds:schemaRefs>
</ds:datastoreItem>
</file>

<file path=customXml/itemProps1421.xml><?xml version="1.0" encoding="utf-8"?>
<ds:datastoreItem xmlns:ds="http://schemas.openxmlformats.org/officeDocument/2006/customXml" ds:itemID="{855CFF0E-76EA-493B-B40D-C5E903E096AD}">
  <ds:schemaRefs>
    <ds:schemaRef ds:uri="http://schemas.microsoft.com/VisualStudio/2011/storyboarding/control"/>
  </ds:schemaRefs>
</ds:datastoreItem>
</file>

<file path=customXml/itemProps1422.xml><?xml version="1.0" encoding="utf-8"?>
<ds:datastoreItem xmlns:ds="http://schemas.openxmlformats.org/officeDocument/2006/customXml" ds:itemID="{4E32812B-48E6-4FC9-A676-8F50A32BB7E8}">
  <ds:schemaRefs>
    <ds:schemaRef ds:uri="http://schemas.microsoft.com/VisualStudio/2011/storyboarding/control"/>
  </ds:schemaRefs>
</ds:datastoreItem>
</file>

<file path=customXml/itemProps1423.xml><?xml version="1.0" encoding="utf-8"?>
<ds:datastoreItem xmlns:ds="http://schemas.openxmlformats.org/officeDocument/2006/customXml" ds:itemID="{646A007F-74EE-47CD-973C-149F936EFCAE}">
  <ds:schemaRefs>
    <ds:schemaRef ds:uri="http://schemas.microsoft.com/VisualStudio/2011/storyboarding/control"/>
  </ds:schemaRefs>
</ds:datastoreItem>
</file>

<file path=customXml/itemProps1424.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1425.xml><?xml version="1.0" encoding="utf-8"?>
<ds:datastoreItem xmlns:ds="http://schemas.openxmlformats.org/officeDocument/2006/customXml" ds:itemID="{0860968E-E27B-4BBB-BED9-E7D08BDDB5A2}">
  <ds:schemaRefs>
    <ds:schemaRef ds:uri="http://schemas.microsoft.com/VisualStudio/2011/storyboarding/control"/>
  </ds:schemaRefs>
</ds:datastoreItem>
</file>

<file path=customXml/itemProps1426.xml><?xml version="1.0" encoding="utf-8"?>
<ds:datastoreItem xmlns:ds="http://schemas.openxmlformats.org/officeDocument/2006/customXml" ds:itemID="{76A70905-6B52-465F-B59B-841204381946}">
  <ds:schemaRefs>
    <ds:schemaRef ds:uri="http://schemas.microsoft.com/VisualStudio/2011/storyboarding/control"/>
  </ds:schemaRefs>
</ds:datastoreItem>
</file>

<file path=customXml/itemProps1427.xml><?xml version="1.0" encoding="utf-8"?>
<ds:datastoreItem xmlns:ds="http://schemas.openxmlformats.org/officeDocument/2006/customXml" ds:itemID="{71DAC660-7905-47A6-8927-BDA5214D364D}">
  <ds:schemaRefs>
    <ds:schemaRef ds:uri="http://schemas.microsoft.com/VisualStudio/2011/storyboarding/control"/>
  </ds:schemaRefs>
</ds:datastoreItem>
</file>

<file path=customXml/itemProps1428.xml><?xml version="1.0" encoding="utf-8"?>
<ds:datastoreItem xmlns:ds="http://schemas.openxmlformats.org/officeDocument/2006/customXml" ds:itemID="{62C81173-41F7-4E05-8B1A-DDED7B8A7E41}">
  <ds:schemaRefs>
    <ds:schemaRef ds:uri="http://schemas.microsoft.com/VisualStudio/2011/storyboarding/control"/>
  </ds:schemaRefs>
</ds:datastoreItem>
</file>

<file path=customXml/itemProps1429.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143.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1430.xml><?xml version="1.0" encoding="utf-8"?>
<ds:datastoreItem xmlns:ds="http://schemas.openxmlformats.org/officeDocument/2006/customXml" ds:itemID="{E87EF5F6-5EDD-407C-BDA1-ED2FD8BC27C4}">
  <ds:schemaRefs>
    <ds:schemaRef ds:uri="http://schemas.microsoft.com/VisualStudio/2011/storyboarding/control"/>
  </ds:schemaRefs>
</ds:datastoreItem>
</file>

<file path=customXml/itemProps1431.xml><?xml version="1.0" encoding="utf-8"?>
<ds:datastoreItem xmlns:ds="http://schemas.openxmlformats.org/officeDocument/2006/customXml" ds:itemID="{A4892927-3C88-4C15-A171-BC8FAEF9F2CB}">
  <ds:schemaRefs>
    <ds:schemaRef ds:uri="http://schemas.microsoft.com/VisualStudio/2011/storyboarding/control"/>
  </ds:schemaRefs>
</ds:datastoreItem>
</file>

<file path=customXml/itemProps1432.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1433.xml><?xml version="1.0" encoding="utf-8"?>
<ds:datastoreItem xmlns:ds="http://schemas.openxmlformats.org/officeDocument/2006/customXml" ds:itemID="{BB7163F3-A833-4B71-98DA-A97F2D9DC757}">
  <ds:schemaRefs>
    <ds:schemaRef ds:uri="http://schemas.microsoft.com/VisualStudio/2011/storyboarding/control"/>
  </ds:schemaRefs>
</ds:datastoreItem>
</file>

<file path=customXml/itemProps1434.xml><?xml version="1.0" encoding="utf-8"?>
<ds:datastoreItem xmlns:ds="http://schemas.openxmlformats.org/officeDocument/2006/customXml" ds:itemID="{ABF36985-0094-4EB2-BEED-A020B819D6FA}">
  <ds:schemaRefs>
    <ds:schemaRef ds:uri="http://schemas.microsoft.com/VisualStudio/2011/storyboarding/control"/>
  </ds:schemaRefs>
</ds:datastoreItem>
</file>

<file path=customXml/itemProps1435.xml><?xml version="1.0" encoding="utf-8"?>
<ds:datastoreItem xmlns:ds="http://schemas.openxmlformats.org/officeDocument/2006/customXml" ds:itemID="{ED70C3AD-B876-4ACE-A338-DB38B0E5A111}">
  <ds:schemaRefs>
    <ds:schemaRef ds:uri="http://schemas.microsoft.com/VisualStudio/2011/storyboarding/control"/>
  </ds:schemaRefs>
</ds:datastoreItem>
</file>

<file path=customXml/itemProps1436.xml><?xml version="1.0" encoding="utf-8"?>
<ds:datastoreItem xmlns:ds="http://schemas.openxmlformats.org/officeDocument/2006/customXml" ds:itemID="{F721024E-4B83-44BB-BE87-F722FD5A981A}">
  <ds:schemaRefs>
    <ds:schemaRef ds:uri="http://schemas.microsoft.com/VisualStudio/2011/storyboarding/control"/>
  </ds:schemaRefs>
</ds:datastoreItem>
</file>

<file path=customXml/itemProps1437.xml><?xml version="1.0" encoding="utf-8"?>
<ds:datastoreItem xmlns:ds="http://schemas.openxmlformats.org/officeDocument/2006/customXml" ds:itemID="{ABC86A94-11A4-4CD1-B269-FD89013C8855}">
  <ds:schemaRefs>
    <ds:schemaRef ds:uri="http://schemas.microsoft.com/VisualStudio/2011/storyboarding/control"/>
  </ds:schemaRefs>
</ds:datastoreItem>
</file>

<file path=customXml/itemProps1438.xml><?xml version="1.0" encoding="utf-8"?>
<ds:datastoreItem xmlns:ds="http://schemas.openxmlformats.org/officeDocument/2006/customXml" ds:itemID="{3A3FB4AD-25A5-4753-8548-410C3FABBF21}">
  <ds:schemaRefs>
    <ds:schemaRef ds:uri="http://schemas.microsoft.com/VisualStudio/2011/storyboarding/control"/>
  </ds:schemaRefs>
</ds:datastoreItem>
</file>

<file path=customXml/itemProps1439.xml><?xml version="1.0" encoding="utf-8"?>
<ds:datastoreItem xmlns:ds="http://schemas.openxmlformats.org/officeDocument/2006/customXml" ds:itemID="{76798A4F-1F0C-4140-987B-5ADB487C26CE}">
  <ds:schemaRefs>
    <ds:schemaRef ds:uri="http://schemas.microsoft.com/VisualStudio/2011/storyboarding/control"/>
  </ds:schemaRefs>
</ds:datastoreItem>
</file>

<file path=customXml/itemProps144.xml><?xml version="1.0" encoding="utf-8"?>
<ds:datastoreItem xmlns:ds="http://schemas.openxmlformats.org/officeDocument/2006/customXml" ds:itemID="{A6194EFB-6D2F-4287-8A71-F2D64C947571}">
  <ds:schemaRefs>
    <ds:schemaRef ds:uri="http://schemas.microsoft.com/VisualStudio/2011/storyboarding/control"/>
  </ds:schemaRefs>
</ds:datastoreItem>
</file>

<file path=customXml/itemProps1440.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1441.xml><?xml version="1.0" encoding="utf-8"?>
<ds:datastoreItem xmlns:ds="http://schemas.openxmlformats.org/officeDocument/2006/customXml" ds:itemID="{1FA9009E-156A-4D6C-9AC0-E3F15A7A56C8}">
  <ds:schemaRefs>
    <ds:schemaRef ds:uri="http://schemas.microsoft.com/VisualStudio/2011/storyboarding/control"/>
  </ds:schemaRefs>
</ds:datastoreItem>
</file>

<file path=customXml/itemProps1442.xml><?xml version="1.0" encoding="utf-8"?>
<ds:datastoreItem xmlns:ds="http://schemas.openxmlformats.org/officeDocument/2006/customXml" ds:itemID="{00E00C9C-2F22-4C05-A043-F6F78E49A56F}">
  <ds:schemaRefs>
    <ds:schemaRef ds:uri="http://schemas.microsoft.com/VisualStudio/2011/storyboarding/control"/>
  </ds:schemaRefs>
</ds:datastoreItem>
</file>

<file path=customXml/itemProps1443.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1444.xml><?xml version="1.0" encoding="utf-8"?>
<ds:datastoreItem xmlns:ds="http://schemas.openxmlformats.org/officeDocument/2006/customXml" ds:itemID="{FF268C6C-EC42-4244-9A21-AF88761AD096}">
  <ds:schemaRefs>
    <ds:schemaRef ds:uri="http://schemas.microsoft.com/VisualStudio/2011/storyboarding/control"/>
  </ds:schemaRefs>
</ds:datastoreItem>
</file>

<file path=customXml/itemProps1445.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1446.xml><?xml version="1.0" encoding="utf-8"?>
<ds:datastoreItem xmlns:ds="http://schemas.openxmlformats.org/officeDocument/2006/customXml" ds:itemID="{8FB55CCB-2E52-4C0D-89F4-3FC7E9FA302B}">
  <ds:schemaRefs>
    <ds:schemaRef ds:uri="http://schemas.microsoft.com/VisualStudio/2011/storyboarding/control"/>
  </ds:schemaRefs>
</ds:datastoreItem>
</file>

<file path=customXml/itemProps1447.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1448.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1449.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145.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1450.xml><?xml version="1.0" encoding="utf-8"?>
<ds:datastoreItem xmlns:ds="http://schemas.openxmlformats.org/officeDocument/2006/customXml" ds:itemID="{0CCA059D-97B2-4891-894A-4F80C5EEEAD7}">
  <ds:schemaRefs>
    <ds:schemaRef ds:uri="http://schemas.microsoft.com/VisualStudio/2011/storyboarding/control"/>
  </ds:schemaRefs>
</ds:datastoreItem>
</file>

<file path=customXml/itemProps1451.xml><?xml version="1.0" encoding="utf-8"?>
<ds:datastoreItem xmlns:ds="http://schemas.openxmlformats.org/officeDocument/2006/customXml" ds:itemID="{8D521E03-AC95-4AB3-AACA-F61E6BD491D4}">
  <ds:schemaRefs>
    <ds:schemaRef ds:uri="http://schemas.microsoft.com/VisualStudio/2011/storyboarding/control"/>
  </ds:schemaRefs>
</ds:datastoreItem>
</file>

<file path=customXml/itemProps1452.xml><?xml version="1.0" encoding="utf-8"?>
<ds:datastoreItem xmlns:ds="http://schemas.openxmlformats.org/officeDocument/2006/customXml" ds:itemID="{DA6D846B-20AF-49DA-8F82-ED30D8A0A393}">
  <ds:schemaRefs>
    <ds:schemaRef ds:uri="http://schemas.microsoft.com/VisualStudio/2011/storyboarding/control"/>
  </ds:schemaRefs>
</ds:datastoreItem>
</file>

<file path=customXml/itemProps1453.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1454.xml><?xml version="1.0" encoding="utf-8"?>
<ds:datastoreItem xmlns:ds="http://schemas.openxmlformats.org/officeDocument/2006/customXml" ds:itemID="{7C14FC48-2004-482C-B67D-E85F3A55B354}">
  <ds:schemaRefs>
    <ds:schemaRef ds:uri="http://schemas.microsoft.com/VisualStudio/2011/storyboarding/control"/>
  </ds:schemaRefs>
</ds:datastoreItem>
</file>

<file path=customXml/itemProps1455.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1456.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1457.xml><?xml version="1.0" encoding="utf-8"?>
<ds:datastoreItem xmlns:ds="http://schemas.openxmlformats.org/officeDocument/2006/customXml" ds:itemID="{92B18A19-8FD3-4C69-9752-FCFF6D2B377F}">
  <ds:schemaRefs>
    <ds:schemaRef ds:uri="http://schemas.microsoft.com/VisualStudio/2011/storyboarding/control"/>
  </ds:schemaRefs>
</ds:datastoreItem>
</file>

<file path=customXml/itemProps1458.xml><?xml version="1.0" encoding="utf-8"?>
<ds:datastoreItem xmlns:ds="http://schemas.openxmlformats.org/officeDocument/2006/customXml" ds:itemID="{68745061-6D27-4A21-A175-93C8F83E19BB}">
  <ds:schemaRefs>
    <ds:schemaRef ds:uri="http://schemas.microsoft.com/VisualStudio/2011/storyboarding/control"/>
  </ds:schemaRefs>
</ds:datastoreItem>
</file>

<file path=customXml/itemProps1459.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146.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1460.xml><?xml version="1.0" encoding="utf-8"?>
<ds:datastoreItem xmlns:ds="http://schemas.openxmlformats.org/officeDocument/2006/customXml" ds:itemID="{8CCB693F-87C5-403B-8D2C-D407A3223269}">
  <ds:schemaRefs>
    <ds:schemaRef ds:uri="http://schemas.microsoft.com/VisualStudio/2011/storyboarding/control"/>
  </ds:schemaRefs>
</ds:datastoreItem>
</file>

<file path=customXml/itemProps1461.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1462.xml><?xml version="1.0" encoding="utf-8"?>
<ds:datastoreItem xmlns:ds="http://schemas.openxmlformats.org/officeDocument/2006/customXml" ds:itemID="{CFE8903D-D3E2-4CEB-82EB-E7BE3B957A0D}">
  <ds:schemaRefs>
    <ds:schemaRef ds:uri="http://schemas.microsoft.com/VisualStudio/2011/storyboarding/control"/>
  </ds:schemaRefs>
</ds:datastoreItem>
</file>

<file path=customXml/itemProps1463.xml><?xml version="1.0" encoding="utf-8"?>
<ds:datastoreItem xmlns:ds="http://schemas.openxmlformats.org/officeDocument/2006/customXml" ds:itemID="{5E50BFF1-4CAE-4BC5-84CF-487B2A0270F7}">
  <ds:schemaRefs>
    <ds:schemaRef ds:uri="http://schemas.microsoft.com/VisualStudio/2011/storyboarding/control"/>
  </ds:schemaRefs>
</ds:datastoreItem>
</file>

<file path=customXml/itemProps1464.xml><?xml version="1.0" encoding="utf-8"?>
<ds:datastoreItem xmlns:ds="http://schemas.openxmlformats.org/officeDocument/2006/customXml" ds:itemID="{EB6DC5D5-9F9F-4F15-A884-032E3994FA8A}">
  <ds:schemaRefs>
    <ds:schemaRef ds:uri="http://schemas.microsoft.com/VisualStudio/2011/storyboarding/control"/>
  </ds:schemaRefs>
</ds:datastoreItem>
</file>

<file path=customXml/itemProps1465.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1466.xml><?xml version="1.0" encoding="utf-8"?>
<ds:datastoreItem xmlns:ds="http://schemas.openxmlformats.org/officeDocument/2006/customXml" ds:itemID="{90A8A21C-20CE-499A-B1BD-07F0927F8B85}">
  <ds:schemaRefs>
    <ds:schemaRef ds:uri="http://schemas.microsoft.com/VisualStudio/2011/storyboarding/control"/>
  </ds:schemaRefs>
</ds:datastoreItem>
</file>

<file path=customXml/itemProps1467.xml><?xml version="1.0" encoding="utf-8"?>
<ds:datastoreItem xmlns:ds="http://schemas.openxmlformats.org/officeDocument/2006/customXml" ds:itemID="{68696929-630C-4362-8E7E-F18BF1BEE65E}">
  <ds:schemaRefs>
    <ds:schemaRef ds:uri="http://schemas.microsoft.com/VisualStudio/2011/storyboarding/control"/>
  </ds:schemaRefs>
</ds:datastoreItem>
</file>

<file path=customXml/itemProps1468.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1469.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147.xml><?xml version="1.0" encoding="utf-8"?>
<ds:datastoreItem xmlns:ds="http://schemas.openxmlformats.org/officeDocument/2006/customXml" ds:itemID="{6DCFAEAE-50ED-44F5-B6D9-895CA4683574}">
  <ds:schemaRefs>
    <ds:schemaRef ds:uri="http://schemas.microsoft.com/VisualStudio/2011/storyboarding/control"/>
  </ds:schemaRefs>
</ds:datastoreItem>
</file>

<file path=customXml/itemProps1470.xml><?xml version="1.0" encoding="utf-8"?>
<ds:datastoreItem xmlns:ds="http://schemas.openxmlformats.org/officeDocument/2006/customXml" ds:itemID="{5F4EF498-59C7-497E-9872-920E2D118535}">
  <ds:schemaRefs>
    <ds:schemaRef ds:uri="http://schemas.microsoft.com/VisualStudio/2011/storyboarding/control"/>
  </ds:schemaRefs>
</ds:datastoreItem>
</file>

<file path=customXml/itemProps1471.xml><?xml version="1.0" encoding="utf-8"?>
<ds:datastoreItem xmlns:ds="http://schemas.openxmlformats.org/officeDocument/2006/customXml" ds:itemID="{A5233535-1402-47B6-AA86-ACC103C1903C}">
  <ds:schemaRefs>
    <ds:schemaRef ds:uri="http://schemas.microsoft.com/VisualStudio/2011/storyboarding/control"/>
  </ds:schemaRefs>
</ds:datastoreItem>
</file>

<file path=customXml/itemProps1472.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1473.xml><?xml version="1.0" encoding="utf-8"?>
<ds:datastoreItem xmlns:ds="http://schemas.openxmlformats.org/officeDocument/2006/customXml" ds:itemID="{950F45BD-46E0-40A8-A0C9-23AA0E854895}">
  <ds:schemaRefs>
    <ds:schemaRef ds:uri="http://schemas.microsoft.com/VisualStudio/2011/storyboarding/control"/>
  </ds:schemaRefs>
</ds:datastoreItem>
</file>

<file path=customXml/itemProps1474.xml><?xml version="1.0" encoding="utf-8"?>
<ds:datastoreItem xmlns:ds="http://schemas.openxmlformats.org/officeDocument/2006/customXml" ds:itemID="{11FF0517-C4C9-4ABA-AAB3-F74BE72A8F5A}">
  <ds:schemaRefs>
    <ds:schemaRef ds:uri="http://schemas.microsoft.com/VisualStudio/2011/storyboarding/control"/>
  </ds:schemaRefs>
</ds:datastoreItem>
</file>

<file path=customXml/itemProps1475.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1476.xml><?xml version="1.0" encoding="utf-8"?>
<ds:datastoreItem xmlns:ds="http://schemas.openxmlformats.org/officeDocument/2006/customXml" ds:itemID="{13898317-6D79-4B9F-B1F2-5E5ABB800657}">
  <ds:schemaRefs>
    <ds:schemaRef ds:uri="http://schemas.microsoft.com/VisualStudio/2011/storyboarding/control"/>
  </ds:schemaRefs>
</ds:datastoreItem>
</file>

<file path=customXml/itemProps1477.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1478.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1479.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148.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1480.xml><?xml version="1.0" encoding="utf-8"?>
<ds:datastoreItem xmlns:ds="http://schemas.openxmlformats.org/officeDocument/2006/customXml" ds:itemID="{AC2306F5-99BA-4FC1-9F54-7C66783B028C}">
  <ds:schemaRefs>
    <ds:schemaRef ds:uri="http://schemas.microsoft.com/VisualStudio/2011/storyboarding/control"/>
  </ds:schemaRefs>
</ds:datastoreItem>
</file>

<file path=customXml/itemProps1481.xml><?xml version="1.0" encoding="utf-8"?>
<ds:datastoreItem xmlns:ds="http://schemas.openxmlformats.org/officeDocument/2006/customXml" ds:itemID="{77899D51-18AB-43DC-A7D0-88D7DA918ACB}">
  <ds:schemaRefs>
    <ds:schemaRef ds:uri="http://schemas.microsoft.com/VisualStudio/2011/storyboarding/control"/>
  </ds:schemaRefs>
</ds:datastoreItem>
</file>

<file path=customXml/itemProps1482.xml><?xml version="1.0" encoding="utf-8"?>
<ds:datastoreItem xmlns:ds="http://schemas.openxmlformats.org/officeDocument/2006/customXml" ds:itemID="{842D6FF3-675E-4BFC-9CDD-23C4765F099F}">
  <ds:schemaRefs>
    <ds:schemaRef ds:uri="http://schemas.microsoft.com/VisualStudio/2011/storyboarding/control"/>
  </ds:schemaRefs>
</ds:datastoreItem>
</file>

<file path=customXml/itemProps1483.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1484.xml><?xml version="1.0" encoding="utf-8"?>
<ds:datastoreItem xmlns:ds="http://schemas.openxmlformats.org/officeDocument/2006/customXml" ds:itemID="{34AA8E5F-694A-47F1-A825-EF8F8F1E9700}">
  <ds:schemaRefs>
    <ds:schemaRef ds:uri="http://schemas.microsoft.com/VisualStudio/2011/storyboarding/control"/>
  </ds:schemaRefs>
</ds:datastoreItem>
</file>

<file path=customXml/itemProps1485.xml><?xml version="1.0" encoding="utf-8"?>
<ds:datastoreItem xmlns:ds="http://schemas.openxmlformats.org/officeDocument/2006/customXml" ds:itemID="{D36778BB-13C9-43CF-B2B3-BAD278C3DDFA}">
  <ds:schemaRefs>
    <ds:schemaRef ds:uri="http://schemas.microsoft.com/VisualStudio/2011/storyboarding/control"/>
  </ds:schemaRefs>
</ds:datastoreItem>
</file>

<file path=customXml/itemProps1486.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1487.xml><?xml version="1.0" encoding="utf-8"?>
<ds:datastoreItem xmlns:ds="http://schemas.openxmlformats.org/officeDocument/2006/customXml" ds:itemID="{0245D247-678E-4333-985B-26F8B34C0413}">
  <ds:schemaRefs>
    <ds:schemaRef ds:uri="http://schemas.microsoft.com/VisualStudio/2011/storyboarding/control"/>
  </ds:schemaRefs>
</ds:datastoreItem>
</file>

<file path=customXml/itemProps1488.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1489.xml><?xml version="1.0" encoding="utf-8"?>
<ds:datastoreItem xmlns:ds="http://schemas.openxmlformats.org/officeDocument/2006/customXml" ds:itemID="{6357FCB9-82A0-4D88-8061-451F2FE1CB27}">
  <ds:schemaRefs>
    <ds:schemaRef ds:uri="http://schemas.microsoft.com/VisualStudio/2011/storyboarding/control"/>
  </ds:schemaRefs>
</ds:datastoreItem>
</file>

<file path=customXml/itemProps149.xml><?xml version="1.0" encoding="utf-8"?>
<ds:datastoreItem xmlns:ds="http://schemas.openxmlformats.org/officeDocument/2006/customXml" ds:itemID="{A81B7D86-646C-4C88-8BF5-D0FB28F22625}">
  <ds:schemaRefs>
    <ds:schemaRef ds:uri="http://schemas.microsoft.com/VisualStudio/2011/storyboarding/control"/>
  </ds:schemaRefs>
</ds:datastoreItem>
</file>

<file path=customXml/itemProps1490.xml><?xml version="1.0" encoding="utf-8"?>
<ds:datastoreItem xmlns:ds="http://schemas.openxmlformats.org/officeDocument/2006/customXml" ds:itemID="{A8BDB6D6-77E4-497F-B242-9B7F448F05FE}">
  <ds:schemaRefs>
    <ds:schemaRef ds:uri="http://schemas.microsoft.com/VisualStudio/2011/storyboarding/control"/>
  </ds:schemaRefs>
</ds:datastoreItem>
</file>

<file path=customXml/itemProps1491.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1492.xml><?xml version="1.0" encoding="utf-8"?>
<ds:datastoreItem xmlns:ds="http://schemas.openxmlformats.org/officeDocument/2006/customXml" ds:itemID="{925F10BB-43A9-4B25-9E37-0149EAB75C98}">
  <ds:schemaRefs>
    <ds:schemaRef ds:uri="http://schemas.microsoft.com/VisualStudio/2011/storyboarding/control"/>
  </ds:schemaRefs>
</ds:datastoreItem>
</file>

<file path=customXml/itemProps1493.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1494.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1495.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1496.xml><?xml version="1.0" encoding="utf-8"?>
<ds:datastoreItem xmlns:ds="http://schemas.openxmlformats.org/officeDocument/2006/customXml" ds:itemID="{BC534781-7B34-4FA0-8F06-7996A7062F11}">
  <ds:schemaRefs>
    <ds:schemaRef ds:uri="http://schemas.microsoft.com/VisualStudio/2011/storyboarding/control"/>
  </ds:schemaRefs>
</ds:datastoreItem>
</file>

<file path=customXml/itemProps1497.xml><?xml version="1.0" encoding="utf-8"?>
<ds:datastoreItem xmlns:ds="http://schemas.openxmlformats.org/officeDocument/2006/customXml" ds:itemID="{145E42A9-F4AB-4B52-AA24-E3269940E398}">
  <ds:schemaRefs>
    <ds:schemaRef ds:uri="http://schemas.microsoft.com/VisualStudio/2011/storyboarding/control"/>
  </ds:schemaRefs>
</ds:datastoreItem>
</file>

<file path=customXml/itemProps1498.xml><?xml version="1.0" encoding="utf-8"?>
<ds:datastoreItem xmlns:ds="http://schemas.openxmlformats.org/officeDocument/2006/customXml" ds:itemID="{B2E2BB2B-D259-4E13-B744-AD17C9EDDFC1}">
  <ds:schemaRefs>
    <ds:schemaRef ds:uri="http://schemas.microsoft.com/VisualStudio/2011/storyboarding/control"/>
  </ds:schemaRefs>
</ds:datastoreItem>
</file>

<file path=customXml/itemProps1499.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15.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150.xml><?xml version="1.0" encoding="utf-8"?>
<ds:datastoreItem xmlns:ds="http://schemas.openxmlformats.org/officeDocument/2006/customXml" ds:itemID="{71CE787C-3848-4441-988B-2ADEF6F449C2}">
  <ds:schemaRefs>
    <ds:schemaRef ds:uri="http://schemas.microsoft.com/VisualStudio/2011/storyboarding/control"/>
  </ds:schemaRefs>
</ds:datastoreItem>
</file>

<file path=customXml/itemProps1500.xml><?xml version="1.0" encoding="utf-8"?>
<ds:datastoreItem xmlns:ds="http://schemas.openxmlformats.org/officeDocument/2006/customXml" ds:itemID="{B843418D-E180-49D6-A652-86FEEBE4666F}">
  <ds:schemaRefs>
    <ds:schemaRef ds:uri="http://schemas.microsoft.com/VisualStudio/2011/storyboarding/control"/>
  </ds:schemaRefs>
</ds:datastoreItem>
</file>

<file path=customXml/itemProps1501.xml><?xml version="1.0" encoding="utf-8"?>
<ds:datastoreItem xmlns:ds="http://schemas.openxmlformats.org/officeDocument/2006/customXml" ds:itemID="{426FE1C3-A005-41FF-BE4D-F6D0D10528A2}">
  <ds:schemaRefs>
    <ds:schemaRef ds:uri="http://schemas.microsoft.com/VisualStudio/2011/storyboarding/control"/>
  </ds:schemaRefs>
</ds:datastoreItem>
</file>

<file path=customXml/itemProps1502.xml><?xml version="1.0" encoding="utf-8"?>
<ds:datastoreItem xmlns:ds="http://schemas.openxmlformats.org/officeDocument/2006/customXml" ds:itemID="{F43CD20E-8E23-4B9D-AA03-99AA43FF3AFD}">
  <ds:schemaRefs>
    <ds:schemaRef ds:uri="http://schemas.microsoft.com/VisualStudio/2011/storyboarding/control"/>
  </ds:schemaRefs>
</ds:datastoreItem>
</file>

<file path=customXml/itemProps1503.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1504.xml><?xml version="1.0" encoding="utf-8"?>
<ds:datastoreItem xmlns:ds="http://schemas.openxmlformats.org/officeDocument/2006/customXml" ds:itemID="{DAF14CAC-BEA6-4937-957E-81BE61FA424C}">
  <ds:schemaRefs>
    <ds:schemaRef ds:uri="http://schemas.microsoft.com/VisualStudio/2011/storyboarding/control"/>
  </ds:schemaRefs>
</ds:datastoreItem>
</file>

<file path=customXml/itemProps1505.xml><?xml version="1.0" encoding="utf-8"?>
<ds:datastoreItem xmlns:ds="http://schemas.openxmlformats.org/officeDocument/2006/customXml" ds:itemID="{00CA5115-588E-4C04-9EB3-1CA3E3C5385B}">
  <ds:schemaRefs>
    <ds:schemaRef ds:uri="http://schemas.microsoft.com/VisualStudio/2011/storyboarding/control"/>
  </ds:schemaRefs>
</ds:datastoreItem>
</file>

<file path=customXml/itemProps1506.xml><?xml version="1.0" encoding="utf-8"?>
<ds:datastoreItem xmlns:ds="http://schemas.openxmlformats.org/officeDocument/2006/customXml" ds:itemID="{010C6BAF-8E77-48FA-86D9-02CAEE88C718}">
  <ds:schemaRefs>
    <ds:schemaRef ds:uri="http://schemas.microsoft.com/VisualStudio/2011/storyboarding/control"/>
  </ds:schemaRefs>
</ds:datastoreItem>
</file>

<file path=customXml/itemProps1507.xml><?xml version="1.0" encoding="utf-8"?>
<ds:datastoreItem xmlns:ds="http://schemas.openxmlformats.org/officeDocument/2006/customXml" ds:itemID="{29CABB53-DEDD-4785-A89C-97CFD8F7D711}">
  <ds:schemaRefs>
    <ds:schemaRef ds:uri="http://schemas.microsoft.com/VisualStudio/2011/storyboarding/control"/>
  </ds:schemaRefs>
</ds:datastoreItem>
</file>

<file path=customXml/itemProps1508.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1509.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151.xml><?xml version="1.0" encoding="utf-8"?>
<ds:datastoreItem xmlns:ds="http://schemas.openxmlformats.org/officeDocument/2006/customXml" ds:itemID="{D2085B22-9AC8-461A-A061-94AF57DCFAC6}">
  <ds:schemaRefs>
    <ds:schemaRef ds:uri="http://schemas.microsoft.com/VisualStudio/2011/storyboarding/control"/>
  </ds:schemaRefs>
</ds:datastoreItem>
</file>

<file path=customXml/itemProps1510.xml><?xml version="1.0" encoding="utf-8"?>
<ds:datastoreItem xmlns:ds="http://schemas.openxmlformats.org/officeDocument/2006/customXml" ds:itemID="{5CE7BBD1-4EEA-4AFA-B9BC-F5A3ACF22A5B}">
  <ds:schemaRefs>
    <ds:schemaRef ds:uri="http://schemas.microsoft.com/VisualStudio/2011/storyboarding/control"/>
  </ds:schemaRefs>
</ds:datastoreItem>
</file>

<file path=customXml/itemProps1511.xml><?xml version="1.0" encoding="utf-8"?>
<ds:datastoreItem xmlns:ds="http://schemas.openxmlformats.org/officeDocument/2006/customXml" ds:itemID="{12C5DABA-FE5E-4EF1-85F3-F9035FCC74EE}">
  <ds:schemaRefs>
    <ds:schemaRef ds:uri="http://schemas.microsoft.com/VisualStudio/2011/storyboarding/control"/>
  </ds:schemaRefs>
</ds:datastoreItem>
</file>

<file path=customXml/itemProps1512.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1513.xml><?xml version="1.0" encoding="utf-8"?>
<ds:datastoreItem xmlns:ds="http://schemas.openxmlformats.org/officeDocument/2006/customXml" ds:itemID="{4E3FEAF9-6C34-471C-ACAA-3B32FB9A5FA0}">
  <ds:schemaRefs>
    <ds:schemaRef ds:uri="http://schemas.microsoft.com/VisualStudio/2011/storyboarding/control"/>
  </ds:schemaRefs>
</ds:datastoreItem>
</file>

<file path=customXml/itemProps1514.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1515.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1516.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1517.xml><?xml version="1.0" encoding="utf-8"?>
<ds:datastoreItem xmlns:ds="http://schemas.openxmlformats.org/officeDocument/2006/customXml" ds:itemID="{B34BA5A1-5F36-416C-BAFE-78B87A30E1B4}">
  <ds:schemaRefs>
    <ds:schemaRef ds:uri="http://schemas.microsoft.com/VisualStudio/2011/storyboarding/control"/>
  </ds:schemaRefs>
</ds:datastoreItem>
</file>

<file path=customXml/itemProps1518.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1519.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152.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1520.xml><?xml version="1.0" encoding="utf-8"?>
<ds:datastoreItem xmlns:ds="http://schemas.openxmlformats.org/officeDocument/2006/customXml" ds:itemID="{BDEE56F2-0D4B-40C5-81FE-904A22359C64}">
  <ds:schemaRefs>
    <ds:schemaRef ds:uri="http://schemas.microsoft.com/VisualStudio/2011/storyboarding/control"/>
  </ds:schemaRefs>
</ds:datastoreItem>
</file>

<file path=customXml/itemProps1521.xml><?xml version="1.0" encoding="utf-8"?>
<ds:datastoreItem xmlns:ds="http://schemas.openxmlformats.org/officeDocument/2006/customXml" ds:itemID="{A63683B9-366A-4BCD-831A-F72CE2DA9810}">
  <ds:schemaRefs>
    <ds:schemaRef ds:uri="http://schemas.microsoft.com/VisualStudio/2011/storyboarding/control"/>
  </ds:schemaRefs>
</ds:datastoreItem>
</file>

<file path=customXml/itemProps1522.xml><?xml version="1.0" encoding="utf-8"?>
<ds:datastoreItem xmlns:ds="http://schemas.openxmlformats.org/officeDocument/2006/customXml" ds:itemID="{DCF58F62-FC2C-4D2A-9173-4F62252F9799}">
  <ds:schemaRefs>
    <ds:schemaRef ds:uri="http://schemas.microsoft.com/VisualStudio/2011/storyboarding/control"/>
  </ds:schemaRefs>
</ds:datastoreItem>
</file>

<file path=customXml/itemProps1523.xml><?xml version="1.0" encoding="utf-8"?>
<ds:datastoreItem xmlns:ds="http://schemas.openxmlformats.org/officeDocument/2006/customXml" ds:itemID="{F006CCBB-1924-46AA-AD8A-88CA91BB9B98}">
  <ds:schemaRefs>
    <ds:schemaRef ds:uri="http://schemas.microsoft.com/VisualStudio/2011/storyboarding/control"/>
  </ds:schemaRefs>
</ds:datastoreItem>
</file>

<file path=customXml/itemProps1524.xml><?xml version="1.0" encoding="utf-8"?>
<ds:datastoreItem xmlns:ds="http://schemas.openxmlformats.org/officeDocument/2006/customXml" ds:itemID="{5167E66B-529E-4833-812F-DA3275F19106}">
  <ds:schemaRefs>
    <ds:schemaRef ds:uri="http://schemas.microsoft.com/VisualStudio/2011/storyboarding/control"/>
  </ds:schemaRefs>
</ds:datastoreItem>
</file>

<file path=customXml/itemProps1525.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1526.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1527.xml><?xml version="1.0" encoding="utf-8"?>
<ds:datastoreItem xmlns:ds="http://schemas.openxmlformats.org/officeDocument/2006/customXml" ds:itemID="{CD469C38-80C6-4293-A571-8D5DF2298AB1}">
  <ds:schemaRefs>
    <ds:schemaRef ds:uri="http://schemas.microsoft.com/VisualStudio/2011/storyboarding/control"/>
  </ds:schemaRefs>
</ds:datastoreItem>
</file>

<file path=customXml/itemProps1528.xml><?xml version="1.0" encoding="utf-8"?>
<ds:datastoreItem xmlns:ds="http://schemas.openxmlformats.org/officeDocument/2006/customXml" ds:itemID="{0D3F2242-1970-4BC8-AA23-0468B96E51E3}">
  <ds:schemaRefs>
    <ds:schemaRef ds:uri="http://schemas.microsoft.com/VisualStudio/2011/storyboarding/control"/>
  </ds:schemaRefs>
</ds:datastoreItem>
</file>

<file path=customXml/itemProps1529.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customXml/itemProps153.xml><?xml version="1.0" encoding="utf-8"?>
<ds:datastoreItem xmlns:ds="http://schemas.openxmlformats.org/officeDocument/2006/customXml" ds:itemID="{F5807915-23B2-40DC-B5BD-FDDC99CC0130}">
  <ds:schemaRefs>
    <ds:schemaRef ds:uri="http://schemas.microsoft.com/VisualStudio/2011/storyboarding/control"/>
  </ds:schemaRefs>
</ds:datastoreItem>
</file>

<file path=customXml/itemProps1530.xml><?xml version="1.0" encoding="utf-8"?>
<ds:datastoreItem xmlns:ds="http://schemas.openxmlformats.org/officeDocument/2006/customXml" ds:itemID="{22896547-A02D-4A13-A6EF-2B725C81D265}">
  <ds:schemaRefs>
    <ds:schemaRef ds:uri="http://schemas.microsoft.com/VisualStudio/2011/storyboarding/control"/>
  </ds:schemaRefs>
</ds:datastoreItem>
</file>

<file path=customXml/itemProps1531.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1532.xml><?xml version="1.0" encoding="utf-8"?>
<ds:datastoreItem xmlns:ds="http://schemas.openxmlformats.org/officeDocument/2006/customXml" ds:itemID="{CE84DFBA-511E-4420-B1D7-37966F5C3FB1}">
  <ds:schemaRefs>
    <ds:schemaRef ds:uri="http://schemas.microsoft.com/VisualStudio/2011/storyboarding/control"/>
  </ds:schemaRefs>
</ds:datastoreItem>
</file>

<file path=customXml/itemProps1533.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1534.xml><?xml version="1.0" encoding="utf-8"?>
<ds:datastoreItem xmlns:ds="http://schemas.openxmlformats.org/officeDocument/2006/customXml" ds:itemID="{8BB69FA5-5B75-4181-A284-E256A0C6C604}">
  <ds:schemaRefs>
    <ds:schemaRef ds:uri="http://schemas.microsoft.com/VisualStudio/2011/storyboarding/control"/>
  </ds:schemaRefs>
</ds:datastoreItem>
</file>

<file path=customXml/itemProps1535.xml><?xml version="1.0" encoding="utf-8"?>
<ds:datastoreItem xmlns:ds="http://schemas.openxmlformats.org/officeDocument/2006/customXml" ds:itemID="{9D3A1F16-5B67-42E8-A91A-28BF1B937B6B}">
  <ds:schemaRefs>
    <ds:schemaRef ds:uri="http://schemas.microsoft.com/VisualStudio/2011/storyboarding/control"/>
  </ds:schemaRefs>
</ds:datastoreItem>
</file>

<file path=customXml/itemProps1536.xml><?xml version="1.0" encoding="utf-8"?>
<ds:datastoreItem xmlns:ds="http://schemas.openxmlformats.org/officeDocument/2006/customXml" ds:itemID="{84EE4255-5A46-4D07-8A80-51D363674F1E}">
  <ds:schemaRefs>
    <ds:schemaRef ds:uri="http://schemas.microsoft.com/VisualStudio/2011/storyboarding/control"/>
  </ds:schemaRefs>
</ds:datastoreItem>
</file>

<file path=customXml/itemProps1537.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1538.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1539.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154.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1540.xml><?xml version="1.0" encoding="utf-8"?>
<ds:datastoreItem xmlns:ds="http://schemas.openxmlformats.org/officeDocument/2006/customXml" ds:itemID="{338A8EDB-4A5F-4C14-9A95-D6C42CD8D566}">
  <ds:schemaRefs>
    <ds:schemaRef ds:uri="http://schemas.microsoft.com/VisualStudio/2011/storyboarding/control"/>
  </ds:schemaRefs>
</ds:datastoreItem>
</file>

<file path=customXml/itemProps1541.xml><?xml version="1.0" encoding="utf-8"?>
<ds:datastoreItem xmlns:ds="http://schemas.openxmlformats.org/officeDocument/2006/customXml" ds:itemID="{9A738F20-8C4F-4D54-BD4B-8354B8BB1EFB}">
  <ds:schemaRefs>
    <ds:schemaRef ds:uri="http://schemas.microsoft.com/VisualStudio/2011/storyboarding/control"/>
  </ds:schemaRefs>
</ds:datastoreItem>
</file>

<file path=customXml/itemProps1542.xml><?xml version="1.0" encoding="utf-8"?>
<ds:datastoreItem xmlns:ds="http://schemas.openxmlformats.org/officeDocument/2006/customXml" ds:itemID="{E841EE31-623A-428D-BDBB-BC85A34C67ED}">
  <ds:schemaRefs>
    <ds:schemaRef ds:uri="http://schemas.microsoft.com/VisualStudio/2011/storyboarding/control"/>
  </ds:schemaRefs>
</ds:datastoreItem>
</file>

<file path=customXml/itemProps1543.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1544.xml><?xml version="1.0" encoding="utf-8"?>
<ds:datastoreItem xmlns:ds="http://schemas.openxmlformats.org/officeDocument/2006/customXml" ds:itemID="{F1EFF72D-DD50-44EE-9FBE-BDCD43FE09B3}">
  <ds:schemaRefs>
    <ds:schemaRef ds:uri="http://schemas.microsoft.com/VisualStudio/2011/storyboarding/control"/>
  </ds:schemaRefs>
</ds:datastoreItem>
</file>

<file path=customXml/itemProps1545.xml><?xml version="1.0" encoding="utf-8"?>
<ds:datastoreItem xmlns:ds="http://schemas.openxmlformats.org/officeDocument/2006/customXml" ds:itemID="{63315BA7-E147-44BB-82E2-E8EC8D60BF26}">
  <ds:schemaRefs>
    <ds:schemaRef ds:uri="http://schemas.microsoft.com/VisualStudio/2011/storyboarding/control"/>
  </ds:schemaRefs>
</ds:datastoreItem>
</file>

<file path=customXml/itemProps1546.xml><?xml version="1.0" encoding="utf-8"?>
<ds:datastoreItem xmlns:ds="http://schemas.openxmlformats.org/officeDocument/2006/customXml" ds:itemID="{56A2CB4F-9EEA-4169-AC0B-ECF0BE519DB8}">
  <ds:schemaRefs>
    <ds:schemaRef ds:uri="http://schemas.microsoft.com/VisualStudio/2011/storyboarding/control"/>
  </ds:schemaRefs>
</ds:datastoreItem>
</file>

<file path=customXml/itemProps1547.xml><?xml version="1.0" encoding="utf-8"?>
<ds:datastoreItem xmlns:ds="http://schemas.openxmlformats.org/officeDocument/2006/customXml" ds:itemID="{7A95C980-C63E-4948-BA37-D639DA862F8D}">
  <ds:schemaRefs>
    <ds:schemaRef ds:uri="http://schemas.microsoft.com/VisualStudio/2011/storyboarding/control"/>
  </ds:schemaRefs>
</ds:datastoreItem>
</file>

<file path=customXml/itemProps1548.xml><?xml version="1.0" encoding="utf-8"?>
<ds:datastoreItem xmlns:ds="http://schemas.openxmlformats.org/officeDocument/2006/customXml" ds:itemID="{37A0C15D-4430-4C36-B409-6D2486C4420D}">
  <ds:schemaRefs>
    <ds:schemaRef ds:uri="http://schemas.microsoft.com/VisualStudio/2011/storyboarding/control"/>
  </ds:schemaRefs>
</ds:datastoreItem>
</file>

<file path=customXml/itemProps1549.xml><?xml version="1.0" encoding="utf-8"?>
<ds:datastoreItem xmlns:ds="http://schemas.openxmlformats.org/officeDocument/2006/customXml" ds:itemID="{C666417A-8308-4A32-AF7C-9C6C51888717}">
  <ds:schemaRefs>
    <ds:schemaRef ds:uri="http://schemas.microsoft.com/VisualStudio/2011/storyboarding/control"/>
  </ds:schemaRefs>
</ds:datastoreItem>
</file>

<file path=customXml/itemProps155.xml><?xml version="1.0" encoding="utf-8"?>
<ds:datastoreItem xmlns:ds="http://schemas.openxmlformats.org/officeDocument/2006/customXml" ds:itemID="{CCAA9683-3562-459A-8DF8-70E22F8171B6}">
  <ds:schemaRefs>
    <ds:schemaRef ds:uri="http://schemas.microsoft.com/VisualStudio/2011/storyboarding/control"/>
  </ds:schemaRefs>
</ds:datastoreItem>
</file>

<file path=customXml/itemProps1550.xml><?xml version="1.0" encoding="utf-8"?>
<ds:datastoreItem xmlns:ds="http://schemas.openxmlformats.org/officeDocument/2006/customXml" ds:itemID="{122E96BC-D6CB-4B1F-9CAF-76A50E73EE52}">
  <ds:schemaRefs>
    <ds:schemaRef ds:uri="http://schemas.microsoft.com/VisualStudio/2011/storyboarding/control"/>
  </ds:schemaRefs>
</ds:datastoreItem>
</file>

<file path=customXml/itemProps1551.xml><?xml version="1.0" encoding="utf-8"?>
<ds:datastoreItem xmlns:ds="http://schemas.openxmlformats.org/officeDocument/2006/customXml" ds:itemID="{1F28530C-EC80-4036-9B56-1FBAB46CDD2D}">
  <ds:schemaRefs>
    <ds:schemaRef ds:uri="http://schemas.microsoft.com/VisualStudio/2011/storyboarding/control"/>
  </ds:schemaRefs>
</ds:datastoreItem>
</file>

<file path=customXml/itemProps1552.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1553.xml><?xml version="1.0" encoding="utf-8"?>
<ds:datastoreItem xmlns:ds="http://schemas.openxmlformats.org/officeDocument/2006/customXml" ds:itemID="{2741248D-B466-4A8F-91B9-E0E091563BD3}">
  <ds:schemaRefs>
    <ds:schemaRef ds:uri="http://schemas.microsoft.com/VisualStudio/2011/storyboarding/control"/>
  </ds:schemaRefs>
</ds:datastoreItem>
</file>

<file path=customXml/itemProps1554.xml><?xml version="1.0" encoding="utf-8"?>
<ds:datastoreItem xmlns:ds="http://schemas.openxmlformats.org/officeDocument/2006/customXml" ds:itemID="{385622E8-8B56-4AB7-8F87-3E91E4458304}">
  <ds:schemaRefs>
    <ds:schemaRef ds:uri="http://schemas.microsoft.com/VisualStudio/2011/storyboarding/control"/>
  </ds:schemaRefs>
</ds:datastoreItem>
</file>

<file path=customXml/itemProps1555.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1556.xml><?xml version="1.0" encoding="utf-8"?>
<ds:datastoreItem xmlns:ds="http://schemas.openxmlformats.org/officeDocument/2006/customXml" ds:itemID="{607BA909-194A-404D-B3ED-1B69D14ABDAD}">
  <ds:schemaRefs>
    <ds:schemaRef ds:uri="http://schemas.microsoft.com/VisualStudio/2011/storyboarding/control"/>
  </ds:schemaRefs>
</ds:datastoreItem>
</file>

<file path=customXml/itemProps1557.xml><?xml version="1.0" encoding="utf-8"?>
<ds:datastoreItem xmlns:ds="http://schemas.openxmlformats.org/officeDocument/2006/customXml" ds:itemID="{0A03ADB1-C1A8-4B0C-9F18-961BD31906ED}">
  <ds:schemaRefs>
    <ds:schemaRef ds:uri="http://schemas.microsoft.com/VisualStudio/2011/storyboarding/control"/>
  </ds:schemaRefs>
</ds:datastoreItem>
</file>

<file path=customXml/itemProps1558.xml><?xml version="1.0" encoding="utf-8"?>
<ds:datastoreItem xmlns:ds="http://schemas.openxmlformats.org/officeDocument/2006/customXml" ds:itemID="{9111437F-EA21-4BA5-8922-E219B6F74F58}">
  <ds:schemaRefs>
    <ds:schemaRef ds:uri="http://schemas.microsoft.com/VisualStudio/2011/storyboarding/control"/>
  </ds:schemaRefs>
</ds:datastoreItem>
</file>

<file path=customXml/itemProps1559.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156.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1560.xml><?xml version="1.0" encoding="utf-8"?>
<ds:datastoreItem xmlns:ds="http://schemas.openxmlformats.org/officeDocument/2006/customXml" ds:itemID="{0368BC50-8501-438E-ADBE-CA4939664F06}">
  <ds:schemaRefs>
    <ds:schemaRef ds:uri="http://schemas.microsoft.com/VisualStudio/2011/storyboarding/control"/>
  </ds:schemaRefs>
</ds:datastoreItem>
</file>

<file path=customXml/itemProps1561.xml><?xml version="1.0" encoding="utf-8"?>
<ds:datastoreItem xmlns:ds="http://schemas.openxmlformats.org/officeDocument/2006/customXml" ds:itemID="{FF16E6CE-81E4-4590-87FA-D6062C32379D}">
  <ds:schemaRefs>
    <ds:schemaRef ds:uri="http://schemas.microsoft.com/VisualStudio/2011/storyboarding/control"/>
  </ds:schemaRefs>
</ds:datastoreItem>
</file>

<file path=customXml/itemProps1562.xml><?xml version="1.0" encoding="utf-8"?>
<ds:datastoreItem xmlns:ds="http://schemas.openxmlformats.org/officeDocument/2006/customXml" ds:itemID="{E0C46AD2-25D9-49EA-8C96-F89D17816303}">
  <ds:schemaRefs>
    <ds:schemaRef ds:uri="http://schemas.microsoft.com/VisualStudio/2011/storyboarding/control"/>
  </ds:schemaRefs>
</ds:datastoreItem>
</file>

<file path=customXml/itemProps1563.xml><?xml version="1.0" encoding="utf-8"?>
<ds:datastoreItem xmlns:ds="http://schemas.openxmlformats.org/officeDocument/2006/customXml" ds:itemID="{10D2F4B7-61A3-4890-84A4-DFFF87943F2C}">
  <ds:schemaRefs>
    <ds:schemaRef ds:uri="http://schemas.microsoft.com/VisualStudio/2011/storyboarding/control"/>
  </ds:schemaRefs>
</ds:datastoreItem>
</file>

<file path=customXml/itemProps1564.xml><?xml version="1.0" encoding="utf-8"?>
<ds:datastoreItem xmlns:ds="http://schemas.openxmlformats.org/officeDocument/2006/customXml" ds:itemID="{8096EC65-0C3F-4D6D-B3FB-6F9AF5B0FA7D}">
  <ds:schemaRefs>
    <ds:schemaRef ds:uri="http://schemas.microsoft.com/VisualStudio/2011/storyboarding/control"/>
  </ds:schemaRefs>
</ds:datastoreItem>
</file>

<file path=customXml/itemProps1565.xml><?xml version="1.0" encoding="utf-8"?>
<ds:datastoreItem xmlns:ds="http://schemas.openxmlformats.org/officeDocument/2006/customXml" ds:itemID="{78D1440C-5EB4-4F54-B5B8-D3559DFDFEEA}">
  <ds:schemaRefs>
    <ds:schemaRef ds:uri="http://schemas.microsoft.com/VisualStudio/2011/storyboarding/control"/>
  </ds:schemaRefs>
</ds:datastoreItem>
</file>

<file path=customXml/itemProps1566.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1567.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1568.xml><?xml version="1.0" encoding="utf-8"?>
<ds:datastoreItem xmlns:ds="http://schemas.openxmlformats.org/officeDocument/2006/customXml" ds:itemID="{3527CAD5-1D87-4591-964D-26F922272794}">
  <ds:schemaRefs>
    <ds:schemaRef ds:uri="http://schemas.microsoft.com/VisualStudio/2011/storyboarding/control"/>
  </ds:schemaRefs>
</ds:datastoreItem>
</file>

<file path=customXml/itemProps1569.xml><?xml version="1.0" encoding="utf-8"?>
<ds:datastoreItem xmlns:ds="http://schemas.openxmlformats.org/officeDocument/2006/customXml" ds:itemID="{62096812-ABD9-484C-9C10-0BFF3D60703B}">
  <ds:schemaRefs>
    <ds:schemaRef ds:uri="http://schemas.microsoft.com/VisualStudio/2011/storyboarding/control"/>
  </ds:schemaRefs>
</ds:datastoreItem>
</file>

<file path=customXml/itemProps157.xml><?xml version="1.0" encoding="utf-8"?>
<ds:datastoreItem xmlns:ds="http://schemas.openxmlformats.org/officeDocument/2006/customXml" ds:itemID="{FD9ED1F3-99CA-4640-8B0C-0550F74B918C}">
  <ds:schemaRefs>
    <ds:schemaRef ds:uri="http://schemas.microsoft.com/VisualStudio/2011/storyboarding/control"/>
  </ds:schemaRefs>
</ds:datastoreItem>
</file>

<file path=customXml/itemProps1570.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1571.xml><?xml version="1.0" encoding="utf-8"?>
<ds:datastoreItem xmlns:ds="http://schemas.openxmlformats.org/officeDocument/2006/customXml" ds:itemID="{833DA011-67DB-4797-AA1B-6A0B8687E7FC}">
  <ds:schemaRefs>
    <ds:schemaRef ds:uri="http://schemas.microsoft.com/VisualStudio/2011/storyboarding/control"/>
  </ds:schemaRefs>
</ds:datastoreItem>
</file>

<file path=customXml/itemProps1572.xml><?xml version="1.0" encoding="utf-8"?>
<ds:datastoreItem xmlns:ds="http://schemas.openxmlformats.org/officeDocument/2006/customXml" ds:itemID="{C8C6AE60-1909-4609-B26E-5BCCE54DEB96}">
  <ds:schemaRefs>
    <ds:schemaRef ds:uri="http://schemas.microsoft.com/VisualStudio/2011/storyboarding/control"/>
  </ds:schemaRefs>
</ds:datastoreItem>
</file>

<file path=customXml/itemProps1573.xml><?xml version="1.0" encoding="utf-8"?>
<ds:datastoreItem xmlns:ds="http://schemas.openxmlformats.org/officeDocument/2006/customXml" ds:itemID="{BCB40522-BB50-4D12-AFE5-3554F666B6E1}">
  <ds:schemaRefs>
    <ds:schemaRef ds:uri="http://schemas.microsoft.com/VisualStudio/2011/storyboarding/control"/>
  </ds:schemaRefs>
</ds:datastoreItem>
</file>

<file path=customXml/itemProps1574.xml><?xml version="1.0" encoding="utf-8"?>
<ds:datastoreItem xmlns:ds="http://schemas.openxmlformats.org/officeDocument/2006/customXml" ds:itemID="{92689174-1CBB-4E50-9C7C-3167E57ED15E}">
  <ds:schemaRefs>
    <ds:schemaRef ds:uri="http://schemas.microsoft.com/VisualStudio/2011/storyboarding/control"/>
  </ds:schemaRefs>
</ds:datastoreItem>
</file>

<file path=customXml/itemProps1575.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1576.xml><?xml version="1.0" encoding="utf-8"?>
<ds:datastoreItem xmlns:ds="http://schemas.openxmlformats.org/officeDocument/2006/customXml" ds:itemID="{A30B2E0C-DDA3-4BC8-B639-EE3E8DB98FDC}">
  <ds:schemaRefs>
    <ds:schemaRef ds:uri="http://schemas.microsoft.com/VisualStudio/2011/storyboarding/control"/>
  </ds:schemaRefs>
</ds:datastoreItem>
</file>

<file path=customXml/itemProps1577.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1578.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1579.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158.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1580.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1581.xml><?xml version="1.0" encoding="utf-8"?>
<ds:datastoreItem xmlns:ds="http://schemas.openxmlformats.org/officeDocument/2006/customXml" ds:itemID="{24BD54BD-5C2C-43D8-89FB-89069657A42D}">
  <ds:schemaRefs>
    <ds:schemaRef ds:uri="http://schemas.microsoft.com/VisualStudio/2011/storyboarding/control"/>
  </ds:schemaRefs>
</ds:datastoreItem>
</file>

<file path=customXml/itemProps1582.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1583.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1584.xml><?xml version="1.0" encoding="utf-8"?>
<ds:datastoreItem xmlns:ds="http://schemas.openxmlformats.org/officeDocument/2006/customXml" ds:itemID="{62345164-FEF6-4C0E-ABFA-6B2446C5271E}">
  <ds:schemaRefs>
    <ds:schemaRef ds:uri="http://schemas.microsoft.com/VisualStudio/2011/storyboarding/control"/>
  </ds:schemaRefs>
</ds:datastoreItem>
</file>

<file path=customXml/itemProps1585.xml><?xml version="1.0" encoding="utf-8"?>
<ds:datastoreItem xmlns:ds="http://schemas.openxmlformats.org/officeDocument/2006/customXml" ds:itemID="{E7E36BF8-C42E-4555-B8AC-EC7A7DC0117E}">
  <ds:schemaRefs>
    <ds:schemaRef ds:uri="http://schemas.microsoft.com/VisualStudio/2011/storyboarding/control"/>
  </ds:schemaRefs>
</ds:datastoreItem>
</file>

<file path=customXml/itemProps1586.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1587.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1588.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1589.xml><?xml version="1.0" encoding="utf-8"?>
<ds:datastoreItem xmlns:ds="http://schemas.openxmlformats.org/officeDocument/2006/customXml" ds:itemID="{E6BF81E5-678C-44AC-B2FC-5194C44784D4}">
  <ds:schemaRefs>
    <ds:schemaRef ds:uri="http://schemas.microsoft.com/VisualStudio/2011/storyboarding/control"/>
  </ds:schemaRefs>
</ds:datastoreItem>
</file>

<file path=customXml/itemProps159.xml><?xml version="1.0" encoding="utf-8"?>
<ds:datastoreItem xmlns:ds="http://schemas.openxmlformats.org/officeDocument/2006/customXml" ds:itemID="{C5A1861A-E2A1-4705-9F4D-D172A1B143DF}">
  <ds:schemaRefs>
    <ds:schemaRef ds:uri="http://schemas.microsoft.com/VisualStudio/2011/storyboarding/control"/>
  </ds:schemaRefs>
</ds:datastoreItem>
</file>

<file path=customXml/itemProps1590.xml><?xml version="1.0" encoding="utf-8"?>
<ds:datastoreItem xmlns:ds="http://schemas.openxmlformats.org/officeDocument/2006/customXml" ds:itemID="{7EB6352A-991F-427B-8A8D-79F63339C9E8}">
  <ds:schemaRefs>
    <ds:schemaRef ds:uri="http://schemas.microsoft.com/VisualStudio/2011/storyboarding/control"/>
  </ds:schemaRefs>
</ds:datastoreItem>
</file>

<file path=customXml/itemProps1591.xml><?xml version="1.0" encoding="utf-8"?>
<ds:datastoreItem xmlns:ds="http://schemas.openxmlformats.org/officeDocument/2006/customXml" ds:itemID="{FCF18045-6CF5-4361-B2E0-C2C38AB3150B}">
  <ds:schemaRefs>
    <ds:schemaRef ds:uri="http://schemas.microsoft.com/VisualStudio/2011/storyboarding/control"/>
  </ds:schemaRefs>
</ds:datastoreItem>
</file>

<file path=customXml/itemProps1592.xml><?xml version="1.0" encoding="utf-8"?>
<ds:datastoreItem xmlns:ds="http://schemas.openxmlformats.org/officeDocument/2006/customXml" ds:itemID="{A0F7C63C-5741-4DD3-A4D2-12DC9AF9019F}">
  <ds:schemaRefs>
    <ds:schemaRef ds:uri="http://schemas.microsoft.com/VisualStudio/2011/storyboarding/control"/>
  </ds:schemaRefs>
</ds:datastoreItem>
</file>

<file path=customXml/itemProps1593.xml><?xml version="1.0" encoding="utf-8"?>
<ds:datastoreItem xmlns:ds="http://schemas.openxmlformats.org/officeDocument/2006/customXml" ds:itemID="{7CD262CA-180A-44EE-AAD7-1C934E08EBD6}">
  <ds:schemaRefs>
    <ds:schemaRef ds:uri="http://schemas.microsoft.com/VisualStudio/2011/storyboarding/control"/>
  </ds:schemaRefs>
</ds:datastoreItem>
</file>

<file path=customXml/itemProps1594.xml><?xml version="1.0" encoding="utf-8"?>
<ds:datastoreItem xmlns:ds="http://schemas.openxmlformats.org/officeDocument/2006/customXml" ds:itemID="{DF4FE625-8418-4912-8922-48A55FDA8DCA}">
  <ds:schemaRefs>
    <ds:schemaRef ds:uri="http://schemas.microsoft.com/VisualStudio/2011/storyboarding/control"/>
  </ds:schemaRefs>
</ds:datastoreItem>
</file>

<file path=customXml/itemProps1595.xml><?xml version="1.0" encoding="utf-8"?>
<ds:datastoreItem xmlns:ds="http://schemas.openxmlformats.org/officeDocument/2006/customXml" ds:itemID="{077925F5-ABC7-433A-AD8A-253385DC2C31}">
  <ds:schemaRefs>
    <ds:schemaRef ds:uri="http://schemas.microsoft.com/VisualStudio/2011/storyboarding/control"/>
  </ds:schemaRefs>
</ds:datastoreItem>
</file>

<file path=customXml/itemProps1596.xml><?xml version="1.0" encoding="utf-8"?>
<ds:datastoreItem xmlns:ds="http://schemas.openxmlformats.org/officeDocument/2006/customXml" ds:itemID="{29710947-FF37-4674-B013-56B5B15F5D00}">
  <ds:schemaRefs>
    <ds:schemaRef ds:uri="http://schemas.microsoft.com/VisualStudio/2011/storyboarding/control"/>
  </ds:schemaRefs>
</ds:datastoreItem>
</file>

<file path=customXml/itemProps1597.xml><?xml version="1.0" encoding="utf-8"?>
<ds:datastoreItem xmlns:ds="http://schemas.openxmlformats.org/officeDocument/2006/customXml" ds:itemID="{0FF04475-8E6B-4449-849E-65D0BF7D2CA1}">
  <ds:schemaRefs>
    <ds:schemaRef ds:uri="http://schemas.microsoft.com/VisualStudio/2011/storyboarding/control"/>
  </ds:schemaRefs>
</ds:datastoreItem>
</file>

<file path=customXml/itemProps1598.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1599.xml><?xml version="1.0" encoding="utf-8"?>
<ds:datastoreItem xmlns:ds="http://schemas.openxmlformats.org/officeDocument/2006/customXml" ds:itemID="{03D73B25-CDE7-4E93-BCF0-D39AE88B5486}">
  <ds:schemaRefs>
    <ds:schemaRef ds:uri="http://schemas.microsoft.com/VisualStudio/2011/storyboarding/control"/>
  </ds:schemaRefs>
</ds:datastoreItem>
</file>

<file path=customXml/itemProps16.xml><?xml version="1.0" encoding="utf-8"?>
<ds:datastoreItem xmlns:ds="http://schemas.openxmlformats.org/officeDocument/2006/customXml" ds:itemID="{8368B521-31B4-4F29-8A7B-D842CF198E3E}">
  <ds:schemaRefs>
    <ds:schemaRef ds:uri="http://schemas.microsoft.com/VisualStudio/2011/storyboarding/control"/>
  </ds:schemaRefs>
</ds:datastoreItem>
</file>

<file path=customXml/itemProps160.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1600.xml><?xml version="1.0" encoding="utf-8"?>
<ds:datastoreItem xmlns:ds="http://schemas.openxmlformats.org/officeDocument/2006/customXml" ds:itemID="{9940FCBA-14E7-4355-A701-711E62780204}">
  <ds:schemaRefs>
    <ds:schemaRef ds:uri="http://schemas.microsoft.com/VisualStudio/2011/storyboarding/control"/>
  </ds:schemaRefs>
</ds:datastoreItem>
</file>

<file path=customXml/itemProps1601.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1602.xml><?xml version="1.0" encoding="utf-8"?>
<ds:datastoreItem xmlns:ds="http://schemas.openxmlformats.org/officeDocument/2006/customXml" ds:itemID="{578A3946-5670-4467-8AD0-7C24858075B4}">
  <ds:schemaRefs>
    <ds:schemaRef ds:uri="http://schemas.microsoft.com/VisualStudio/2011/storyboarding/control"/>
  </ds:schemaRefs>
</ds:datastoreItem>
</file>

<file path=customXml/itemProps1603.xml><?xml version="1.0" encoding="utf-8"?>
<ds:datastoreItem xmlns:ds="http://schemas.openxmlformats.org/officeDocument/2006/customXml" ds:itemID="{BC9BF328-0529-47E6-968E-6112C112B9DA}">
  <ds:schemaRefs>
    <ds:schemaRef ds:uri="http://schemas.microsoft.com/VisualStudio/2011/storyboarding/control"/>
  </ds:schemaRefs>
</ds:datastoreItem>
</file>

<file path=customXml/itemProps1604.xml><?xml version="1.0" encoding="utf-8"?>
<ds:datastoreItem xmlns:ds="http://schemas.openxmlformats.org/officeDocument/2006/customXml" ds:itemID="{293C9C6F-E0E6-47EF-8165-087D3D5FA0CE}">
  <ds:schemaRefs>
    <ds:schemaRef ds:uri="http://schemas.microsoft.com/VisualStudio/2011/storyboarding/control"/>
  </ds:schemaRefs>
</ds:datastoreItem>
</file>

<file path=customXml/itemProps1605.xml><?xml version="1.0" encoding="utf-8"?>
<ds:datastoreItem xmlns:ds="http://schemas.openxmlformats.org/officeDocument/2006/customXml" ds:itemID="{4398ED92-25D8-407D-8372-55C2BE738D8D}">
  <ds:schemaRefs>
    <ds:schemaRef ds:uri="http://schemas.microsoft.com/VisualStudio/2011/storyboarding/control"/>
  </ds:schemaRefs>
</ds:datastoreItem>
</file>

<file path=customXml/itemProps1606.xml><?xml version="1.0" encoding="utf-8"?>
<ds:datastoreItem xmlns:ds="http://schemas.openxmlformats.org/officeDocument/2006/customXml" ds:itemID="{D098DCEA-E369-47DF-9601-64B586CC7B9C}">
  <ds:schemaRefs>
    <ds:schemaRef ds:uri="http://schemas.microsoft.com/VisualStudio/2011/storyboarding/control"/>
  </ds:schemaRefs>
</ds:datastoreItem>
</file>

<file path=customXml/itemProps1607.xml><?xml version="1.0" encoding="utf-8"?>
<ds:datastoreItem xmlns:ds="http://schemas.openxmlformats.org/officeDocument/2006/customXml" ds:itemID="{6373F5DF-8A8F-4EBD-8005-9BC794AB7AF6}">
  <ds:schemaRefs>
    <ds:schemaRef ds:uri="http://schemas.microsoft.com/VisualStudio/2011/storyboarding/control"/>
  </ds:schemaRefs>
</ds:datastoreItem>
</file>

<file path=customXml/itemProps1608.xml><?xml version="1.0" encoding="utf-8"?>
<ds:datastoreItem xmlns:ds="http://schemas.openxmlformats.org/officeDocument/2006/customXml" ds:itemID="{B35CA346-1184-435E-82F0-D47C513AF3CB}">
  <ds:schemaRefs>
    <ds:schemaRef ds:uri="http://schemas.microsoft.com/VisualStudio/2011/storyboarding/control"/>
  </ds:schemaRefs>
</ds:datastoreItem>
</file>

<file path=customXml/itemProps1609.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161.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1610.xml><?xml version="1.0" encoding="utf-8"?>
<ds:datastoreItem xmlns:ds="http://schemas.openxmlformats.org/officeDocument/2006/customXml" ds:itemID="{D9BD98E0-B076-44D7-82E6-B522A19F2B98}">
  <ds:schemaRefs>
    <ds:schemaRef ds:uri="http://schemas.microsoft.com/VisualStudio/2011/storyboarding/control"/>
  </ds:schemaRefs>
</ds:datastoreItem>
</file>

<file path=customXml/itemProps1611.xml><?xml version="1.0" encoding="utf-8"?>
<ds:datastoreItem xmlns:ds="http://schemas.openxmlformats.org/officeDocument/2006/customXml" ds:itemID="{B404B025-7CFE-4D93-A7E4-DD9D1BB3AF35}">
  <ds:schemaRefs>
    <ds:schemaRef ds:uri="http://schemas.microsoft.com/VisualStudio/2011/storyboarding/control"/>
  </ds:schemaRefs>
</ds:datastoreItem>
</file>

<file path=customXml/itemProps1612.xml><?xml version="1.0" encoding="utf-8"?>
<ds:datastoreItem xmlns:ds="http://schemas.openxmlformats.org/officeDocument/2006/customXml" ds:itemID="{E7B8688F-A343-48F7-81C6-56FD2602750B}">
  <ds:schemaRefs>
    <ds:schemaRef ds:uri="http://schemas.microsoft.com/VisualStudio/2011/storyboarding/control"/>
  </ds:schemaRefs>
</ds:datastoreItem>
</file>

<file path=customXml/itemProps1613.xml><?xml version="1.0" encoding="utf-8"?>
<ds:datastoreItem xmlns:ds="http://schemas.openxmlformats.org/officeDocument/2006/customXml" ds:itemID="{F2EDA679-80D4-4007-9C94-57E37A538C97}">
  <ds:schemaRefs>
    <ds:schemaRef ds:uri="http://schemas.microsoft.com/VisualStudio/2011/storyboarding/control"/>
  </ds:schemaRefs>
</ds:datastoreItem>
</file>

<file path=customXml/itemProps1614.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1615.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1616.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1617.xml><?xml version="1.0" encoding="utf-8"?>
<ds:datastoreItem xmlns:ds="http://schemas.openxmlformats.org/officeDocument/2006/customXml" ds:itemID="{2A1416F7-778C-484A-8518-3D29D61AF237}">
  <ds:schemaRefs>
    <ds:schemaRef ds:uri="http://schemas.microsoft.com/VisualStudio/2011/storyboarding/control"/>
  </ds:schemaRefs>
</ds:datastoreItem>
</file>

<file path=customXml/itemProps1618.xml><?xml version="1.0" encoding="utf-8"?>
<ds:datastoreItem xmlns:ds="http://schemas.openxmlformats.org/officeDocument/2006/customXml" ds:itemID="{4AD7D77B-F7A0-446B-8ED0-99E5F5CCD435}">
  <ds:schemaRefs>
    <ds:schemaRef ds:uri="http://schemas.microsoft.com/VisualStudio/2011/storyboarding/control"/>
  </ds:schemaRefs>
</ds:datastoreItem>
</file>

<file path=customXml/itemProps1619.xml><?xml version="1.0" encoding="utf-8"?>
<ds:datastoreItem xmlns:ds="http://schemas.openxmlformats.org/officeDocument/2006/customXml" ds:itemID="{69A4806B-E1DE-4171-9458-A76AF6E174FA}">
  <ds:schemaRefs>
    <ds:schemaRef ds:uri="http://schemas.microsoft.com/VisualStudio/2011/storyboarding/control"/>
  </ds:schemaRefs>
</ds:datastoreItem>
</file>

<file path=customXml/itemProps162.xml><?xml version="1.0" encoding="utf-8"?>
<ds:datastoreItem xmlns:ds="http://schemas.openxmlformats.org/officeDocument/2006/customXml" ds:itemID="{F4542634-C589-4F6C-8CF5-CB82E94FC385}">
  <ds:schemaRefs>
    <ds:schemaRef ds:uri="http://schemas.microsoft.com/VisualStudio/2011/storyboarding/control"/>
  </ds:schemaRefs>
</ds:datastoreItem>
</file>

<file path=customXml/itemProps1620.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1621.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1622.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1623.xml><?xml version="1.0" encoding="utf-8"?>
<ds:datastoreItem xmlns:ds="http://schemas.openxmlformats.org/officeDocument/2006/customXml" ds:itemID="{2B081F09-F3BB-4685-940B-7E0AB93C4ADA}">
  <ds:schemaRefs>
    <ds:schemaRef ds:uri="http://schemas.microsoft.com/VisualStudio/2011/storyboarding/control"/>
  </ds:schemaRefs>
</ds:datastoreItem>
</file>

<file path=customXml/itemProps1624.xml><?xml version="1.0" encoding="utf-8"?>
<ds:datastoreItem xmlns:ds="http://schemas.openxmlformats.org/officeDocument/2006/customXml" ds:itemID="{EAEC9C9B-850B-41CF-B8FC-291DAB418854}">
  <ds:schemaRefs>
    <ds:schemaRef ds:uri="http://schemas.microsoft.com/VisualStudio/2011/storyboarding/control"/>
  </ds:schemaRefs>
</ds:datastoreItem>
</file>

<file path=customXml/itemProps1625.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1626.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1627.xml><?xml version="1.0" encoding="utf-8"?>
<ds:datastoreItem xmlns:ds="http://schemas.openxmlformats.org/officeDocument/2006/customXml" ds:itemID="{10460C35-197E-48E9-97AC-22A95BA44920}">
  <ds:schemaRefs>
    <ds:schemaRef ds:uri="http://schemas.microsoft.com/VisualStudio/2011/storyboarding/control"/>
  </ds:schemaRefs>
</ds:datastoreItem>
</file>

<file path=customXml/itemProps1628.xml><?xml version="1.0" encoding="utf-8"?>
<ds:datastoreItem xmlns:ds="http://schemas.openxmlformats.org/officeDocument/2006/customXml" ds:itemID="{6D3B6726-7318-408A-A0AB-205499104F89}">
  <ds:schemaRefs>
    <ds:schemaRef ds:uri="http://schemas.microsoft.com/VisualStudio/2011/storyboarding/control"/>
  </ds:schemaRefs>
</ds:datastoreItem>
</file>

<file path=customXml/itemProps1629.xml><?xml version="1.0" encoding="utf-8"?>
<ds:datastoreItem xmlns:ds="http://schemas.openxmlformats.org/officeDocument/2006/customXml" ds:itemID="{2BE31B8E-5E56-4EE3-B3E2-52BF322DC8B2}">
  <ds:schemaRefs>
    <ds:schemaRef ds:uri="http://schemas.microsoft.com/VisualStudio/2011/storyboarding/control"/>
  </ds:schemaRefs>
</ds:datastoreItem>
</file>

<file path=customXml/itemProps163.xml><?xml version="1.0" encoding="utf-8"?>
<ds:datastoreItem xmlns:ds="http://schemas.openxmlformats.org/officeDocument/2006/customXml" ds:itemID="{32E1611A-057E-4CA7-A3BD-8F5974F70357}">
  <ds:schemaRefs>
    <ds:schemaRef ds:uri="http://schemas.microsoft.com/VisualStudio/2011/storyboarding/control"/>
  </ds:schemaRefs>
</ds:datastoreItem>
</file>

<file path=customXml/itemProps1630.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1631.xml><?xml version="1.0" encoding="utf-8"?>
<ds:datastoreItem xmlns:ds="http://schemas.openxmlformats.org/officeDocument/2006/customXml" ds:itemID="{88909804-9EDB-4483-9A60-7D1F4BFB1CF3}">
  <ds:schemaRefs>
    <ds:schemaRef ds:uri="http://schemas.microsoft.com/VisualStudio/2011/storyboarding/control"/>
  </ds:schemaRefs>
</ds:datastoreItem>
</file>

<file path=customXml/itemProps1632.xml><?xml version="1.0" encoding="utf-8"?>
<ds:datastoreItem xmlns:ds="http://schemas.openxmlformats.org/officeDocument/2006/customXml" ds:itemID="{46AB58BD-5FD9-4854-88A8-1573F1402C69}">
  <ds:schemaRefs>
    <ds:schemaRef ds:uri="http://schemas.microsoft.com/VisualStudio/2011/storyboarding/control"/>
  </ds:schemaRefs>
</ds:datastoreItem>
</file>

<file path=customXml/itemProps1633.xml><?xml version="1.0" encoding="utf-8"?>
<ds:datastoreItem xmlns:ds="http://schemas.openxmlformats.org/officeDocument/2006/customXml" ds:itemID="{E68FDCB7-E003-4A59-B3D4-ACAFBC153942}">
  <ds:schemaRefs>
    <ds:schemaRef ds:uri="http://schemas.microsoft.com/VisualStudio/2011/storyboarding/control"/>
  </ds:schemaRefs>
</ds:datastoreItem>
</file>

<file path=customXml/itemProps1634.xml><?xml version="1.0" encoding="utf-8"?>
<ds:datastoreItem xmlns:ds="http://schemas.openxmlformats.org/officeDocument/2006/customXml" ds:itemID="{01C12CFE-68B6-4CEA-9A10-D81447CCED32}">
  <ds:schemaRefs>
    <ds:schemaRef ds:uri="http://schemas.microsoft.com/VisualStudio/2011/storyboarding/control"/>
  </ds:schemaRefs>
</ds:datastoreItem>
</file>

<file path=customXml/itemProps1635.xml><?xml version="1.0" encoding="utf-8"?>
<ds:datastoreItem xmlns:ds="http://schemas.openxmlformats.org/officeDocument/2006/customXml" ds:itemID="{EDBB1C49-2286-4F72-8CA1-0BB04FF66089}">
  <ds:schemaRefs>
    <ds:schemaRef ds:uri="http://schemas.microsoft.com/VisualStudio/2011/storyboarding/control"/>
  </ds:schemaRefs>
</ds:datastoreItem>
</file>

<file path=customXml/itemProps1636.xml><?xml version="1.0" encoding="utf-8"?>
<ds:datastoreItem xmlns:ds="http://schemas.openxmlformats.org/officeDocument/2006/customXml" ds:itemID="{E195595B-4310-43D8-9A1F-68956E20E611}">
  <ds:schemaRefs>
    <ds:schemaRef ds:uri="http://schemas.microsoft.com/VisualStudio/2011/storyboarding/control"/>
  </ds:schemaRefs>
</ds:datastoreItem>
</file>

<file path=customXml/itemProps1637.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1638.xml><?xml version="1.0" encoding="utf-8"?>
<ds:datastoreItem xmlns:ds="http://schemas.openxmlformats.org/officeDocument/2006/customXml" ds:itemID="{929674B6-00F7-4DF5-ABD1-4417759B439E}">
  <ds:schemaRefs>
    <ds:schemaRef ds:uri="http://schemas.microsoft.com/VisualStudio/2011/storyboarding/control"/>
  </ds:schemaRefs>
</ds:datastoreItem>
</file>

<file path=customXml/itemProps1639.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164.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1640.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1641.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1642.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1643.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1644.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1645.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1646.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1647.xml><?xml version="1.0" encoding="utf-8"?>
<ds:datastoreItem xmlns:ds="http://schemas.openxmlformats.org/officeDocument/2006/customXml" ds:itemID="{70E91714-DDFE-40A2-B754-A899B41DC1DE}">
  <ds:schemaRefs>
    <ds:schemaRef ds:uri="http://schemas.microsoft.com/VisualStudio/2011/storyboarding/control"/>
  </ds:schemaRefs>
</ds:datastoreItem>
</file>

<file path=customXml/itemProps1648.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1649.xml><?xml version="1.0" encoding="utf-8"?>
<ds:datastoreItem xmlns:ds="http://schemas.openxmlformats.org/officeDocument/2006/customXml" ds:itemID="{72A413E1-6851-4D8F-A7D0-09132EDFC77F}">
  <ds:schemaRefs>
    <ds:schemaRef ds:uri="http://schemas.microsoft.com/VisualStudio/2011/storyboarding/control"/>
  </ds:schemaRefs>
</ds:datastoreItem>
</file>

<file path=customXml/itemProps165.xml><?xml version="1.0" encoding="utf-8"?>
<ds:datastoreItem xmlns:ds="http://schemas.openxmlformats.org/officeDocument/2006/customXml" ds:itemID="{E248357F-995D-4780-8C31-6E6D171CE7AC}">
  <ds:schemaRefs>
    <ds:schemaRef ds:uri="http://schemas.microsoft.com/VisualStudio/2011/storyboarding/control"/>
  </ds:schemaRefs>
</ds:datastoreItem>
</file>

<file path=customXml/itemProps1650.xml><?xml version="1.0" encoding="utf-8"?>
<ds:datastoreItem xmlns:ds="http://schemas.openxmlformats.org/officeDocument/2006/customXml" ds:itemID="{18F35D6A-C1BF-44B2-B18A-00C11DFAF601}">
  <ds:schemaRefs>
    <ds:schemaRef ds:uri="http://schemas.microsoft.com/VisualStudio/2011/storyboarding/control"/>
  </ds:schemaRefs>
</ds:datastoreItem>
</file>

<file path=customXml/itemProps1651.xml><?xml version="1.0" encoding="utf-8"?>
<ds:datastoreItem xmlns:ds="http://schemas.openxmlformats.org/officeDocument/2006/customXml" ds:itemID="{7EB3F34F-B8CF-4B92-8142-6E8C2CD8878B}">
  <ds:schemaRefs>
    <ds:schemaRef ds:uri="http://schemas.microsoft.com/VisualStudio/2011/storyboarding/control"/>
  </ds:schemaRefs>
</ds:datastoreItem>
</file>

<file path=customXml/itemProps1652.xml><?xml version="1.0" encoding="utf-8"?>
<ds:datastoreItem xmlns:ds="http://schemas.openxmlformats.org/officeDocument/2006/customXml" ds:itemID="{F953EC99-640B-468C-AC22-195709163BAB}">
  <ds:schemaRefs>
    <ds:schemaRef ds:uri="http://schemas.microsoft.com/VisualStudio/2011/storyboarding/control"/>
  </ds:schemaRefs>
</ds:datastoreItem>
</file>

<file path=customXml/itemProps1653.xml><?xml version="1.0" encoding="utf-8"?>
<ds:datastoreItem xmlns:ds="http://schemas.openxmlformats.org/officeDocument/2006/customXml" ds:itemID="{913A3C2F-9E8C-4C23-A2E6-4B7F988A0FC9}">
  <ds:schemaRefs>
    <ds:schemaRef ds:uri="http://schemas.microsoft.com/VisualStudio/2011/storyboarding/control"/>
  </ds:schemaRefs>
</ds:datastoreItem>
</file>

<file path=customXml/itemProps1654.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1655.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1656.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1657.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1658.xml><?xml version="1.0" encoding="utf-8"?>
<ds:datastoreItem xmlns:ds="http://schemas.openxmlformats.org/officeDocument/2006/customXml" ds:itemID="{27AC7D12-BDAF-4392-89D8-199F22736460}">
  <ds:schemaRefs>
    <ds:schemaRef ds:uri="http://schemas.microsoft.com/VisualStudio/2011/storyboarding/control"/>
  </ds:schemaRefs>
</ds:datastoreItem>
</file>

<file path=customXml/itemProps1659.xml><?xml version="1.0" encoding="utf-8"?>
<ds:datastoreItem xmlns:ds="http://schemas.openxmlformats.org/officeDocument/2006/customXml" ds:itemID="{C9FA0E52-550D-4EAF-AED6-2C3DE3A8C0B7}">
  <ds:schemaRefs>
    <ds:schemaRef ds:uri="http://schemas.microsoft.com/VisualStudio/2011/storyboarding/control"/>
  </ds:schemaRefs>
</ds:datastoreItem>
</file>

<file path=customXml/itemProps166.xml><?xml version="1.0" encoding="utf-8"?>
<ds:datastoreItem xmlns:ds="http://schemas.openxmlformats.org/officeDocument/2006/customXml" ds:itemID="{9E5673BC-6432-49DA-9A75-BED9C36EAC4A}">
  <ds:schemaRefs>
    <ds:schemaRef ds:uri="http://schemas.microsoft.com/VisualStudio/2011/storyboarding/control"/>
  </ds:schemaRefs>
</ds:datastoreItem>
</file>

<file path=customXml/itemProps1660.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1661.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1662.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1663.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1664.xml><?xml version="1.0" encoding="utf-8"?>
<ds:datastoreItem xmlns:ds="http://schemas.openxmlformats.org/officeDocument/2006/customXml" ds:itemID="{815606B7-C163-4389-B630-7AD531BF91E4}">
  <ds:schemaRefs>
    <ds:schemaRef ds:uri="http://schemas.microsoft.com/VisualStudio/2011/storyboarding/control"/>
  </ds:schemaRefs>
</ds:datastoreItem>
</file>

<file path=customXml/itemProps1665.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1666.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1667.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1668.xml><?xml version="1.0" encoding="utf-8"?>
<ds:datastoreItem xmlns:ds="http://schemas.openxmlformats.org/officeDocument/2006/customXml" ds:itemID="{E63FDB10-E357-49A2-A937-603A24151AE5}">
  <ds:schemaRefs>
    <ds:schemaRef ds:uri="http://schemas.microsoft.com/VisualStudio/2011/storyboarding/control"/>
  </ds:schemaRefs>
</ds:datastoreItem>
</file>

<file path=customXml/itemProps1669.xml><?xml version="1.0" encoding="utf-8"?>
<ds:datastoreItem xmlns:ds="http://schemas.openxmlformats.org/officeDocument/2006/customXml" ds:itemID="{1FCACCC1-B8F7-443F-A87F-704B9A03DE45}">
  <ds:schemaRefs>
    <ds:schemaRef ds:uri="http://schemas.microsoft.com/VisualStudio/2011/storyboarding/control"/>
  </ds:schemaRefs>
</ds:datastoreItem>
</file>

<file path=customXml/itemProps167.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1670.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1671.xml><?xml version="1.0" encoding="utf-8"?>
<ds:datastoreItem xmlns:ds="http://schemas.openxmlformats.org/officeDocument/2006/customXml" ds:itemID="{466D3114-02A2-4474-859C-657AA8CC56B4}">
  <ds:schemaRefs>
    <ds:schemaRef ds:uri="http://schemas.microsoft.com/VisualStudio/2011/storyboarding/control"/>
  </ds:schemaRefs>
</ds:datastoreItem>
</file>

<file path=customXml/itemProps1672.xml><?xml version="1.0" encoding="utf-8"?>
<ds:datastoreItem xmlns:ds="http://schemas.openxmlformats.org/officeDocument/2006/customXml" ds:itemID="{C6CFBAEE-4A08-4503-8723-EEE2968AC109}">
  <ds:schemaRefs>
    <ds:schemaRef ds:uri="http://schemas.microsoft.com/VisualStudio/2011/storyboarding/control"/>
  </ds:schemaRefs>
</ds:datastoreItem>
</file>

<file path=customXml/itemProps1673.xml><?xml version="1.0" encoding="utf-8"?>
<ds:datastoreItem xmlns:ds="http://schemas.openxmlformats.org/officeDocument/2006/customXml" ds:itemID="{AC0A46D4-A489-4EAD-8515-3614A6E229C3}">
  <ds:schemaRefs>
    <ds:schemaRef ds:uri="http://schemas.microsoft.com/VisualStudio/2011/storyboarding/control"/>
  </ds:schemaRefs>
</ds:datastoreItem>
</file>

<file path=customXml/itemProps1674.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1675.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1676.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1677.xml><?xml version="1.0" encoding="utf-8"?>
<ds:datastoreItem xmlns:ds="http://schemas.openxmlformats.org/officeDocument/2006/customXml" ds:itemID="{1E3809B1-8484-4A35-BA15-7CF05DE4471B}">
  <ds:schemaRefs>
    <ds:schemaRef ds:uri="http://schemas.microsoft.com/VisualStudio/2011/storyboarding/control"/>
  </ds:schemaRefs>
</ds:datastoreItem>
</file>

<file path=customXml/itemProps1678.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1679.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168.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1680.xml><?xml version="1.0" encoding="utf-8"?>
<ds:datastoreItem xmlns:ds="http://schemas.openxmlformats.org/officeDocument/2006/customXml" ds:itemID="{A1B73F94-7FF5-4848-B43D-621B780CBBC0}">
  <ds:schemaRefs>
    <ds:schemaRef ds:uri="http://schemas.microsoft.com/VisualStudio/2011/storyboarding/control"/>
  </ds:schemaRefs>
</ds:datastoreItem>
</file>

<file path=customXml/itemProps1681.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1682.xml><?xml version="1.0" encoding="utf-8"?>
<ds:datastoreItem xmlns:ds="http://schemas.openxmlformats.org/officeDocument/2006/customXml" ds:itemID="{05A4ACF2-300A-463F-9F10-6F6F5FAA31A2}">
  <ds:schemaRefs>
    <ds:schemaRef ds:uri="http://schemas.microsoft.com/VisualStudio/2011/storyboarding/control"/>
  </ds:schemaRefs>
</ds:datastoreItem>
</file>

<file path=customXml/itemProps1683.xml><?xml version="1.0" encoding="utf-8"?>
<ds:datastoreItem xmlns:ds="http://schemas.openxmlformats.org/officeDocument/2006/customXml" ds:itemID="{6C7AA3A9-498E-4851-9FDA-FC1EC889D21F}">
  <ds:schemaRefs>
    <ds:schemaRef ds:uri="http://schemas.microsoft.com/VisualStudio/2011/storyboarding/control"/>
  </ds:schemaRefs>
</ds:datastoreItem>
</file>

<file path=customXml/itemProps1684.xml><?xml version="1.0" encoding="utf-8"?>
<ds:datastoreItem xmlns:ds="http://schemas.openxmlformats.org/officeDocument/2006/customXml" ds:itemID="{961B6C4A-9063-48F3-93DE-D036920FF3A9}">
  <ds:schemaRefs>
    <ds:schemaRef ds:uri="http://schemas.microsoft.com/VisualStudio/2011/storyboarding/control"/>
  </ds:schemaRefs>
</ds:datastoreItem>
</file>

<file path=customXml/itemProps1685.xml><?xml version="1.0" encoding="utf-8"?>
<ds:datastoreItem xmlns:ds="http://schemas.openxmlformats.org/officeDocument/2006/customXml" ds:itemID="{B59C0B2F-266E-49CC-954A-50305A389DDA}">
  <ds:schemaRefs>
    <ds:schemaRef ds:uri="http://schemas.microsoft.com/VisualStudio/2011/storyboarding/control"/>
  </ds:schemaRefs>
</ds:datastoreItem>
</file>

<file path=customXml/itemProps1686.xml><?xml version="1.0" encoding="utf-8"?>
<ds:datastoreItem xmlns:ds="http://schemas.openxmlformats.org/officeDocument/2006/customXml" ds:itemID="{6EEC799F-22E8-47ED-BEE3-74419E22F7E0}">
  <ds:schemaRefs>
    <ds:schemaRef ds:uri="http://schemas.microsoft.com/VisualStudio/2011/storyboarding/control"/>
  </ds:schemaRefs>
</ds:datastoreItem>
</file>

<file path=customXml/itemProps1687.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1688.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1689.xml><?xml version="1.0" encoding="utf-8"?>
<ds:datastoreItem xmlns:ds="http://schemas.openxmlformats.org/officeDocument/2006/customXml" ds:itemID="{85549572-C9B3-4B04-8B21-07129683AD64}">
  <ds:schemaRefs>
    <ds:schemaRef ds:uri="http://schemas.microsoft.com/VisualStudio/2011/storyboarding/control"/>
  </ds:schemaRefs>
</ds:datastoreItem>
</file>

<file path=customXml/itemProps169.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1690.xml><?xml version="1.0" encoding="utf-8"?>
<ds:datastoreItem xmlns:ds="http://schemas.openxmlformats.org/officeDocument/2006/customXml" ds:itemID="{22020B97-255F-4CFF-8724-A4197770DF84}">
  <ds:schemaRefs>
    <ds:schemaRef ds:uri="http://schemas.microsoft.com/VisualStudio/2011/storyboarding/control"/>
  </ds:schemaRefs>
</ds:datastoreItem>
</file>

<file path=customXml/itemProps1691.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1692.xml><?xml version="1.0" encoding="utf-8"?>
<ds:datastoreItem xmlns:ds="http://schemas.openxmlformats.org/officeDocument/2006/customXml" ds:itemID="{9AA929C0-9C94-4350-9ACF-DD54EE271389}">
  <ds:schemaRefs>
    <ds:schemaRef ds:uri="http://schemas.microsoft.com/VisualStudio/2011/storyboarding/control"/>
  </ds:schemaRefs>
</ds:datastoreItem>
</file>

<file path=customXml/itemProps1693.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1694.xml><?xml version="1.0" encoding="utf-8"?>
<ds:datastoreItem xmlns:ds="http://schemas.openxmlformats.org/officeDocument/2006/customXml" ds:itemID="{A2D6F212-8C25-467C-86B2-138DE89DB6BF}">
  <ds:schemaRefs>
    <ds:schemaRef ds:uri="http://schemas.microsoft.com/VisualStudio/2011/storyboarding/control"/>
  </ds:schemaRefs>
</ds:datastoreItem>
</file>

<file path=customXml/itemProps1695.xml><?xml version="1.0" encoding="utf-8"?>
<ds:datastoreItem xmlns:ds="http://schemas.openxmlformats.org/officeDocument/2006/customXml" ds:itemID="{028EFC7E-A124-40DB-A269-3F4E128791D2}">
  <ds:schemaRefs>
    <ds:schemaRef ds:uri="http://schemas.microsoft.com/VisualStudio/2011/storyboarding/control"/>
  </ds:schemaRefs>
</ds:datastoreItem>
</file>

<file path=customXml/itemProps1696.xml><?xml version="1.0" encoding="utf-8"?>
<ds:datastoreItem xmlns:ds="http://schemas.openxmlformats.org/officeDocument/2006/customXml" ds:itemID="{7F4DD07B-CBA4-4287-A075-8A1EAE8D6270}">
  <ds:schemaRefs>
    <ds:schemaRef ds:uri="http://schemas.microsoft.com/VisualStudio/2011/storyboarding/control"/>
  </ds:schemaRefs>
</ds:datastoreItem>
</file>

<file path=customXml/itemProps1697.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1698.xml><?xml version="1.0" encoding="utf-8"?>
<ds:datastoreItem xmlns:ds="http://schemas.openxmlformats.org/officeDocument/2006/customXml" ds:itemID="{7084D9B7-613D-47F0-92AF-74329FEF0464}">
  <ds:schemaRefs>
    <ds:schemaRef ds:uri="http://schemas.microsoft.com/VisualStudio/2011/storyboarding/control"/>
  </ds:schemaRefs>
</ds:datastoreItem>
</file>

<file path=customXml/itemProps1699.xml><?xml version="1.0" encoding="utf-8"?>
<ds:datastoreItem xmlns:ds="http://schemas.openxmlformats.org/officeDocument/2006/customXml" ds:itemID="{C41ADE0B-03F9-4C98-848C-589CBA82E4EF}">
  <ds:schemaRefs>
    <ds:schemaRef ds:uri="http://schemas.microsoft.com/VisualStudio/2011/storyboarding/control"/>
  </ds:schemaRefs>
</ds:datastoreItem>
</file>

<file path=customXml/itemProps17.xml><?xml version="1.0" encoding="utf-8"?>
<ds:datastoreItem xmlns:ds="http://schemas.openxmlformats.org/officeDocument/2006/customXml" ds:itemID="{3EB34EF0-8BCC-43C9-A707-250867A822F7}">
  <ds:schemaRefs>
    <ds:schemaRef ds:uri="http://schemas.microsoft.com/VisualStudio/2011/storyboarding/control"/>
  </ds:schemaRefs>
</ds:datastoreItem>
</file>

<file path=customXml/itemProps170.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1700.xml><?xml version="1.0" encoding="utf-8"?>
<ds:datastoreItem xmlns:ds="http://schemas.openxmlformats.org/officeDocument/2006/customXml" ds:itemID="{06BAD018-24DB-4D97-A02D-EB6306F4A286}">
  <ds:schemaRefs>
    <ds:schemaRef ds:uri="http://schemas.microsoft.com/VisualStudio/2011/storyboarding/control"/>
  </ds:schemaRefs>
</ds:datastoreItem>
</file>

<file path=customXml/itemProps1701.xml><?xml version="1.0" encoding="utf-8"?>
<ds:datastoreItem xmlns:ds="http://schemas.openxmlformats.org/officeDocument/2006/customXml" ds:itemID="{718A4E59-652E-4AF0-9DD1-B118861C3EFC}">
  <ds:schemaRefs>
    <ds:schemaRef ds:uri="http://schemas.microsoft.com/VisualStudio/2011/storyboarding/control"/>
  </ds:schemaRefs>
</ds:datastoreItem>
</file>

<file path=customXml/itemProps1702.xml><?xml version="1.0" encoding="utf-8"?>
<ds:datastoreItem xmlns:ds="http://schemas.openxmlformats.org/officeDocument/2006/customXml" ds:itemID="{13CA0B99-CF36-4374-B669-E49FB44160C5}">
  <ds:schemaRefs>
    <ds:schemaRef ds:uri="http://schemas.microsoft.com/VisualStudio/2011/storyboarding/control"/>
  </ds:schemaRefs>
</ds:datastoreItem>
</file>

<file path=customXml/itemProps1703.xml><?xml version="1.0" encoding="utf-8"?>
<ds:datastoreItem xmlns:ds="http://schemas.openxmlformats.org/officeDocument/2006/customXml" ds:itemID="{CC617EF8-BC74-47B0-8931-33909AE461B7}">
  <ds:schemaRefs>
    <ds:schemaRef ds:uri="http://schemas.microsoft.com/VisualStudio/2011/storyboarding/control"/>
  </ds:schemaRefs>
</ds:datastoreItem>
</file>

<file path=customXml/itemProps1704.xml><?xml version="1.0" encoding="utf-8"?>
<ds:datastoreItem xmlns:ds="http://schemas.openxmlformats.org/officeDocument/2006/customXml" ds:itemID="{B2ABD238-7EC7-485E-B2FE-050C6D502AC2}">
  <ds:schemaRefs>
    <ds:schemaRef ds:uri="http://schemas.microsoft.com/VisualStudio/2011/storyboarding/control"/>
  </ds:schemaRefs>
</ds:datastoreItem>
</file>

<file path=customXml/itemProps1705.xml><?xml version="1.0" encoding="utf-8"?>
<ds:datastoreItem xmlns:ds="http://schemas.openxmlformats.org/officeDocument/2006/customXml" ds:itemID="{83C5A611-1B90-4501-A158-B50F2CB88334}">
  <ds:schemaRefs>
    <ds:schemaRef ds:uri="http://schemas.microsoft.com/VisualStudio/2011/storyboarding/control"/>
  </ds:schemaRefs>
</ds:datastoreItem>
</file>

<file path=customXml/itemProps1706.xml><?xml version="1.0" encoding="utf-8"?>
<ds:datastoreItem xmlns:ds="http://schemas.openxmlformats.org/officeDocument/2006/customXml" ds:itemID="{4FBCBBA8-BCD3-4DA6-BD2F-7E261943C92F}">
  <ds:schemaRefs>
    <ds:schemaRef ds:uri="http://schemas.microsoft.com/VisualStudio/2011/storyboarding/control"/>
  </ds:schemaRefs>
</ds:datastoreItem>
</file>

<file path=customXml/itemProps1707.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1708.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1709.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171.xml><?xml version="1.0" encoding="utf-8"?>
<ds:datastoreItem xmlns:ds="http://schemas.openxmlformats.org/officeDocument/2006/customXml" ds:itemID="{001379C2-2D31-4418-A1EA-BFF6454C2A60}">
  <ds:schemaRefs>
    <ds:schemaRef ds:uri="http://schemas.microsoft.com/VisualStudio/2011/storyboarding/control"/>
  </ds:schemaRefs>
</ds:datastoreItem>
</file>

<file path=customXml/itemProps1710.xml><?xml version="1.0" encoding="utf-8"?>
<ds:datastoreItem xmlns:ds="http://schemas.openxmlformats.org/officeDocument/2006/customXml" ds:itemID="{985433A5-C62C-4635-B21B-D2B2099C2600}">
  <ds:schemaRefs>
    <ds:schemaRef ds:uri="http://schemas.microsoft.com/VisualStudio/2011/storyboarding/control"/>
  </ds:schemaRefs>
</ds:datastoreItem>
</file>

<file path=customXml/itemProps1711.xml><?xml version="1.0" encoding="utf-8"?>
<ds:datastoreItem xmlns:ds="http://schemas.openxmlformats.org/officeDocument/2006/customXml" ds:itemID="{92DA98A5-ED6C-48A2-9358-4CBC9333266C}">
  <ds:schemaRefs>
    <ds:schemaRef ds:uri="http://schemas.microsoft.com/VisualStudio/2011/storyboarding/control"/>
  </ds:schemaRefs>
</ds:datastoreItem>
</file>

<file path=customXml/itemProps1712.xml><?xml version="1.0" encoding="utf-8"?>
<ds:datastoreItem xmlns:ds="http://schemas.openxmlformats.org/officeDocument/2006/customXml" ds:itemID="{411B0EA4-3711-470C-90B8-BBB10152FD61}">
  <ds:schemaRefs>
    <ds:schemaRef ds:uri="http://schemas.microsoft.com/VisualStudio/2011/storyboarding/control"/>
  </ds:schemaRefs>
</ds:datastoreItem>
</file>

<file path=customXml/itemProps1713.xml><?xml version="1.0" encoding="utf-8"?>
<ds:datastoreItem xmlns:ds="http://schemas.openxmlformats.org/officeDocument/2006/customXml" ds:itemID="{A158431D-DD16-487D-929F-7BE3B6993494}">
  <ds:schemaRefs>
    <ds:schemaRef ds:uri="http://schemas.microsoft.com/VisualStudio/2011/storyboarding/control"/>
  </ds:schemaRefs>
</ds:datastoreItem>
</file>

<file path=customXml/itemProps1714.xml><?xml version="1.0" encoding="utf-8"?>
<ds:datastoreItem xmlns:ds="http://schemas.openxmlformats.org/officeDocument/2006/customXml" ds:itemID="{B0AFF7D8-A3D8-4E1D-9451-75884CAED9B6}">
  <ds:schemaRefs>
    <ds:schemaRef ds:uri="http://schemas.microsoft.com/VisualStudio/2011/storyboarding/control"/>
  </ds:schemaRefs>
</ds:datastoreItem>
</file>

<file path=customXml/itemProps1715.xml><?xml version="1.0" encoding="utf-8"?>
<ds:datastoreItem xmlns:ds="http://schemas.openxmlformats.org/officeDocument/2006/customXml" ds:itemID="{94E80C43-B921-444B-8779-A3845C21C2EE}">
  <ds:schemaRefs>
    <ds:schemaRef ds:uri="http://schemas.microsoft.com/VisualStudio/2011/storyboarding/control"/>
  </ds:schemaRefs>
</ds:datastoreItem>
</file>

<file path=customXml/itemProps1716.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1717.xml><?xml version="1.0" encoding="utf-8"?>
<ds:datastoreItem xmlns:ds="http://schemas.openxmlformats.org/officeDocument/2006/customXml" ds:itemID="{2CCD22D7-4FB0-4F3A-A49A-432C639A52FA}">
  <ds:schemaRefs>
    <ds:schemaRef ds:uri="http://schemas.microsoft.com/VisualStudio/2011/storyboarding/control"/>
  </ds:schemaRefs>
</ds:datastoreItem>
</file>

<file path=customXml/itemProps1718.xml><?xml version="1.0" encoding="utf-8"?>
<ds:datastoreItem xmlns:ds="http://schemas.openxmlformats.org/officeDocument/2006/customXml" ds:itemID="{7E234F4E-658F-49DB-BBFD-5D4CB329DB45}">
  <ds:schemaRefs>
    <ds:schemaRef ds:uri="http://schemas.microsoft.com/VisualStudio/2011/storyboarding/control"/>
  </ds:schemaRefs>
</ds:datastoreItem>
</file>

<file path=customXml/itemProps1719.xml><?xml version="1.0" encoding="utf-8"?>
<ds:datastoreItem xmlns:ds="http://schemas.openxmlformats.org/officeDocument/2006/customXml" ds:itemID="{15D37E06-A0B6-47A3-AD9C-6F69BCA499BF}">
  <ds:schemaRefs>
    <ds:schemaRef ds:uri="http://schemas.microsoft.com/VisualStudio/2011/storyboarding/control"/>
  </ds:schemaRefs>
</ds:datastoreItem>
</file>

<file path=customXml/itemProps172.xml><?xml version="1.0" encoding="utf-8"?>
<ds:datastoreItem xmlns:ds="http://schemas.openxmlformats.org/officeDocument/2006/customXml" ds:itemID="{D154B34E-C1B1-4CC6-ACD5-C23666102819}">
  <ds:schemaRefs>
    <ds:schemaRef ds:uri="http://schemas.microsoft.com/VisualStudio/2011/storyboarding/control"/>
  </ds:schemaRefs>
</ds:datastoreItem>
</file>

<file path=customXml/itemProps1720.xml><?xml version="1.0" encoding="utf-8"?>
<ds:datastoreItem xmlns:ds="http://schemas.openxmlformats.org/officeDocument/2006/customXml" ds:itemID="{6D79682D-6565-4ED8-A89F-CE15061D120E}">
  <ds:schemaRefs>
    <ds:schemaRef ds:uri="http://schemas.microsoft.com/VisualStudio/2011/storyboarding/control"/>
  </ds:schemaRefs>
</ds:datastoreItem>
</file>

<file path=customXml/itemProps1721.xml><?xml version="1.0" encoding="utf-8"?>
<ds:datastoreItem xmlns:ds="http://schemas.openxmlformats.org/officeDocument/2006/customXml" ds:itemID="{DD19A409-8471-42D8-B9AE-316965117F4E}">
  <ds:schemaRefs>
    <ds:schemaRef ds:uri="http://schemas.microsoft.com/VisualStudio/2011/storyboarding/control"/>
  </ds:schemaRefs>
</ds:datastoreItem>
</file>

<file path=customXml/itemProps1722.xml><?xml version="1.0" encoding="utf-8"?>
<ds:datastoreItem xmlns:ds="http://schemas.openxmlformats.org/officeDocument/2006/customXml" ds:itemID="{FC019CBE-DC88-45AD-B509-93603DE2FFC3}">
  <ds:schemaRefs>
    <ds:schemaRef ds:uri="http://schemas.microsoft.com/VisualStudio/2011/storyboarding/control"/>
  </ds:schemaRefs>
</ds:datastoreItem>
</file>

<file path=customXml/itemProps1723.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1724.xml><?xml version="1.0" encoding="utf-8"?>
<ds:datastoreItem xmlns:ds="http://schemas.openxmlformats.org/officeDocument/2006/customXml" ds:itemID="{54AB1342-F109-44C3-A48D-CA66DAA74C8E}">
  <ds:schemaRefs>
    <ds:schemaRef ds:uri="http://schemas.microsoft.com/VisualStudio/2011/storyboarding/control"/>
  </ds:schemaRefs>
</ds:datastoreItem>
</file>

<file path=customXml/itemProps1725.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1726.xml><?xml version="1.0" encoding="utf-8"?>
<ds:datastoreItem xmlns:ds="http://schemas.openxmlformats.org/officeDocument/2006/customXml" ds:itemID="{3E20889A-8728-49EB-B87F-833B4385C4DC}">
  <ds:schemaRefs>
    <ds:schemaRef ds:uri="http://schemas.microsoft.com/VisualStudio/2011/storyboarding/control"/>
  </ds:schemaRefs>
</ds:datastoreItem>
</file>

<file path=customXml/itemProps1727.xml><?xml version="1.0" encoding="utf-8"?>
<ds:datastoreItem xmlns:ds="http://schemas.openxmlformats.org/officeDocument/2006/customXml" ds:itemID="{A951ED23-FDD4-4FC6-867E-B9468A7F8FD9}">
  <ds:schemaRefs>
    <ds:schemaRef ds:uri="http://schemas.microsoft.com/VisualStudio/2011/storyboarding/control"/>
  </ds:schemaRefs>
</ds:datastoreItem>
</file>

<file path=customXml/itemProps1728.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1729.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173.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1730.xml><?xml version="1.0" encoding="utf-8"?>
<ds:datastoreItem xmlns:ds="http://schemas.openxmlformats.org/officeDocument/2006/customXml" ds:itemID="{AFEE3ED8-22BC-4E74-92B3-59C0D2F0430B}">
  <ds:schemaRefs>
    <ds:schemaRef ds:uri="http://schemas.microsoft.com/VisualStudio/2011/storyboarding/control"/>
  </ds:schemaRefs>
</ds:datastoreItem>
</file>

<file path=customXml/itemProps1731.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1732.xml><?xml version="1.0" encoding="utf-8"?>
<ds:datastoreItem xmlns:ds="http://schemas.openxmlformats.org/officeDocument/2006/customXml" ds:itemID="{241CCE44-03E8-4135-8886-8EFD81FC9787}">
  <ds:schemaRefs>
    <ds:schemaRef ds:uri="http://schemas.microsoft.com/VisualStudio/2011/storyboarding/control"/>
  </ds:schemaRefs>
</ds:datastoreItem>
</file>

<file path=customXml/itemProps1733.xml><?xml version="1.0" encoding="utf-8"?>
<ds:datastoreItem xmlns:ds="http://schemas.openxmlformats.org/officeDocument/2006/customXml" ds:itemID="{A27FE821-037F-4FE7-A3E6-75928E72D8E8}">
  <ds:schemaRefs>
    <ds:schemaRef ds:uri="http://schemas.microsoft.com/VisualStudio/2011/storyboarding/control"/>
  </ds:schemaRefs>
</ds:datastoreItem>
</file>

<file path=customXml/itemProps1734.xml><?xml version="1.0" encoding="utf-8"?>
<ds:datastoreItem xmlns:ds="http://schemas.openxmlformats.org/officeDocument/2006/customXml" ds:itemID="{3E9AD5F9-C493-4CE5-AE94-DD06E611F6DA}">
  <ds:schemaRefs>
    <ds:schemaRef ds:uri="http://schemas.microsoft.com/VisualStudio/2011/storyboarding/control"/>
  </ds:schemaRefs>
</ds:datastoreItem>
</file>

<file path=customXml/itemProps1735.xml><?xml version="1.0" encoding="utf-8"?>
<ds:datastoreItem xmlns:ds="http://schemas.openxmlformats.org/officeDocument/2006/customXml" ds:itemID="{C1A1B5B2-BA37-41B3-9974-6A27F97AD738}">
  <ds:schemaRefs>
    <ds:schemaRef ds:uri="http://schemas.microsoft.com/VisualStudio/2011/storyboarding/control"/>
  </ds:schemaRefs>
</ds:datastoreItem>
</file>

<file path=customXml/itemProps1736.xml><?xml version="1.0" encoding="utf-8"?>
<ds:datastoreItem xmlns:ds="http://schemas.openxmlformats.org/officeDocument/2006/customXml" ds:itemID="{E5708088-7EEE-48F0-91CF-1CA354F14B4A}">
  <ds:schemaRefs>
    <ds:schemaRef ds:uri="http://schemas.microsoft.com/VisualStudio/2011/storyboarding/control"/>
  </ds:schemaRefs>
</ds:datastoreItem>
</file>

<file path=customXml/itemProps1737.xml><?xml version="1.0" encoding="utf-8"?>
<ds:datastoreItem xmlns:ds="http://schemas.openxmlformats.org/officeDocument/2006/customXml" ds:itemID="{2D784C46-6C32-46E9-AFB8-9C6807AFD88F}">
  <ds:schemaRefs>
    <ds:schemaRef ds:uri="http://schemas.microsoft.com/VisualStudio/2011/storyboarding/control"/>
  </ds:schemaRefs>
</ds:datastoreItem>
</file>

<file path=customXml/itemProps1738.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1739.xml><?xml version="1.0" encoding="utf-8"?>
<ds:datastoreItem xmlns:ds="http://schemas.openxmlformats.org/officeDocument/2006/customXml" ds:itemID="{05916BAB-E920-406A-9D05-1F43AD163806}">
  <ds:schemaRefs>
    <ds:schemaRef ds:uri="http://schemas.microsoft.com/VisualStudio/2011/storyboarding/control"/>
  </ds:schemaRefs>
</ds:datastoreItem>
</file>

<file path=customXml/itemProps174.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1740.xml><?xml version="1.0" encoding="utf-8"?>
<ds:datastoreItem xmlns:ds="http://schemas.openxmlformats.org/officeDocument/2006/customXml" ds:itemID="{47405C15-9D7B-42F1-A65A-B9DF316B07DD}">
  <ds:schemaRefs>
    <ds:schemaRef ds:uri="http://schemas.microsoft.com/VisualStudio/2011/storyboarding/control"/>
  </ds:schemaRefs>
</ds:datastoreItem>
</file>

<file path=customXml/itemProps1741.xml><?xml version="1.0" encoding="utf-8"?>
<ds:datastoreItem xmlns:ds="http://schemas.openxmlformats.org/officeDocument/2006/customXml" ds:itemID="{45B6C983-D661-4681-80D0-4CA8B8A8CB0B}">
  <ds:schemaRefs>
    <ds:schemaRef ds:uri="http://schemas.microsoft.com/VisualStudio/2011/storyboarding/control"/>
  </ds:schemaRefs>
</ds:datastoreItem>
</file>

<file path=customXml/itemProps1742.xml><?xml version="1.0" encoding="utf-8"?>
<ds:datastoreItem xmlns:ds="http://schemas.openxmlformats.org/officeDocument/2006/customXml" ds:itemID="{40A0179F-4810-4D0E-8748-9DEABDE36A09}">
  <ds:schemaRefs>
    <ds:schemaRef ds:uri="http://schemas.microsoft.com/VisualStudio/2011/storyboarding/control"/>
  </ds:schemaRefs>
</ds:datastoreItem>
</file>

<file path=customXml/itemProps1743.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1744.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1745.xml><?xml version="1.0" encoding="utf-8"?>
<ds:datastoreItem xmlns:ds="http://schemas.openxmlformats.org/officeDocument/2006/customXml" ds:itemID="{CA216A97-686C-4178-930B-FE479FFCDEF7}">
  <ds:schemaRefs>
    <ds:schemaRef ds:uri="http://schemas.microsoft.com/VisualStudio/2011/storyboarding/control"/>
  </ds:schemaRefs>
</ds:datastoreItem>
</file>

<file path=customXml/itemProps1746.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1747.xml><?xml version="1.0" encoding="utf-8"?>
<ds:datastoreItem xmlns:ds="http://schemas.openxmlformats.org/officeDocument/2006/customXml" ds:itemID="{AA8B0BC1-7A4A-41E4-AC1C-3FBA46718844}">
  <ds:schemaRefs>
    <ds:schemaRef ds:uri="http://schemas.microsoft.com/VisualStudio/2011/storyboarding/control"/>
  </ds:schemaRefs>
</ds:datastoreItem>
</file>

<file path=customXml/itemProps1748.xml><?xml version="1.0" encoding="utf-8"?>
<ds:datastoreItem xmlns:ds="http://schemas.openxmlformats.org/officeDocument/2006/customXml" ds:itemID="{64EEC027-F922-437A-BBBF-2627B0D74939}">
  <ds:schemaRefs>
    <ds:schemaRef ds:uri="http://schemas.microsoft.com/VisualStudio/2011/storyboarding/control"/>
  </ds:schemaRefs>
</ds:datastoreItem>
</file>

<file path=customXml/itemProps1749.xml><?xml version="1.0" encoding="utf-8"?>
<ds:datastoreItem xmlns:ds="http://schemas.openxmlformats.org/officeDocument/2006/customXml" ds:itemID="{61EAB2A1-3559-4BA3-82B1-81C3D7EB2E01}">
  <ds:schemaRefs>
    <ds:schemaRef ds:uri="http://schemas.microsoft.com/VisualStudio/2011/storyboarding/control"/>
  </ds:schemaRefs>
</ds:datastoreItem>
</file>

<file path=customXml/itemProps175.xml><?xml version="1.0" encoding="utf-8"?>
<ds:datastoreItem xmlns:ds="http://schemas.openxmlformats.org/officeDocument/2006/customXml" ds:itemID="{3CB1C80E-EF81-4431-9D8A-7817BF95BD7F}">
  <ds:schemaRefs>
    <ds:schemaRef ds:uri="http://schemas.microsoft.com/VisualStudio/2011/storyboarding/control"/>
  </ds:schemaRefs>
</ds:datastoreItem>
</file>

<file path=customXml/itemProps1750.xml><?xml version="1.0" encoding="utf-8"?>
<ds:datastoreItem xmlns:ds="http://schemas.openxmlformats.org/officeDocument/2006/customXml" ds:itemID="{50CB2BCB-564E-4768-9872-3E4AC555A285}">
  <ds:schemaRefs>
    <ds:schemaRef ds:uri="http://schemas.microsoft.com/VisualStudio/2011/storyboarding/control"/>
  </ds:schemaRefs>
</ds:datastoreItem>
</file>

<file path=customXml/itemProps1751.xml><?xml version="1.0" encoding="utf-8"?>
<ds:datastoreItem xmlns:ds="http://schemas.openxmlformats.org/officeDocument/2006/customXml" ds:itemID="{E7FA5788-8558-4E40-8EA8-639AA0FEED96}">
  <ds:schemaRefs>
    <ds:schemaRef ds:uri="http://schemas.microsoft.com/VisualStudio/2011/storyboarding/control"/>
  </ds:schemaRefs>
</ds:datastoreItem>
</file>

<file path=customXml/itemProps1752.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1753.xml><?xml version="1.0" encoding="utf-8"?>
<ds:datastoreItem xmlns:ds="http://schemas.openxmlformats.org/officeDocument/2006/customXml" ds:itemID="{CC891184-2847-4B7A-A1EE-15C72BBAC47B}">
  <ds:schemaRefs>
    <ds:schemaRef ds:uri="http://schemas.microsoft.com/VisualStudio/2011/storyboarding/control"/>
  </ds:schemaRefs>
</ds:datastoreItem>
</file>

<file path=customXml/itemProps1754.xml><?xml version="1.0" encoding="utf-8"?>
<ds:datastoreItem xmlns:ds="http://schemas.openxmlformats.org/officeDocument/2006/customXml" ds:itemID="{C02B5023-789E-458E-B245-C0995343B8EE}">
  <ds:schemaRefs>
    <ds:schemaRef ds:uri="http://schemas.microsoft.com/VisualStudio/2011/storyboarding/control"/>
  </ds:schemaRefs>
</ds:datastoreItem>
</file>

<file path=customXml/itemProps1755.xml><?xml version="1.0" encoding="utf-8"?>
<ds:datastoreItem xmlns:ds="http://schemas.openxmlformats.org/officeDocument/2006/customXml" ds:itemID="{D7733CEC-76AF-43FD-A0B0-E44158A0CCD2}">
  <ds:schemaRefs>
    <ds:schemaRef ds:uri="http://schemas.microsoft.com/VisualStudio/2011/storyboarding/control"/>
  </ds:schemaRefs>
</ds:datastoreItem>
</file>

<file path=customXml/itemProps1756.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1757.xml><?xml version="1.0" encoding="utf-8"?>
<ds:datastoreItem xmlns:ds="http://schemas.openxmlformats.org/officeDocument/2006/customXml" ds:itemID="{5B476772-2D18-44B9-85FD-749561F27268}">
  <ds:schemaRefs>
    <ds:schemaRef ds:uri="http://schemas.microsoft.com/VisualStudio/2011/storyboarding/control"/>
  </ds:schemaRefs>
</ds:datastoreItem>
</file>

<file path=customXml/itemProps1758.xml><?xml version="1.0" encoding="utf-8"?>
<ds:datastoreItem xmlns:ds="http://schemas.openxmlformats.org/officeDocument/2006/customXml" ds:itemID="{54217887-AD83-4E7A-89FF-B90C1D8E26B7}">
  <ds:schemaRefs>
    <ds:schemaRef ds:uri="http://schemas.microsoft.com/VisualStudio/2011/storyboarding/control"/>
  </ds:schemaRefs>
</ds:datastoreItem>
</file>

<file path=customXml/itemProps1759.xml><?xml version="1.0" encoding="utf-8"?>
<ds:datastoreItem xmlns:ds="http://schemas.openxmlformats.org/officeDocument/2006/customXml" ds:itemID="{8140CE59-7511-4D0A-AF6A-4D0A4922EB83}">
  <ds:schemaRefs>
    <ds:schemaRef ds:uri="http://schemas.microsoft.com/VisualStudio/2011/storyboarding/control"/>
  </ds:schemaRefs>
</ds:datastoreItem>
</file>

<file path=customXml/itemProps176.xml><?xml version="1.0" encoding="utf-8"?>
<ds:datastoreItem xmlns:ds="http://schemas.openxmlformats.org/officeDocument/2006/customXml" ds:itemID="{58D7DA77-DEE9-40C3-8614-743E5105F315}">
  <ds:schemaRefs>
    <ds:schemaRef ds:uri="http://schemas.microsoft.com/VisualStudio/2011/storyboarding/control"/>
  </ds:schemaRefs>
</ds:datastoreItem>
</file>

<file path=customXml/itemProps1760.xml><?xml version="1.0" encoding="utf-8"?>
<ds:datastoreItem xmlns:ds="http://schemas.openxmlformats.org/officeDocument/2006/customXml" ds:itemID="{9CE87461-F79D-4E1C-82C9-496954B9CB33}">
  <ds:schemaRefs>
    <ds:schemaRef ds:uri="http://schemas.microsoft.com/VisualStudio/2011/storyboarding/control"/>
  </ds:schemaRefs>
</ds:datastoreItem>
</file>

<file path=customXml/itemProps1761.xml><?xml version="1.0" encoding="utf-8"?>
<ds:datastoreItem xmlns:ds="http://schemas.openxmlformats.org/officeDocument/2006/customXml" ds:itemID="{08437E44-8900-44B9-9484-71D54CDD3A18}">
  <ds:schemaRefs>
    <ds:schemaRef ds:uri="http://schemas.microsoft.com/VisualStudio/2011/storyboarding/control"/>
  </ds:schemaRefs>
</ds:datastoreItem>
</file>

<file path=customXml/itemProps1762.xml><?xml version="1.0" encoding="utf-8"?>
<ds:datastoreItem xmlns:ds="http://schemas.openxmlformats.org/officeDocument/2006/customXml" ds:itemID="{E1BC76E7-0243-4A5E-B2DB-7CE5A0CB5DB8}">
  <ds:schemaRefs>
    <ds:schemaRef ds:uri="http://schemas.microsoft.com/VisualStudio/2011/storyboarding/control"/>
  </ds:schemaRefs>
</ds:datastoreItem>
</file>

<file path=customXml/itemProps1763.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1764.xml><?xml version="1.0" encoding="utf-8"?>
<ds:datastoreItem xmlns:ds="http://schemas.openxmlformats.org/officeDocument/2006/customXml" ds:itemID="{200552BB-D87B-47BC-91E7-CA90564604E1}">
  <ds:schemaRefs>
    <ds:schemaRef ds:uri="http://schemas.microsoft.com/VisualStudio/2011/storyboarding/control"/>
  </ds:schemaRefs>
</ds:datastoreItem>
</file>

<file path=customXml/itemProps1765.xml><?xml version="1.0" encoding="utf-8"?>
<ds:datastoreItem xmlns:ds="http://schemas.openxmlformats.org/officeDocument/2006/customXml" ds:itemID="{7CB379EA-13B5-4C76-A7E7-8E33C15C6115}">
  <ds:schemaRefs>
    <ds:schemaRef ds:uri="http://schemas.microsoft.com/VisualStudio/2011/storyboarding/control"/>
  </ds:schemaRefs>
</ds:datastoreItem>
</file>

<file path=customXml/itemProps1766.xml><?xml version="1.0" encoding="utf-8"?>
<ds:datastoreItem xmlns:ds="http://schemas.openxmlformats.org/officeDocument/2006/customXml" ds:itemID="{31490802-F1C1-4170-B40B-9387FC5D54AF}">
  <ds:schemaRefs>
    <ds:schemaRef ds:uri="http://schemas.microsoft.com/VisualStudio/2011/storyboarding/control"/>
  </ds:schemaRefs>
</ds:datastoreItem>
</file>

<file path=customXml/itemProps1767.xml><?xml version="1.0" encoding="utf-8"?>
<ds:datastoreItem xmlns:ds="http://schemas.openxmlformats.org/officeDocument/2006/customXml" ds:itemID="{55867CE2-466F-4268-871F-809CAC4CE2EC}">
  <ds:schemaRefs>
    <ds:schemaRef ds:uri="http://schemas.microsoft.com/VisualStudio/2011/storyboarding/control"/>
  </ds:schemaRefs>
</ds:datastoreItem>
</file>

<file path=customXml/itemProps1768.xml><?xml version="1.0" encoding="utf-8"?>
<ds:datastoreItem xmlns:ds="http://schemas.openxmlformats.org/officeDocument/2006/customXml" ds:itemID="{7DD7EDDA-66C6-4B58-9AE9-D8F292DAC9D5}">
  <ds:schemaRefs>
    <ds:schemaRef ds:uri="http://schemas.microsoft.com/VisualStudio/2011/storyboarding/control"/>
  </ds:schemaRefs>
</ds:datastoreItem>
</file>

<file path=customXml/itemProps1769.xml><?xml version="1.0" encoding="utf-8"?>
<ds:datastoreItem xmlns:ds="http://schemas.openxmlformats.org/officeDocument/2006/customXml" ds:itemID="{038E864E-F2A1-49F5-8D47-01C6F28FF6B3}">
  <ds:schemaRefs>
    <ds:schemaRef ds:uri="http://schemas.microsoft.com/VisualStudio/2011/storyboarding/control"/>
  </ds:schemaRefs>
</ds:datastoreItem>
</file>

<file path=customXml/itemProps177.xml><?xml version="1.0" encoding="utf-8"?>
<ds:datastoreItem xmlns:ds="http://schemas.openxmlformats.org/officeDocument/2006/customXml" ds:itemID="{A5B6F29D-2239-4925-A041-936CFAC17767}">
  <ds:schemaRefs>
    <ds:schemaRef ds:uri="http://schemas.microsoft.com/VisualStudio/2011/storyboarding/control"/>
  </ds:schemaRefs>
</ds:datastoreItem>
</file>

<file path=customXml/itemProps1770.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1771.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1772.xml><?xml version="1.0" encoding="utf-8"?>
<ds:datastoreItem xmlns:ds="http://schemas.openxmlformats.org/officeDocument/2006/customXml" ds:itemID="{55B6D405-C52D-4340-8F65-4A94B0820574}">
  <ds:schemaRefs>
    <ds:schemaRef ds:uri="http://schemas.microsoft.com/VisualStudio/2011/storyboarding/control"/>
  </ds:schemaRefs>
</ds:datastoreItem>
</file>

<file path=customXml/itemProps1773.xml><?xml version="1.0" encoding="utf-8"?>
<ds:datastoreItem xmlns:ds="http://schemas.openxmlformats.org/officeDocument/2006/customXml" ds:itemID="{0A9D7905-F6E4-4688-A53D-19DF377B4900}">
  <ds:schemaRefs>
    <ds:schemaRef ds:uri="http://schemas.microsoft.com/VisualStudio/2011/storyboarding/control"/>
  </ds:schemaRefs>
</ds:datastoreItem>
</file>

<file path=customXml/itemProps1774.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1775.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1776.xml><?xml version="1.0" encoding="utf-8"?>
<ds:datastoreItem xmlns:ds="http://schemas.openxmlformats.org/officeDocument/2006/customXml" ds:itemID="{ADEEB3AA-F4AD-49C6-B923-18F06F10E275}">
  <ds:schemaRefs>
    <ds:schemaRef ds:uri="http://schemas.microsoft.com/VisualStudio/2011/storyboarding/control"/>
  </ds:schemaRefs>
</ds:datastoreItem>
</file>

<file path=customXml/itemProps1777.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1778.xml><?xml version="1.0" encoding="utf-8"?>
<ds:datastoreItem xmlns:ds="http://schemas.openxmlformats.org/officeDocument/2006/customXml" ds:itemID="{12BC5872-64EA-4058-9D3C-5C6F65EC58DE}">
  <ds:schemaRefs>
    <ds:schemaRef ds:uri="http://schemas.microsoft.com/VisualStudio/2011/storyboarding/control"/>
  </ds:schemaRefs>
</ds:datastoreItem>
</file>

<file path=customXml/itemProps1779.xml><?xml version="1.0" encoding="utf-8"?>
<ds:datastoreItem xmlns:ds="http://schemas.openxmlformats.org/officeDocument/2006/customXml" ds:itemID="{B270C611-EC8E-4704-9F4C-D38A3E2F0BB9}">
  <ds:schemaRefs>
    <ds:schemaRef ds:uri="http://schemas.microsoft.com/VisualStudio/2011/storyboarding/control"/>
  </ds:schemaRefs>
</ds:datastoreItem>
</file>

<file path=customXml/itemProps178.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1780.xml><?xml version="1.0" encoding="utf-8"?>
<ds:datastoreItem xmlns:ds="http://schemas.openxmlformats.org/officeDocument/2006/customXml" ds:itemID="{15FFB27A-6B56-4C86-8AA6-1DA97314BB67}">
  <ds:schemaRefs>
    <ds:schemaRef ds:uri="http://schemas.microsoft.com/VisualStudio/2011/storyboarding/control"/>
  </ds:schemaRefs>
</ds:datastoreItem>
</file>

<file path=customXml/itemProps1781.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1782.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1783.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1784.xml><?xml version="1.0" encoding="utf-8"?>
<ds:datastoreItem xmlns:ds="http://schemas.openxmlformats.org/officeDocument/2006/customXml" ds:itemID="{A94A49BA-EE5B-4144-B48C-CFF5FA4A46CB}">
  <ds:schemaRefs>
    <ds:schemaRef ds:uri="http://schemas.microsoft.com/VisualStudio/2011/storyboarding/control"/>
  </ds:schemaRefs>
</ds:datastoreItem>
</file>

<file path=customXml/itemProps1785.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1786.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1787.xml><?xml version="1.0" encoding="utf-8"?>
<ds:datastoreItem xmlns:ds="http://schemas.openxmlformats.org/officeDocument/2006/customXml" ds:itemID="{2DC47E9C-746C-4C89-9A61-45395E8DC339}">
  <ds:schemaRefs>
    <ds:schemaRef ds:uri="http://schemas.microsoft.com/VisualStudio/2011/storyboarding/control"/>
  </ds:schemaRefs>
</ds:datastoreItem>
</file>

<file path=customXml/itemProps1788.xml><?xml version="1.0" encoding="utf-8"?>
<ds:datastoreItem xmlns:ds="http://schemas.openxmlformats.org/officeDocument/2006/customXml" ds:itemID="{F94EF29E-4E1F-4B08-B9D6-0B6622DEB96D}">
  <ds:schemaRefs>
    <ds:schemaRef ds:uri="http://schemas.microsoft.com/VisualStudio/2011/storyboarding/control"/>
  </ds:schemaRefs>
</ds:datastoreItem>
</file>

<file path=customXml/itemProps1789.xml><?xml version="1.0" encoding="utf-8"?>
<ds:datastoreItem xmlns:ds="http://schemas.openxmlformats.org/officeDocument/2006/customXml" ds:itemID="{7A3DDA71-19DF-4254-97D3-2A8FB8A3BB52}">
  <ds:schemaRefs>
    <ds:schemaRef ds:uri="http://schemas.microsoft.com/VisualStudio/2011/storyboarding/control"/>
  </ds:schemaRefs>
</ds:datastoreItem>
</file>

<file path=customXml/itemProps179.xml><?xml version="1.0" encoding="utf-8"?>
<ds:datastoreItem xmlns:ds="http://schemas.openxmlformats.org/officeDocument/2006/customXml" ds:itemID="{E3EA6AB3-FFF1-4863-BE06-C412FC61CE43}">
  <ds:schemaRefs>
    <ds:schemaRef ds:uri="http://schemas.microsoft.com/VisualStudio/2011/storyboarding/control"/>
  </ds:schemaRefs>
</ds:datastoreItem>
</file>

<file path=customXml/itemProps1790.xml><?xml version="1.0" encoding="utf-8"?>
<ds:datastoreItem xmlns:ds="http://schemas.openxmlformats.org/officeDocument/2006/customXml" ds:itemID="{7655F891-7EA6-4A80-BD24-7E9E758C8C77}">
  <ds:schemaRefs>
    <ds:schemaRef ds:uri="http://schemas.microsoft.com/VisualStudio/2011/storyboarding/control"/>
  </ds:schemaRefs>
</ds:datastoreItem>
</file>

<file path=customXml/itemProps1791.xml><?xml version="1.0" encoding="utf-8"?>
<ds:datastoreItem xmlns:ds="http://schemas.openxmlformats.org/officeDocument/2006/customXml" ds:itemID="{EB43E0A3-6BF1-4479-9651-5623D5C376DD}">
  <ds:schemaRefs>
    <ds:schemaRef ds:uri="http://schemas.microsoft.com/VisualStudio/2011/storyboarding/control"/>
  </ds:schemaRefs>
</ds:datastoreItem>
</file>

<file path=customXml/itemProps1792.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1793.xml><?xml version="1.0" encoding="utf-8"?>
<ds:datastoreItem xmlns:ds="http://schemas.openxmlformats.org/officeDocument/2006/customXml" ds:itemID="{F6FFCE9E-D924-4B32-BA63-9FBE5B429D2A}">
  <ds:schemaRefs>
    <ds:schemaRef ds:uri="http://schemas.microsoft.com/VisualStudio/2011/storyboarding/control"/>
  </ds:schemaRefs>
</ds:datastoreItem>
</file>

<file path=customXml/itemProps1794.xml><?xml version="1.0" encoding="utf-8"?>
<ds:datastoreItem xmlns:ds="http://schemas.openxmlformats.org/officeDocument/2006/customXml" ds:itemID="{4275115A-96A3-4D47-8C3A-B7D4D6DF8A22}">
  <ds:schemaRefs>
    <ds:schemaRef ds:uri="http://schemas.microsoft.com/VisualStudio/2011/storyboarding/control"/>
  </ds:schemaRefs>
</ds:datastoreItem>
</file>

<file path=customXml/itemProps1795.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1796.xml><?xml version="1.0" encoding="utf-8"?>
<ds:datastoreItem xmlns:ds="http://schemas.openxmlformats.org/officeDocument/2006/customXml" ds:itemID="{5A7655B1-857D-4654-AC76-3D5DA69918D0}">
  <ds:schemaRefs>
    <ds:schemaRef ds:uri="http://schemas.microsoft.com/VisualStudio/2011/storyboarding/control"/>
  </ds:schemaRefs>
</ds:datastoreItem>
</file>

<file path=customXml/itemProps1797.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1798.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1799.xml><?xml version="1.0" encoding="utf-8"?>
<ds:datastoreItem xmlns:ds="http://schemas.openxmlformats.org/officeDocument/2006/customXml" ds:itemID="{2230B7DE-7686-4C50-B55E-60099C0D05E1}">
  <ds:schemaRefs>
    <ds:schemaRef ds:uri="http://schemas.microsoft.com/VisualStudio/2011/storyboarding/control"/>
  </ds:schemaRefs>
</ds:datastoreItem>
</file>

<file path=customXml/itemProps18.xml><?xml version="1.0" encoding="utf-8"?>
<ds:datastoreItem xmlns:ds="http://schemas.openxmlformats.org/officeDocument/2006/customXml" ds:itemID="{AB636CAA-5DCA-4B71-A6A6-1F3585452C3C}">
  <ds:schemaRefs>
    <ds:schemaRef ds:uri="http://schemas.microsoft.com/VisualStudio/2011/storyboarding/control"/>
  </ds:schemaRefs>
</ds:datastoreItem>
</file>

<file path=customXml/itemProps180.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1800.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1801.xml><?xml version="1.0" encoding="utf-8"?>
<ds:datastoreItem xmlns:ds="http://schemas.openxmlformats.org/officeDocument/2006/customXml" ds:itemID="{400A99D6-847A-4AA3-B853-690E77244947}">
  <ds:schemaRefs>
    <ds:schemaRef ds:uri="http://schemas.microsoft.com/VisualStudio/2011/storyboarding/control"/>
  </ds:schemaRefs>
</ds:datastoreItem>
</file>

<file path=customXml/itemProps1802.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1803.xml><?xml version="1.0" encoding="utf-8"?>
<ds:datastoreItem xmlns:ds="http://schemas.openxmlformats.org/officeDocument/2006/customXml" ds:itemID="{86C2FDF4-C869-4CD6-926B-0BD582370595}">
  <ds:schemaRefs>
    <ds:schemaRef ds:uri="http://schemas.microsoft.com/VisualStudio/2011/storyboarding/control"/>
  </ds:schemaRefs>
</ds:datastoreItem>
</file>

<file path=customXml/itemProps1804.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1805.xml><?xml version="1.0" encoding="utf-8"?>
<ds:datastoreItem xmlns:ds="http://schemas.openxmlformats.org/officeDocument/2006/customXml" ds:itemID="{9BA274BD-C111-4B14-BD51-1D6A674A4BE2}">
  <ds:schemaRefs>
    <ds:schemaRef ds:uri="http://schemas.microsoft.com/VisualStudio/2011/storyboarding/control"/>
  </ds:schemaRefs>
</ds:datastoreItem>
</file>

<file path=customXml/itemProps1806.xml><?xml version="1.0" encoding="utf-8"?>
<ds:datastoreItem xmlns:ds="http://schemas.openxmlformats.org/officeDocument/2006/customXml" ds:itemID="{2401CD15-5104-4E10-A836-5331914B23DA}">
  <ds:schemaRefs>
    <ds:schemaRef ds:uri="http://schemas.microsoft.com/VisualStudio/2011/storyboarding/control"/>
  </ds:schemaRefs>
</ds:datastoreItem>
</file>

<file path=customXml/itemProps1807.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1808.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1809.xml><?xml version="1.0" encoding="utf-8"?>
<ds:datastoreItem xmlns:ds="http://schemas.openxmlformats.org/officeDocument/2006/customXml" ds:itemID="{609D1460-6E32-4ADE-85AA-2A697C2D34BA}">
  <ds:schemaRefs>
    <ds:schemaRef ds:uri="http://schemas.microsoft.com/VisualStudio/2011/storyboarding/control"/>
  </ds:schemaRefs>
</ds:datastoreItem>
</file>

<file path=customXml/itemProps181.xml><?xml version="1.0" encoding="utf-8"?>
<ds:datastoreItem xmlns:ds="http://schemas.openxmlformats.org/officeDocument/2006/customXml" ds:itemID="{7CE9B171-E188-49A3-A8AB-99DC7E5C1D1E}">
  <ds:schemaRefs>
    <ds:schemaRef ds:uri="http://schemas.microsoft.com/VisualStudio/2011/storyboarding/control"/>
  </ds:schemaRefs>
</ds:datastoreItem>
</file>

<file path=customXml/itemProps1810.xml><?xml version="1.0" encoding="utf-8"?>
<ds:datastoreItem xmlns:ds="http://schemas.openxmlformats.org/officeDocument/2006/customXml" ds:itemID="{80C59A66-3D6F-4A4F-98C2-DC06D8FFA739}">
  <ds:schemaRefs>
    <ds:schemaRef ds:uri="http://schemas.microsoft.com/VisualStudio/2011/storyboarding/control"/>
  </ds:schemaRefs>
</ds:datastoreItem>
</file>

<file path=customXml/itemProps1811.xml><?xml version="1.0" encoding="utf-8"?>
<ds:datastoreItem xmlns:ds="http://schemas.openxmlformats.org/officeDocument/2006/customXml" ds:itemID="{F07AE19D-1FBC-461C-BFC1-2AE00C33C33D}">
  <ds:schemaRefs>
    <ds:schemaRef ds:uri="http://schemas.microsoft.com/VisualStudio/2011/storyboarding/control"/>
  </ds:schemaRefs>
</ds:datastoreItem>
</file>

<file path=customXml/itemProps1812.xml><?xml version="1.0" encoding="utf-8"?>
<ds:datastoreItem xmlns:ds="http://schemas.openxmlformats.org/officeDocument/2006/customXml" ds:itemID="{99E2EEAF-8C40-4AA0-BB92-032E4B3CD3FF}">
  <ds:schemaRefs>
    <ds:schemaRef ds:uri="http://schemas.microsoft.com/VisualStudio/2011/storyboarding/control"/>
  </ds:schemaRefs>
</ds:datastoreItem>
</file>

<file path=customXml/itemProps1813.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1814.xml><?xml version="1.0" encoding="utf-8"?>
<ds:datastoreItem xmlns:ds="http://schemas.openxmlformats.org/officeDocument/2006/customXml" ds:itemID="{57AF92ED-1891-40CE-BC3E-4BF424E9BD7B}">
  <ds:schemaRefs>
    <ds:schemaRef ds:uri="http://schemas.microsoft.com/VisualStudio/2011/storyboarding/control"/>
  </ds:schemaRefs>
</ds:datastoreItem>
</file>

<file path=customXml/itemProps1815.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1816.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1817.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1818.xml><?xml version="1.0" encoding="utf-8"?>
<ds:datastoreItem xmlns:ds="http://schemas.openxmlformats.org/officeDocument/2006/customXml" ds:itemID="{75927F57-12B4-4987-9D66-06C4385B7570}">
  <ds:schemaRefs>
    <ds:schemaRef ds:uri="http://schemas.microsoft.com/VisualStudio/2011/storyboarding/control"/>
  </ds:schemaRefs>
</ds:datastoreItem>
</file>

<file path=customXml/itemProps1819.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182.xml><?xml version="1.0" encoding="utf-8"?>
<ds:datastoreItem xmlns:ds="http://schemas.openxmlformats.org/officeDocument/2006/customXml" ds:itemID="{7ADB0941-4497-48CD-ACF5-41F02A207712}">
  <ds:schemaRefs>
    <ds:schemaRef ds:uri="http://schemas.microsoft.com/VisualStudio/2011/storyboarding/control"/>
  </ds:schemaRefs>
</ds:datastoreItem>
</file>

<file path=customXml/itemProps1820.xml><?xml version="1.0" encoding="utf-8"?>
<ds:datastoreItem xmlns:ds="http://schemas.openxmlformats.org/officeDocument/2006/customXml" ds:itemID="{B862A7AF-D118-4100-A6BB-8C61B0F2FCB7}">
  <ds:schemaRefs>
    <ds:schemaRef ds:uri="http://schemas.microsoft.com/VisualStudio/2011/storyboarding/control"/>
  </ds:schemaRefs>
</ds:datastoreItem>
</file>

<file path=customXml/itemProps1821.xml><?xml version="1.0" encoding="utf-8"?>
<ds:datastoreItem xmlns:ds="http://schemas.openxmlformats.org/officeDocument/2006/customXml" ds:itemID="{EF222576-0706-4F0F-BB2A-89005C7DDC3E}">
  <ds:schemaRefs>
    <ds:schemaRef ds:uri="http://schemas.microsoft.com/VisualStudio/2011/storyboarding/control"/>
  </ds:schemaRefs>
</ds:datastoreItem>
</file>

<file path=customXml/itemProps1822.xml><?xml version="1.0" encoding="utf-8"?>
<ds:datastoreItem xmlns:ds="http://schemas.openxmlformats.org/officeDocument/2006/customXml" ds:itemID="{BFCE12F8-3FC3-4C40-8730-A4E99D30FBC5}">
  <ds:schemaRefs>
    <ds:schemaRef ds:uri="http://schemas.microsoft.com/VisualStudio/2011/storyboarding/control"/>
  </ds:schemaRefs>
</ds:datastoreItem>
</file>

<file path=customXml/itemProps1823.xml><?xml version="1.0" encoding="utf-8"?>
<ds:datastoreItem xmlns:ds="http://schemas.openxmlformats.org/officeDocument/2006/customXml" ds:itemID="{A632B093-6D2B-4261-B2AE-3F6587DFCC4B}">
  <ds:schemaRefs>
    <ds:schemaRef ds:uri="http://schemas.microsoft.com/VisualStudio/2011/storyboarding/control"/>
  </ds:schemaRefs>
</ds:datastoreItem>
</file>

<file path=customXml/itemProps1824.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1825.xml><?xml version="1.0" encoding="utf-8"?>
<ds:datastoreItem xmlns:ds="http://schemas.openxmlformats.org/officeDocument/2006/customXml" ds:itemID="{D2946021-1C4A-487E-ADDC-92EB622BEC68}">
  <ds:schemaRefs>
    <ds:schemaRef ds:uri="http://schemas.microsoft.com/VisualStudio/2011/storyboarding/control"/>
  </ds:schemaRefs>
</ds:datastoreItem>
</file>

<file path=customXml/itemProps1826.xml><?xml version="1.0" encoding="utf-8"?>
<ds:datastoreItem xmlns:ds="http://schemas.openxmlformats.org/officeDocument/2006/customXml" ds:itemID="{DD4575B9-0E65-499F-A9B3-A6EB3D6D1C8F}">
  <ds:schemaRefs>
    <ds:schemaRef ds:uri="http://schemas.microsoft.com/VisualStudio/2011/storyboarding/control"/>
  </ds:schemaRefs>
</ds:datastoreItem>
</file>

<file path=customXml/itemProps1827.xml><?xml version="1.0" encoding="utf-8"?>
<ds:datastoreItem xmlns:ds="http://schemas.openxmlformats.org/officeDocument/2006/customXml" ds:itemID="{3AFA2E8C-0D63-42B6-BA6C-1FBA20F936F5}">
  <ds:schemaRefs>
    <ds:schemaRef ds:uri="http://schemas.microsoft.com/VisualStudio/2011/storyboarding/control"/>
  </ds:schemaRefs>
</ds:datastoreItem>
</file>

<file path=customXml/itemProps1828.xml><?xml version="1.0" encoding="utf-8"?>
<ds:datastoreItem xmlns:ds="http://schemas.openxmlformats.org/officeDocument/2006/customXml" ds:itemID="{342BCA08-E63F-4D21-B0BA-9134FD5BA621}">
  <ds:schemaRefs>
    <ds:schemaRef ds:uri="http://schemas.microsoft.com/VisualStudio/2011/storyboarding/control"/>
  </ds:schemaRefs>
</ds:datastoreItem>
</file>

<file path=customXml/itemProps1829.xml><?xml version="1.0" encoding="utf-8"?>
<ds:datastoreItem xmlns:ds="http://schemas.openxmlformats.org/officeDocument/2006/customXml" ds:itemID="{A76B3D80-FC5D-4E27-A054-BF34AB461673}">
  <ds:schemaRefs>
    <ds:schemaRef ds:uri="http://schemas.microsoft.com/VisualStudio/2011/storyboarding/control"/>
  </ds:schemaRefs>
</ds:datastoreItem>
</file>

<file path=customXml/itemProps183.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1830.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1831.xml><?xml version="1.0" encoding="utf-8"?>
<ds:datastoreItem xmlns:ds="http://schemas.openxmlformats.org/officeDocument/2006/customXml" ds:itemID="{717341BA-6B15-4ED9-958F-AA8FF9C48438}">
  <ds:schemaRefs>
    <ds:schemaRef ds:uri="http://schemas.microsoft.com/VisualStudio/2011/storyboarding/control"/>
  </ds:schemaRefs>
</ds:datastoreItem>
</file>

<file path=customXml/itemProps1832.xml><?xml version="1.0" encoding="utf-8"?>
<ds:datastoreItem xmlns:ds="http://schemas.openxmlformats.org/officeDocument/2006/customXml" ds:itemID="{705E0555-6528-4F00-A020-4283967811C6}">
  <ds:schemaRefs>
    <ds:schemaRef ds:uri="http://schemas.microsoft.com/VisualStudio/2011/storyboarding/control"/>
  </ds:schemaRefs>
</ds:datastoreItem>
</file>

<file path=customXml/itemProps1833.xml><?xml version="1.0" encoding="utf-8"?>
<ds:datastoreItem xmlns:ds="http://schemas.openxmlformats.org/officeDocument/2006/customXml" ds:itemID="{B7E3FE5E-2C7D-4F22-AB1D-2F8C93B61D5E}">
  <ds:schemaRefs>
    <ds:schemaRef ds:uri="http://schemas.microsoft.com/VisualStudio/2011/storyboarding/control"/>
  </ds:schemaRefs>
</ds:datastoreItem>
</file>

<file path=customXml/itemProps1834.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1835.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1836.xml><?xml version="1.0" encoding="utf-8"?>
<ds:datastoreItem xmlns:ds="http://schemas.openxmlformats.org/officeDocument/2006/customXml" ds:itemID="{B0C33DB8-5146-449F-A064-26BEE4CFA6F7}">
  <ds:schemaRefs>
    <ds:schemaRef ds:uri="http://schemas.microsoft.com/VisualStudio/2011/storyboarding/control"/>
  </ds:schemaRefs>
</ds:datastoreItem>
</file>

<file path=customXml/itemProps1837.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1838.xml><?xml version="1.0" encoding="utf-8"?>
<ds:datastoreItem xmlns:ds="http://schemas.openxmlformats.org/officeDocument/2006/customXml" ds:itemID="{D67248F7-1188-41EC-AAAB-778AE88F925C}">
  <ds:schemaRefs>
    <ds:schemaRef ds:uri="http://schemas.microsoft.com/VisualStudio/2011/storyboarding/control"/>
  </ds:schemaRefs>
</ds:datastoreItem>
</file>

<file path=customXml/itemProps1839.xml><?xml version="1.0" encoding="utf-8"?>
<ds:datastoreItem xmlns:ds="http://schemas.openxmlformats.org/officeDocument/2006/customXml" ds:itemID="{FF2C7D59-40F0-4517-A85B-54D462C6AC2E}">
  <ds:schemaRefs>
    <ds:schemaRef ds:uri="http://schemas.microsoft.com/VisualStudio/2011/storyboarding/control"/>
  </ds:schemaRefs>
</ds:datastoreItem>
</file>

<file path=customXml/itemProps184.xml><?xml version="1.0" encoding="utf-8"?>
<ds:datastoreItem xmlns:ds="http://schemas.openxmlformats.org/officeDocument/2006/customXml" ds:itemID="{7FE6B165-7AAB-4AFC-B1C5-4E3AC51B473B}">
  <ds:schemaRefs>
    <ds:schemaRef ds:uri="http://schemas.microsoft.com/VisualStudio/2011/storyboarding/control"/>
  </ds:schemaRefs>
</ds:datastoreItem>
</file>

<file path=customXml/itemProps1840.xml><?xml version="1.0" encoding="utf-8"?>
<ds:datastoreItem xmlns:ds="http://schemas.openxmlformats.org/officeDocument/2006/customXml" ds:itemID="{A70BDA18-A198-4E78-A1C0-BD6A9DA55511}">
  <ds:schemaRefs>
    <ds:schemaRef ds:uri="http://schemas.microsoft.com/VisualStudio/2011/storyboarding/control"/>
  </ds:schemaRefs>
</ds:datastoreItem>
</file>

<file path=customXml/itemProps1841.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1842.xml><?xml version="1.0" encoding="utf-8"?>
<ds:datastoreItem xmlns:ds="http://schemas.openxmlformats.org/officeDocument/2006/customXml" ds:itemID="{B21C1BBA-4D0F-43C3-B096-A7BBB509CA0F}">
  <ds:schemaRefs>
    <ds:schemaRef ds:uri="http://schemas.microsoft.com/VisualStudio/2011/storyboarding/control"/>
  </ds:schemaRefs>
</ds:datastoreItem>
</file>

<file path=customXml/itemProps1843.xml><?xml version="1.0" encoding="utf-8"?>
<ds:datastoreItem xmlns:ds="http://schemas.openxmlformats.org/officeDocument/2006/customXml" ds:itemID="{7249FD19-073F-4382-8BDE-4B965960E262}">
  <ds:schemaRefs>
    <ds:schemaRef ds:uri="http://schemas.microsoft.com/VisualStudio/2011/storyboarding/control"/>
  </ds:schemaRefs>
</ds:datastoreItem>
</file>

<file path=customXml/itemProps1844.xml><?xml version="1.0" encoding="utf-8"?>
<ds:datastoreItem xmlns:ds="http://schemas.openxmlformats.org/officeDocument/2006/customXml" ds:itemID="{FEAA708B-A6E6-4535-9E56-A0D5BF3B6582}">
  <ds:schemaRefs>
    <ds:schemaRef ds:uri="http://schemas.microsoft.com/VisualStudio/2011/storyboarding/control"/>
  </ds:schemaRefs>
</ds:datastoreItem>
</file>

<file path=customXml/itemProps1845.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1846.xml><?xml version="1.0" encoding="utf-8"?>
<ds:datastoreItem xmlns:ds="http://schemas.openxmlformats.org/officeDocument/2006/customXml" ds:itemID="{0AF60348-CA0C-4FD4-922B-2FA3B76581D8}">
  <ds:schemaRefs>
    <ds:schemaRef ds:uri="http://schemas.microsoft.com/VisualStudio/2011/storyboarding/control"/>
  </ds:schemaRefs>
</ds:datastoreItem>
</file>

<file path=customXml/itemProps1847.xml><?xml version="1.0" encoding="utf-8"?>
<ds:datastoreItem xmlns:ds="http://schemas.openxmlformats.org/officeDocument/2006/customXml" ds:itemID="{7917018C-25AB-494D-90ED-333F5A5B3C76}">
  <ds:schemaRefs>
    <ds:schemaRef ds:uri="http://schemas.microsoft.com/VisualStudio/2011/storyboarding/control"/>
  </ds:schemaRefs>
</ds:datastoreItem>
</file>

<file path=customXml/itemProps1848.xml><?xml version="1.0" encoding="utf-8"?>
<ds:datastoreItem xmlns:ds="http://schemas.openxmlformats.org/officeDocument/2006/customXml" ds:itemID="{BBDFD6AA-5321-407F-983F-04C39865A684}">
  <ds:schemaRefs>
    <ds:schemaRef ds:uri="http://schemas.microsoft.com/VisualStudio/2011/storyboarding/control"/>
  </ds:schemaRefs>
</ds:datastoreItem>
</file>

<file path=customXml/itemProps1849.xml><?xml version="1.0" encoding="utf-8"?>
<ds:datastoreItem xmlns:ds="http://schemas.openxmlformats.org/officeDocument/2006/customXml" ds:itemID="{226CDD2D-4662-4EF8-BD29-6E90073B0795}">
  <ds:schemaRefs>
    <ds:schemaRef ds:uri="http://schemas.microsoft.com/VisualStudio/2011/storyboarding/control"/>
  </ds:schemaRefs>
</ds:datastoreItem>
</file>

<file path=customXml/itemProps185.xml><?xml version="1.0" encoding="utf-8"?>
<ds:datastoreItem xmlns:ds="http://schemas.openxmlformats.org/officeDocument/2006/customXml" ds:itemID="{6A7FE805-6D1C-4C6D-B7EE-EA10A8B4A335}">
  <ds:schemaRefs>
    <ds:schemaRef ds:uri="http://schemas.microsoft.com/VisualStudio/2011/storyboarding/control"/>
  </ds:schemaRefs>
</ds:datastoreItem>
</file>

<file path=customXml/itemProps1850.xml><?xml version="1.0" encoding="utf-8"?>
<ds:datastoreItem xmlns:ds="http://schemas.openxmlformats.org/officeDocument/2006/customXml" ds:itemID="{659DF40A-6A7D-470E-9425-DABFAF394231}">
  <ds:schemaRefs>
    <ds:schemaRef ds:uri="http://schemas.microsoft.com/VisualStudio/2011/storyboarding/control"/>
  </ds:schemaRefs>
</ds:datastoreItem>
</file>

<file path=customXml/itemProps1851.xml><?xml version="1.0" encoding="utf-8"?>
<ds:datastoreItem xmlns:ds="http://schemas.openxmlformats.org/officeDocument/2006/customXml" ds:itemID="{1EE6C9B1-9502-4591-AD6F-04DE6F4F3B20}">
  <ds:schemaRefs>
    <ds:schemaRef ds:uri="http://schemas.microsoft.com/VisualStudio/2011/storyboarding/control"/>
  </ds:schemaRefs>
</ds:datastoreItem>
</file>

<file path=customXml/itemProps1852.xml><?xml version="1.0" encoding="utf-8"?>
<ds:datastoreItem xmlns:ds="http://schemas.openxmlformats.org/officeDocument/2006/customXml" ds:itemID="{3344E969-6722-411A-BD64-A1B6F572ED11}">
  <ds:schemaRefs>
    <ds:schemaRef ds:uri="http://schemas.microsoft.com/VisualStudio/2011/storyboarding/control"/>
  </ds:schemaRefs>
</ds:datastoreItem>
</file>

<file path=customXml/itemProps1853.xml><?xml version="1.0" encoding="utf-8"?>
<ds:datastoreItem xmlns:ds="http://schemas.openxmlformats.org/officeDocument/2006/customXml" ds:itemID="{62BB4235-64C4-4EE1-AE13-9DE236C3E827}">
  <ds:schemaRefs>
    <ds:schemaRef ds:uri="http://schemas.microsoft.com/VisualStudio/2011/storyboarding/control"/>
  </ds:schemaRefs>
</ds:datastoreItem>
</file>

<file path=customXml/itemProps1854.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1855.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1856.xml><?xml version="1.0" encoding="utf-8"?>
<ds:datastoreItem xmlns:ds="http://schemas.openxmlformats.org/officeDocument/2006/customXml" ds:itemID="{1C0B9B88-6FBE-4108-9CE2-B20FDF50C28D}">
  <ds:schemaRefs>
    <ds:schemaRef ds:uri="http://schemas.microsoft.com/VisualStudio/2011/storyboarding/control"/>
  </ds:schemaRefs>
</ds:datastoreItem>
</file>

<file path=customXml/itemProps1857.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1858.xml><?xml version="1.0" encoding="utf-8"?>
<ds:datastoreItem xmlns:ds="http://schemas.openxmlformats.org/officeDocument/2006/customXml" ds:itemID="{755796D3-C105-40F0-9131-BC9220A1F186}">
  <ds:schemaRefs>
    <ds:schemaRef ds:uri="http://schemas.microsoft.com/VisualStudio/2011/storyboarding/control"/>
  </ds:schemaRefs>
</ds:datastoreItem>
</file>

<file path=customXml/itemProps1859.xml><?xml version="1.0" encoding="utf-8"?>
<ds:datastoreItem xmlns:ds="http://schemas.openxmlformats.org/officeDocument/2006/customXml" ds:itemID="{479F3927-3C14-4950-8DF5-7A9E6FB1A712}">
  <ds:schemaRefs>
    <ds:schemaRef ds:uri="http://schemas.microsoft.com/VisualStudio/2011/storyboarding/control"/>
  </ds:schemaRefs>
</ds:datastoreItem>
</file>

<file path=customXml/itemProps186.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1860.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1861.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1862.xml><?xml version="1.0" encoding="utf-8"?>
<ds:datastoreItem xmlns:ds="http://schemas.openxmlformats.org/officeDocument/2006/customXml" ds:itemID="{28608971-8D95-4769-853A-F24CFCAF6C5A}">
  <ds:schemaRefs>
    <ds:schemaRef ds:uri="http://schemas.microsoft.com/VisualStudio/2011/storyboarding/control"/>
  </ds:schemaRefs>
</ds:datastoreItem>
</file>

<file path=customXml/itemProps1863.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1864.xml><?xml version="1.0" encoding="utf-8"?>
<ds:datastoreItem xmlns:ds="http://schemas.openxmlformats.org/officeDocument/2006/customXml" ds:itemID="{D2DBD817-5350-47A2-A658-FBCE16F4892D}">
  <ds:schemaRefs>
    <ds:schemaRef ds:uri="http://schemas.microsoft.com/VisualStudio/2011/storyboarding/control"/>
  </ds:schemaRefs>
</ds:datastoreItem>
</file>

<file path=customXml/itemProps1865.xml><?xml version="1.0" encoding="utf-8"?>
<ds:datastoreItem xmlns:ds="http://schemas.openxmlformats.org/officeDocument/2006/customXml" ds:itemID="{5BC5074F-CF9C-4CB7-986D-68CEE73B0FD2}">
  <ds:schemaRefs>
    <ds:schemaRef ds:uri="http://schemas.microsoft.com/VisualStudio/2011/storyboarding/control"/>
  </ds:schemaRefs>
</ds:datastoreItem>
</file>

<file path=customXml/itemProps1866.xml><?xml version="1.0" encoding="utf-8"?>
<ds:datastoreItem xmlns:ds="http://schemas.openxmlformats.org/officeDocument/2006/customXml" ds:itemID="{8E22F1DA-9542-41DA-9D3A-154F0585B8E3}">
  <ds:schemaRefs>
    <ds:schemaRef ds:uri="http://schemas.microsoft.com/VisualStudio/2011/storyboarding/control"/>
  </ds:schemaRefs>
</ds:datastoreItem>
</file>

<file path=customXml/itemProps1867.xml><?xml version="1.0" encoding="utf-8"?>
<ds:datastoreItem xmlns:ds="http://schemas.openxmlformats.org/officeDocument/2006/customXml" ds:itemID="{8D82057E-C85B-4C4C-9C61-B8398DA0D041}">
  <ds:schemaRefs>
    <ds:schemaRef ds:uri="http://schemas.microsoft.com/VisualStudio/2011/storyboarding/control"/>
  </ds:schemaRefs>
</ds:datastoreItem>
</file>

<file path=customXml/itemProps1868.xml><?xml version="1.0" encoding="utf-8"?>
<ds:datastoreItem xmlns:ds="http://schemas.openxmlformats.org/officeDocument/2006/customXml" ds:itemID="{4E72CB18-86DA-40AC-B5D6-993BA344147E}">
  <ds:schemaRefs>
    <ds:schemaRef ds:uri="http://schemas.microsoft.com/VisualStudio/2011/storyboarding/control"/>
  </ds:schemaRefs>
</ds:datastoreItem>
</file>

<file path=customXml/itemProps1869.xml><?xml version="1.0" encoding="utf-8"?>
<ds:datastoreItem xmlns:ds="http://schemas.openxmlformats.org/officeDocument/2006/customXml" ds:itemID="{E10B00EC-FD6A-4184-8749-DA463E6C0CB4}">
  <ds:schemaRefs>
    <ds:schemaRef ds:uri="http://schemas.microsoft.com/VisualStudio/2011/storyboarding/control"/>
  </ds:schemaRefs>
</ds:datastoreItem>
</file>

<file path=customXml/itemProps187.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1870.xml><?xml version="1.0" encoding="utf-8"?>
<ds:datastoreItem xmlns:ds="http://schemas.openxmlformats.org/officeDocument/2006/customXml" ds:itemID="{56C4F1EB-3E21-4B7D-9631-F789D9F108A7}">
  <ds:schemaRefs>
    <ds:schemaRef ds:uri="http://schemas.microsoft.com/VisualStudio/2011/storyboarding/control"/>
  </ds:schemaRefs>
</ds:datastoreItem>
</file>

<file path=customXml/itemProps1871.xml><?xml version="1.0" encoding="utf-8"?>
<ds:datastoreItem xmlns:ds="http://schemas.openxmlformats.org/officeDocument/2006/customXml" ds:itemID="{E14A55CB-5FB7-4467-B3EE-6E41D9F17D62}">
  <ds:schemaRefs>
    <ds:schemaRef ds:uri="http://schemas.microsoft.com/VisualStudio/2011/storyboarding/control"/>
  </ds:schemaRefs>
</ds:datastoreItem>
</file>

<file path=customXml/itemProps1872.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1873.xml><?xml version="1.0" encoding="utf-8"?>
<ds:datastoreItem xmlns:ds="http://schemas.openxmlformats.org/officeDocument/2006/customXml" ds:itemID="{1FA5C7E0-BA2A-42C8-BEDC-797B7CC9AFC9}">
  <ds:schemaRefs>
    <ds:schemaRef ds:uri="http://schemas.microsoft.com/VisualStudio/2011/storyboarding/control"/>
  </ds:schemaRefs>
</ds:datastoreItem>
</file>

<file path=customXml/itemProps1874.xml><?xml version="1.0" encoding="utf-8"?>
<ds:datastoreItem xmlns:ds="http://schemas.openxmlformats.org/officeDocument/2006/customXml" ds:itemID="{7D23D604-91FD-4987-B557-C5AA0082DBD1}">
  <ds:schemaRefs>
    <ds:schemaRef ds:uri="http://schemas.microsoft.com/VisualStudio/2011/storyboarding/control"/>
  </ds:schemaRefs>
</ds:datastoreItem>
</file>

<file path=customXml/itemProps1875.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1876.xml><?xml version="1.0" encoding="utf-8"?>
<ds:datastoreItem xmlns:ds="http://schemas.openxmlformats.org/officeDocument/2006/customXml" ds:itemID="{32663BDE-17D4-4215-9BB6-018B3E38A347}">
  <ds:schemaRefs>
    <ds:schemaRef ds:uri="http://schemas.microsoft.com/VisualStudio/2011/storyboarding/control"/>
  </ds:schemaRefs>
</ds:datastoreItem>
</file>

<file path=customXml/itemProps1877.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1878.xml><?xml version="1.0" encoding="utf-8"?>
<ds:datastoreItem xmlns:ds="http://schemas.openxmlformats.org/officeDocument/2006/customXml" ds:itemID="{B843EF5A-91D3-4EB9-ADE6-AD007E3EF498}">
  <ds:schemaRefs>
    <ds:schemaRef ds:uri="http://schemas.microsoft.com/VisualStudio/2011/storyboarding/control"/>
  </ds:schemaRefs>
</ds:datastoreItem>
</file>

<file path=customXml/itemProps1879.xml><?xml version="1.0" encoding="utf-8"?>
<ds:datastoreItem xmlns:ds="http://schemas.openxmlformats.org/officeDocument/2006/customXml" ds:itemID="{70F16F2A-BADB-41AF-9260-9544BAD8FFCA}">
  <ds:schemaRefs>
    <ds:schemaRef ds:uri="http://schemas.microsoft.com/VisualStudio/2011/storyboarding/control"/>
  </ds:schemaRefs>
</ds:datastoreItem>
</file>

<file path=customXml/itemProps188.xml><?xml version="1.0" encoding="utf-8"?>
<ds:datastoreItem xmlns:ds="http://schemas.openxmlformats.org/officeDocument/2006/customXml" ds:itemID="{FFAFFC4A-D2A4-4F7C-BAFB-855502E82CD8}">
  <ds:schemaRefs>
    <ds:schemaRef ds:uri="http://schemas.microsoft.com/VisualStudio/2011/storyboarding/control"/>
  </ds:schemaRefs>
</ds:datastoreItem>
</file>

<file path=customXml/itemProps1880.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1881.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1882.xml><?xml version="1.0" encoding="utf-8"?>
<ds:datastoreItem xmlns:ds="http://schemas.openxmlformats.org/officeDocument/2006/customXml" ds:itemID="{E0A9737E-9DE6-4AAF-8B81-8D85D24904B5}">
  <ds:schemaRefs>
    <ds:schemaRef ds:uri="http://schemas.microsoft.com/VisualStudio/2011/storyboarding/control"/>
  </ds:schemaRefs>
</ds:datastoreItem>
</file>

<file path=customXml/itemProps1883.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1884.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1885.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1886.xml><?xml version="1.0" encoding="utf-8"?>
<ds:datastoreItem xmlns:ds="http://schemas.openxmlformats.org/officeDocument/2006/customXml" ds:itemID="{3DE7CAD4-6B4E-4696-A37D-2E8F6EF2D79A}">
  <ds:schemaRefs>
    <ds:schemaRef ds:uri="http://schemas.microsoft.com/VisualStudio/2011/storyboarding/control"/>
  </ds:schemaRefs>
</ds:datastoreItem>
</file>

<file path=customXml/itemProps1887.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1888.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1889.xml><?xml version="1.0" encoding="utf-8"?>
<ds:datastoreItem xmlns:ds="http://schemas.openxmlformats.org/officeDocument/2006/customXml" ds:itemID="{3A7A3F52-6752-4A8B-85D9-BEA71DC62D86}">
  <ds:schemaRefs>
    <ds:schemaRef ds:uri="http://schemas.microsoft.com/VisualStudio/2011/storyboarding/control"/>
  </ds:schemaRefs>
</ds:datastoreItem>
</file>

<file path=customXml/itemProps189.xml><?xml version="1.0" encoding="utf-8"?>
<ds:datastoreItem xmlns:ds="http://schemas.openxmlformats.org/officeDocument/2006/customXml" ds:itemID="{EBC5CE01-27E2-4C41-B01B-D374B55D4740}">
  <ds:schemaRefs>
    <ds:schemaRef ds:uri="http://schemas.microsoft.com/VisualStudio/2011/storyboarding/control"/>
  </ds:schemaRefs>
</ds:datastoreItem>
</file>

<file path=customXml/itemProps1890.xml><?xml version="1.0" encoding="utf-8"?>
<ds:datastoreItem xmlns:ds="http://schemas.openxmlformats.org/officeDocument/2006/customXml" ds:itemID="{E232B57E-A9F3-4A3E-80AC-E30FEC657254}">
  <ds:schemaRefs>
    <ds:schemaRef ds:uri="http://schemas.microsoft.com/VisualStudio/2011/storyboarding/control"/>
  </ds:schemaRefs>
</ds:datastoreItem>
</file>

<file path=customXml/itemProps1891.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1892.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1893.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1894.xml><?xml version="1.0" encoding="utf-8"?>
<ds:datastoreItem xmlns:ds="http://schemas.openxmlformats.org/officeDocument/2006/customXml" ds:itemID="{40B96020-65C2-4197-BBBC-FFF03276410D}">
  <ds:schemaRefs>
    <ds:schemaRef ds:uri="http://schemas.microsoft.com/VisualStudio/2011/storyboarding/control"/>
  </ds:schemaRefs>
</ds:datastoreItem>
</file>

<file path=customXml/itemProps1895.xml><?xml version="1.0" encoding="utf-8"?>
<ds:datastoreItem xmlns:ds="http://schemas.openxmlformats.org/officeDocument/2006/customXml" ds:itemID="{1FFB05AB-B783-48B0-88AB-93F34022DB1C}">
  <ds:schemaRefs>
    <ds:schemaRef ds:uri="http://schemas.microsoft.com/VisualStudio/2011/storyboarding/control"/>
  </ds:schemaRefs>
</ds:datastoreItem>
</file>

<file path=customXml/itemProps1896.xml><?xml version="1.0" encoding="utf-8"?>
<ds:datastoreItem xmlns:ds="http://schemas.openxmlformats.org/officeDocument/2006/customXml" ds:itemID="{1B491B0F-113F-45C6-BD63-9ED2B3E073D4}">
  <ds:schemaRefs>
    <ds:schemaRef ds:uri="http://schemas.microsoft.com/VisualStudio/2011/storyboarding/control"/>
  </ds:schemaRefs>
</ds:datastoreItem>
</file>

<file path=customXml/itemProps1897.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1898.xml><?xml version="1.0" encoding="utf-8"?>
<ds:datastoreItem xmlns:ds="http://schemas.openxmlformats.org/officeDocument/2006/customXml" ds:itemID="{A1F15F63-9FB5-4B10-A358-19784D872B61}">
  <ds:schemaRefs>
    <ds:schemaRef ds:uri="http://schemas.microsoft.com/VisualStudio/2011/storyboarding/control"/>
  </ds:schemaRefs>
</ds:datastoreItem>
</file>

<file path=customXml/itemProps1899.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19.xml><?xml version="1.0" encoding="utf-8"?>
<ds:datastoreItem xmlns:ds="http://schemas.openxmlformats.org/officeDocument/2006/customXml" ds:itemID="{CE254D20-95BA-4942-8992-B7A355BF8347}">
  <ds:schemaRefs>
    <ds:schemaRef ds:uri="http://schemas.microsoft.com/VisualStudio/2011/storyboarding/control"/>
  </ds:schemaRefs>
</ds:datastoreItem>
</file>

<file path=customXml/itemProps190.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1900.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1901.xml><?xml version="1.0" encoding="utf-8"?>
<ds:datastoreItem xmlns:ds="http://schemas.openxmlformats.org/officeDocument/2006/customXml" ds:itemID="{B8E27E7F-003F-4AAD-8138-5AB22C9892D8}">
  <ds:schemaRefs>
    <ds:schemaRef ds:uri="http://schemas.microsoft.com/VisualStudio/2011/storyboarding/control"/>
  </ds:schemaRefs>
</ds:datastoreItem>
</file>

<file path=customXml/itemProps1902.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1903.xml><?xml version="1.0" encoding="utf-8"?>
<ds:datastoreItem xmlns:ds="http://schemas.openxmlformats.org/officeDocument/2006/customXml" ds:itemID="{0D8D51B5-4222-4138-A586-DD9BE1980228}">
  <ds:schemaRefs>
    <ds:schemaRef ds:uri="http://schemas.microsoft.com/VisualStudio/2011/storyboarding/control"/>
  </ds:schemaRefs>
</ds:datastoreItem>
</file>

<file path=customXml/itemProps1904.xml><?xml version="1.0" encoding="utf-8"?>
<ds:datastoreItem xmlns:ds="http://schemas.openxmlformats.org/officeDocument/2006/customXml" ds:itemID="{E4437404-EBB5-4F53-9EDC-A54690028F81}">
  <ds:schemaRefs>
    <ds:schemaRef ds:uri="http://schemas.microsoft.com/VisualStudio/2011/storyboarding/control"/>
  </ds:schemaRefs>
</ds:datastoreItem>
</file>

<file path=customXml/itemProps1905.xml><?xml version="1.0" encoding="utf-8"?>
<ds:datastoreItem xmlns:ds="http://schemas.openxmlformats.org/officeDocument/2006/customXml" ds:itemID="{E27DAB5B-0A80-4251-B6CE-A9115CAF2B9B}">
  <ds:schemaRefs>
    <ds:schemaRef ds:uri="http://schemas.microsoft.com/VisualStudio/2011/storyboarding/control"/>
  </ds:schemaRefs>
</ds:datastoreItem>
</file>

<file path=customXml/itemProps1906.xml><?xml version="1.0" encoding="utf-8"?>
<ds:datastoreItem xmlns:ds="http://schemas.openxmlformats.org/officeDocument/2006/customXml" ds:itemID="{FCDA56C2-312E-4371-8ADB-AEC04675716C}">
  <ds:schemaRefs>
    <ds:schemaRef ds:uri="http://schemas.microsoft.com/VisualStudio/2011/storyboarding/control"/>
  </ds:schemaRefs>
</ds:datastoreItem>
</file>

<file path=customXml/itemProps1907.xml><?xml version="1.0" encoding="utf-8"?>
<ds:datastoreItem xmlns:ds="http://schemas.openxmlformats.org/officeDocument/2006/customXml" ds:itemID="{52F00BC8-E9D0-4069-9FE9-9E3F8AB15E32}">
  <ds:schemaRefs>
    <ds:schemaRef ds:uri="http://schemas.microsoft.com/VisualStudio/2011/storyboarding/control"/>
  </ds:schemaRefs>
</ds:datastoreItem>
</file>

<file path=customXml/itemProps1908.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1909.xml><?xml version="1.0" encoding="utf-8"?>
<ds:datastoreItem xmlns:ds="http://schemas.openxmlformats.org/officeDocument/2006/customXml" ds:itemID="{2E155F90-94E5-47D3-B6DA-2892E8D750A3}">
  <ds:schemaRefs>
    <ds:schemaRef ds:uri="http://schemas.microsoft.com/VisualStudio/2011/storyboarding/control"/>
  </ds:schemaRefs>
</ds:datastoreItem>
</file>

<file path=customXml/itemProps191.xml><?xml version="1.0" encoding="utf-8"?>
<ds:datastoreItem xmlns:ds="http://schemas.openxmlformats.org/officeDocument/2006/customXml" ds:itemID="{FC623570-43D0-42B2-B5EC-8F933BB1E816}">
  <ds:schemaRefs>
    <ds:schemaRef ds:uri="http://schemas.microsoft.com/VisualStudio/2011/storyboarding/control"/>
  </ds:schemaRefs>
</ds:datastoreItem>
</file>

<file path=customXml/itemProps1910.xml><?xml version="1.0" encoding="utf-8"?>
<ds:datastoreItem xmlns:ds="http://schemas.openxmlformats.org/officeDocument/2006/customXml" ds:itemID="{4BEF5597-7551-46E9-BF05-3CE5B6693A5D}">
  <ds:schemaRefs>
    <ds:schemaRef ds:uri="http://schemas.microsoft.com/VisualStudio/2011/storyboarding/control"/>
  </ds:schemaRefs>
</ds:datastoreItem>
</file>

<file path=customXml/itemProps1911.xml><?xml version="1.0" encoding="utf-8"?>
<ds:datastoreItem xmlns:ds="http://schemas.openxmlformats.org/officeDocument/2006/customXml" ds:itemID="{88DAAC2F-0761-4624-8982-3072F9FA7FD0}">
  <ds:schemaRefs>
    <ds:schemaRef ds:uri="http://schemas.microsoft.com/VisualStudio/2011/storyboarding/control"/>
  </ds:schemaRefs>
</ds:datastoreItem>
</file>

<file path=customXml/itemProps1912.xml><?xml version="1.0" encoding="utf-8"?>
<ds:datastoreItem xmlns:ds="http://schemas.openxmlformats.org/officeDocument/2006/customXml" ds:itemID="{66866BF6-8201-4D94-BB05-66A946C91291}">
  <ds:schemaRefs>
    <ds:schemaRef ds:uri="http://schemas.microsoft.com/VisualStudio/2011/storyboarding/control"/>
  </ds:schemaRefs>
</ds:datastoreItem>
</file>

<file path=customXml/itemProps1913.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1914.xml><?xml version="1.0" encoding="utf-8"?>
<ds:datastoreItem xmlns:ds="http://schemas.openxmlformats.org/officeDocument/2006/customXml" ds:itemID="{59252BA1-B7FF-4B2B-9613-FBD69FFA2422}">
  <ds:schemaRefs>
    <ds:schemaRef ds:uri="http://schemas.microsoft.com/VisualStudio/2011/storyboarding/control"/>
  </ds:schemaRefs>
</ds:datastoreItem>
</file>

<file path=customXml/itemProps1915.xml><?xml version="1.0" encoding="utf-8"?>
<ds:datastoreItem xmlns:ds="http://schemas.openxmlformats.org/officeDocument/2006/customXml" ds:itemID="{BE6AF130-BEAE-491F-98FD-F037640E8EBE}">
  <ds:schemaRefs>
    <ds:schemaRef ds:uri="http://schemas.microsoft.com/VisualStudio/2011/storyboarding/control"/>
  </ds:schemaRefs>
</ds:datastoreItem>
</file>

<file path=customXml/itemProps1916.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1917.xml><?xml version="1.0" encoding="utf-8"?>
<ds:datastoreItem xmlns:ds="http://schemas.openxmlformats.org/officeDocument/2006/customXml" ds:itemID="{CB58CC71-F2EB-4A3D-AD50-384DBB42F0AD}">
  <ds:schemaRefs>
    <ds:schemaRef ds:uri="http://schemas.microsoft.com/VisualStudio/2011/storyboarding/control"/>
  </ds:schemaRefs>
</ds:datastoreItem>
</file>

<file path=customXml/itemProps1918.xml><?xml version="1.0" encoding="utf-8"?>
<ds:datastoreItem xmlns:ds="http://schemas.openxmlformats.org/officeDocument/2006/customXml" ds:itemID="{1A175969-8BDD-4E93-8E98-0ED48E5B00FB}">
  <ds:schemaRefs>
    <ds:schemaRef ds:uri="http://schemas.microsoft.com/VisualStudio/2011/storyboarding/control"/>
  </ds:schemaRefs>
</ds:datastoreItem>
</file>

<file path=customXml/itemProps1919.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192.xml><?xml version="1.0" encoding="utf-8"?>
<ds:datastoreItem xmlns:ds="http://schemas.openxmlformats.org/officeDocument/2006/customXml" ds:itemID="{BDAA48C7-0FC9-44C3-9477-DE87A7650CEC}">
  <ds:schemaRefs>
    <ds:schemaRef ds:uri="http://schemas.microsoft.com/VisualStudio/2011/storyboarding/control"/>
  </ds:schemaRefs>
</ds:datastoreItem>
</file>

<file path=customXml/itemProps1920.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1921.xml><?xml version="1.0" encoding="utf-8"?>
<ds:datastoreItem xmlns:ds="http://schemas.openxmlformats.org/officeDocument/2006/customXml" ds:itemID="{EBAB950F-53E7-43EC-A257-79E6401BAD01}">
  <ds:schemaRefs>
    <ds:schemaRef ds:uri="http://schemas.microsoft.com/VisualStudio/2011/storyboarding/control"/>
  </ds:schemaRefs>
</ds:datastoreItem>
</file>

<file path=customXml/itemProps1922.xml><?xml version="1.0" encoding="utf-8"?>
<ds:datastoreItem xmlns:ds="http://schemas.openxmlformats.org/officeDocument/2006/customXml" ds:itemID="{5693727A-AD02-43EE-8790-8AB374C148AC}">
  <ds:schemaRefs>
    <ds:schemaRef ds:uri="http://schemas.microsoft.com/VisualStudio/2011/storyboarding/control"/>
  </ds:schemaRefs>
</ds:datastoreItem>
</file>

<file path=customXml/itemProps1923.xml><?xml version="1.0" encoding="utf-8"?>
<ds:datastoreItem xmlns:ds="http://schemas.openxmlformats.org/officeDocument/2006/customXml" ds:itemID="{E2DD4E14-F868-45FC-A662-E865F8DA84AE}">
  <ds:schemaRefs>
    <ds:schemaRef ds:uri="http://schemas.microsoft.com/VisualStudio/2011/storyboarding/control"/>
  </ds:schemaRefs>
</ds:datastoreItem>
</file>

<file path=customXml/itemProps1924.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1925.xml><?xml version="1.0" encoding="utf-8"?>
<ds:datastoreItem xmlns:ds="http://schemas.openxmlformats.org/officeDocument/2006/customXml" ds:itemID="{BF78792C-5B65-499C-BA30-6CAD3271D1CB}">
  <ds:schemaRefs>
    <ds:schemaRef ds:uri="http://schemas.microsoft.com/VisualStudio/2011/storyboarding/control"/>
  </ds:schemaRefs>
</ds:datastoreItem>
</file>

<file path=customXml/itemProps1926.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1927.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1928.xml><?xml version="1.0" encoding="utf-8"?>
<ds:datastoreItem xmlns:ds="http://schemas.openxmlformats.org/officeDocument/2006/customXml" ds:itemID="{3B7F3EDE-E399-4B89-BA91-BF598D43FA25}">
  <ds:schemaRefs>
    <ds:schemaRef ds:uri="http://schemas.microsoft.com/VisualStudio/2011/storyboarding/control"/>
  </ds:schemaRefs>
</ds:datastoreItem>
</file>

<file path=customXml/itemProps1929.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193.xml><?xml version="1.0" encoding="utf-8"?>
<ds:datastoreItem xmlns:ds="http://schemas.openxmlformats.org/officeDocument/2006/customXml" ds:itemID="{5A63C089-72EE-4672-A33E-F30687946534}">
  <ds:schemaRefs>
    <ds:schemaRef ds:uri="http://schemas.microsoft.com/VisualStudio/2011/storyboarding/control"/>
  </ds:schemaRefs>
</ds:datastoreItem>
</file>

<file path=customXml/itemProps1930.xml><?xml version="1.0" encoding="utf-8"?>
<ds:datastoreItem xmlns:ds="http://schemas.openxmlformats.org/officeDocument/2006/customXml" ds:itemID="{97796906-E54F-4CCC-9E22-C4A64D03B207}">
  <ds:schemaRefs>
    <ds:schemaRef ds:uri="http://schemas.microsoft.com/VisualStudio/2011/storyboarding/control"/>
  </ds:schemaRefs>
</ds:datastoreItem>
</file>

<file path=customXml/itemProps1931.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1932.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1933.xml><?xml version="1.0" encoding="utf-8"?>
<ds:datastoreItem xmlns:ds="http://schemas.openxmlformats.org/officeDocument/2006/customXml" ds:itemID="{1CA14B26-42FB-4651-982F-713F0D5D13AF}">
  <ds:schemaRefs>
    <ds:schemaRef ds:uri="http://schemas.microsoft.com/VisualStudio/2011/storyboarding/control"/>
  </ds:schemaRefs>
</ds:datastoreItem>
</file>

<file path=customXml/itemProps1934.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1935.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1936.xml><?xml version="1.0" encoding="utf-8"?>
<ds:datastoreItem xmlns:ds="http://schemas.openxmlformats.org/officeDocument/2006/customXml" ds:itemID="{F4DE56E8-5897-4AAB-A48A-D3D6B961F26C}">
  <ds:schemaRefs>
    <ds:schemaRef ds:uri="http://schemas.microsoft.com/VisualStudio/2011/storyboarding/control"/>
  </ds:schemaRefs>
</ds:datastoreItem>
</file>

<file path=customXml/itemProps1937.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1938.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1939.xml><?xml version="1.0" encoding="utf-8"?>
<ds:datastoreItem xmlns:ds="http://schemas.openxmlformats.org/officeDocument/2006/customXml" ds:itemID="{96FCB402-7942-4A80-9862-9E1E9D06081D}">
  <ds:schemaRefs>
    <ds:schemaRef ds:uri="http://schemas.microsoft.com/VisualStudio/2011/storyboarding/control"/>
  </ds:schemaRefs>
</ds:datastoreItem>
</file>

<file path=customXml/itemProps194.xml><?xml version="1.0" encoding="utf-8"?>
<ds:datastoreItem xmlns:ds="http://schemas.openxmlformats.org/officeDocument/2006/customXml" ds:itemID="{A45DBF0D-EA2D-4459-8F3D-BD9D0F4637D3}">
  <ds:schemaRefs>
    <ds:schemaRef ds:uri="http://schemas.microsoft.com/VisualStudio/2011/storyboarding/control"/>
  </ds:schemaRefs>
</ds:datastoreItem>
</file>

<file path=customXml/itemProps1940.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1941.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1942.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1943.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1944.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1945.xml><?xml version="1.0" encoding="utf-8"?>
<ds:datastoreItem xmlns:ds="http://schemas.openxmlformats.org/officeDocument/2006/customXml" ds:itemID="{A776711D-58EE-45D7-BC96-7B970981EF9E}">
  <ds:schemaRefs>
    <ds:schemaRef ds:uri="http://schemas.microsoft.com/VisualStudio/2011/storyboarding/control"/>
  </ds:schemaRefs>
</ds:datastoreItem>
</file>

<file path=customXml/itemProps1946.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1947.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1948.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1949.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195.xml><?xml version="1.0" encoding="utf-8"?>
<ds:datastoreItem xmlns:ds="http://schemas.openxmlformats.org/officeDocument/2006/customXml" ds:itemID="{4E1C858E-1DA5-4111-BBAC-14CA26AE6615}">
  <ds:schemaRefs>
    <ds:schemaRef ds:uri="http://schemas.microsoft.com/VisualStudio/2011/storyboarding/control"/>
  </ds:schemaRefs>
</ds:datastoreItem>
</file>

<file path=customXml/itemProps1950.xml><?xml version="1.0" encoding="utf-8"?>
<ds:datastoreItem xmlns:ds="http://schemas.openxmlformats.org/officeDocument/2006/customXml" ds:itemID="{15A54594-FCED-4769-9EAC-199804EF39C7}">
  <ds:schemaRefs>
    <ds:schemaRef ds:uri="http://schemas.microsoft.com/VisualStudio/2011/storyboarding/control"/>
  </ds:schemaRefs>
</ds:datastoreItem>
</file>

<file path=customXml/itemProps1951.xml><?xml version="1.0" encoding="utf-8"?>
<ds:datastoreItem xmlns:ds="http://schemas.openxmlformats.org/officeDocument/2006/customXml" ds:itemID="{EC0745EF-4AB3-4F10-87AD-A1982A0920DB}">
  <ds:schemaRefs>
    <ds:schemaRef ds:uri="http://schemas.microsoft.com/VisualStudio/2011/storyboarding/control"/>
  </ds:schemaRefs>
</ds:datastoreItem>
</file>

<file path=customXml/itemProps1952.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1953.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1954.xml><?xml version="1.0" encoding="utf-8"?>
<ds:datastoreItem xmlns:ds="http://schemas.openxmlformats.org/officeDocument/2006/customXml" ds:itemID="{EBABA056-263F-4CE7-86A5-E527FABF2DC0}">
  <ds:schemaRefs>
    <ds:schemaRef ds:uri="http://schemas.microsoft.com/VisualStudio/2011/storyboarding/control"/>
  </ds:schemaRefs>
</ds:datastoreItem>
</file>

<file path=customXml/itemProps1955.xml><?xml version="1.0" encoding="utf-8"?>
<ds:datastoreItem xmlns:ds="http://schemas.openxmlformats.org/officeDocument/2006/customXml" ds:itemID="{5F86F810-D8EC-468D-9DD0-E7B68CA6D8C3}">
  <ds:schemaRefs>
    <ds:schemaRef ds:uri="http://schemas.microsoft.com/VisualStudio/2011/storyboarding/control"/>
  </ds:schemaRefs>
</ds:datastoreItem>
</file>

<file path=customXml/itemProps1956.xml><?xml version="1.0" encoding="utf-8"?>
<ds:datastoreItem xmlns:ds="http://schemas.openxmlformats.org/officeDocument/2006/customXml" ds:itemID="{6A8275DF-4659-4A34-9551-7C82CA15B71C}">
  <ds:schemaRefs>
    <ds:schemaRef ds:uri="http://schemas.microsoft.com/VisualStudio/2011/storyboarding/control"/>
  </ds:schemaRefs>
</ds:datastoreItem>
</file>

<file path=customXml/itemProps1957.xml><?xml version="1.0" encoding="utf-8"?>
<ds:datastoreItem xmlns:ds="http://schemas.openxmlformats.org/officeDocument/2006/customXml" ds:itemID="{1AF294D0-1C8C-4ECD-92AC-50831F8491AE}">
  <ds:schemaRefs>
    <ds:schemaRef ds:uri="http://schemas.microsoft.com/VisualStudio/2011/storyboarding/control"/>
  </ds:schemaRefs>
</ds:datastoreItem>
</file>

<file path=customXml/itemProps1958.xml><?xml version="1.0" encoding="utf-8"?>
<ds:datastoreItem xmlns:ds="http://schemas.openxmlformats.org/officeDocument/2006/customXml" ds:itemID="{7C8FA6CB-D1D9-4D2C-A72B-4C7428D8F11F}">
  <ds:schemaRefs>
    <ds:schemaRef ds:uri="http://schemas.microsoft.com/VisualStudio/2011/storyboarding/control"/>
  </ds:schemaRefs>
</ds:datastoreItem>
</file>

<file path=customXml/itemProps1959.xml><?xml version="1.0" encoding="utf-8"?>
<ds:datastoreItem xmlns:ds="http://schemas.openxmlformats.org/officeDocument/2006/customXml" ds:itemID="{B3FB255E-41D1-4B01-B34E-7B8AA0749AA6}">
  <ds:schemaRefs>
    <ds:schemaRef ds:uri="http://schemas.microsoft.com/VisualStudio/2011/storyboarding/control"/>
  </ds:schemaRefs>
</ds:datastoreItem>
</file>

<file path=customXml/itemProps196.xml><?xml version="1.0" encoding="utf-8"?>
<ds:datastoreItem xmlns:ds="http://schemas.openxmlformats.org/officeDocument/2006/customXml" ds:itemID="{9681CF84-4166-46F9-BA0E-35B038C9A266}">
  <ds:schemaRefs>
    <ds:schemaRef ds:uri="http://schemas.microsoft.com/VisualStudio/2011/storyboarding/control"/>
  </ds:schemaRefs>
</ds:datastoreItem>
</file>

<file path=customXml/itemProps1960.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1961.xml><?xml version="1.0" encoding="utf-8"?>
<ds:datastoreItem xmlns:ds="http://schemas.openxmlformats.org/officeDocument/2006/customXml" ds:itemID="{5D3786B2-EA2A-4815-9434-5D764C2AAA35}">
  <ds:schemaRefs>
    <ds:schemaRef ds:uri="http://schemas.microsoft.com/VisualStudio/2011/storyboarding/control"/>
  </ds:schemaRefs>
</ds:datastoreItem>
</file>

<file path=customXml/itemProps1962.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1963.xml><?xml version="1.0" encoding="utf-8"?>
<ds:datastoreItem xmlns:ds="http://schemas.openxmlformats.org/officeDocument/2006/customXml" ds:itemID="{C254DE09-A986-4530-9E95-4DA5CF54E3F4}">
  <ds:schemaRefs>
    <ds:schemaRef ds:uri="http://schemas.microsoft.com/VisualStudio/2011/storyboarding/control"/>
  </ds:schemaRefs>
</ds:datastoreItem>
</file>

<file path=customXml/itemProps1964.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1965.xml><?xml version="1.0" encoding="utf-8"?>
<ds:datastoreItem xmlns:ds="http://schemas.openxmlformats.org/officeDocument/2006/customXml" ds:itemID="{3BCCEF9F-DAA9-4B85-A2C4-59BD71B064E3}">
  <ds:schemaRefs>
    <ds:schemaRef ds:uri="http://schemas.microsoft.com/VisualStudio/2011/storyboarding/control"/>
  </ds:schemaRefs>
</ds:datastoreItem>
</file>

<file path=customXml/itemProps1966.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1967.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1968.xml><?xml version="1.0" encoding="utf-8"?>
<ds:datastoreItem xmlns:ds="http://schemas.openxmlformats.org/officeDocument/2006/customXml" ds:itemID="{6A4C8F47-7F3E-4B56-9851-E51DE3E8232B}">
  <ds:schemaRefs>
    <ds:schemaRef ds:uri="http://schemas.microsoft.com/VisualStudio/2011/storyboarding/control"/>
  </ds:schemaRefs>
</ds:datastoreItem>
</file>

<file path=customXml/itemProps1969.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197.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1970.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1971.xml><?xml version="1.0" encoding="utf-8"?>
<ds:datastoreItem xmlns:ds="http://schemas.openxmlformats.org/officeDocument/2006/customXml" ds:itemID="{5387E087-3109-4DB7-B4C6-56FD823634EF}">
  <ds:schemaRefs>
    <ds:schemaRef ds:uri="http://schemas.microsoft.com/VisualStudio/2011/storyboarding/control"/>
  </ds:schemaRefs>
</ds:datastoreItem>
</file>

<file path=customXml/itemProps1972.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1973.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1974.xml><?xml version="1.0" encoding="utf-8"?>
<ds:datastoreItem xmlns:ds="http://schemas.openxmlformats.org/officeDocument/2006/customXml" ds:itemID="{AAAF65A5-205B-4A16-8CDF-5EB5A0D6E9DE}">
  <ds:schemaRefs>
    <ds:schemaRef ds:uri="http://schemas.microsoft.com/VisualStudio/2011/storyboarding/control"/>
  </ds:schemaRefs>
</ds:datastoreItem>
</file>

<file path=customXml/itemProps1975.xml><?xml version="1.0" encoding="utf-8"?>
<ds:datastoreItem xmlns:ds="http://schemas.openxmlformats.org/officeDocument/2006/customXml" ds:itemID="{60B6B472-F413-4290-86F5-E3EB6BD694B6}">
  <ds:schemaRefs>
    <ds:schemaRef ds:uri="http://schemas.microsoft.com/VisualStudio/2011/storyboarding/control"/>
  </ds:schemaRefs>
</ds:datastoreItem>
</file>

<file path=customXml/itemProps1976.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1977.xml><?xml version="1.0" encoding="utf-8"?>
<ds:datastoreItem xmlns:ds="http://schemas.openxmlformats.org/officeDocument/2006/customXml" ds:itemID="{3F146DA7-E04F-4DAB-92F7-ABAC7E9C135F}">
  <ds:schemaRefs>
    <ds:schemaRef ds:uri="http://schemas.microsoft.com/VisualStudio/2011/storyboarding/control"/>
  </ds:schemaRefs>
</ds:datastoreItem>
</file>

<file path=customXml/itemProps1978.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1979.xml><?xml version="1.0" encoding="utf-8"?>
<ds:datastoreItem xmlns:ds="http://schemas.openxmlformats.org/officeDocument/2006/customXml" ds:itemID="{304E61DD-F936-4EB2-BEC1-B77E9AB650AE}">
  <ds:schemaRefs>
    <ds:schemaRef ds:uri="http://schemas.microsoft.com/VisualStudio/2011/storyboarding/control"/>
  </ds:schemaRefs>
</ds:datastoreItem>
</file>

<file path=customXml/itemProps198.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1980.xml><?xml version="1.0" encoding="utf-8"?>
<ds:datastoreItem xmlns:ds="http://schemas.openxmlformats.org/officeDocument/2006/customXml" ds:itemID="{80A95DEE-DB6D-495C-820B-A6B4A9A5431C}">
  <ds:schemaRefs>
    <ds:schemaRef ds:uri="http://schemas.microsoft.com/VisualStudio/2011/storyboarding/control"/>
  </ds:schemaRefs>
</ds:datastoreItem>
</file>

<file path=customXml/itemProps1981.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1982.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1983.xml><?xml version="1.0" encoding="utf-8"?>
<ds:datastoreItem xmlns:ds="http://schemas.openxmlformats.org/officeDocument/2006/customXml" ds:itemID="{F6AC881A-4810-4022-9056-A21029573A21}">
  <ds:schemaRefs>
    <ds:schemaRef ds:uri="http://schemas.microsoft.com/VisualStudio/2011/storyboarding/control"/>
  </ds:schemaRefs>
</ds:datastoreItem>
</file>

<file path=customXml/itemProps1984.xml><?xml version="1.0" encoding="utf-8"?>
<ds:datastoreItem xmlns:ds="http://schemas.openxmlformats.org/officeDocument/2006/customXml" ds:itemID="{E15376EA-AEF0-444C-9191-3BAFAD3F093D}">
  <ds:schemaRefs>
    <ds:schemaRef ds:uri="http://schemas.microsoft.com/VisualStudio/2011/storyboarding/control"/>
  </ds:schemaRefs>
</ds:datastoreItem>
</file>

<file path=customXml/itemProps1985.xml><?xml version="1.0" encoding="utf-8"?>
<ds:datastoreItem xmlns:ds="http://schemas.openxmlformats.org/officeDocument/2006/customXml" ds:itemID="{A7C144F5-337C-49EF-86DF-87F705905EBC}">
  <ds:schemaRefs>
    <ds:schemaRef ds:uri="http://schemas.microsoft.com/VisualStudio/2011/storyboarding/control"/>
  </ds:schemaRefs>
</ds:datastoreItem>
</file>

<file path=customXml/itemProps1986.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1987.xml><?xml version="1.0" encoding="utf-8"?>
<ds:datastoreItem xmlns:ds="http://schemas.openxmlformats.org/officeDocument/2006/customXml" ds:itemID="{88092458-921D-406C-BA50-1798082746DC}">
  <ds:schemaRefs>
    <ds:schemaRef ds:uri="http://schemas.microsoft.com/VisualStudio/2011/storyboarding/control"/>
  </ds:schemaRefs>
</ds:datastoreItem>
</file>

<file path=customXml/itemProps1988.xml><?xml version="1.0" encoding="utf-8"?>
<ds:datastoreItem xmlns:ds="http://schemas.openxmlformats.org/officeDocument/2006/customXml" ds:itemID="{AAAEAE31-301A-461F-8359-C90445FAFC98}">
  <ds:schemaRefs>
    <ds:schemaRef ds:uri="http://schemas.microsoft.com/VisualStudio/2011/storyboarding/control"/>
  </ds:schemaRefs>
</ds:datastoreItem>
</file>

<file path=customXml/itemProps1989.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199.xml><?xml version="1.0" encoding="utf-8"?>
<ds:datastoreItem xmlns:ds="http://schemas.openxmlformats.org/officeDocument/2006/customXml" ds:itemID="{936A33B1-D631-40E3-949E-998B80844FEE}">
  <ds:schemaRefs>
    <ds:schemaRef ds:uri="http://schemas.microsoft.com/VisualStudio/2011/storyboarding/control"/>
  </ds:schemaRefs>
</ds:datastoreItem>
</file>

<file path=customXml/itemProps1990.xml><?xml version="1.0" encoding="utf-8"?>
<ds:datastoreItem xmlns:ds="http://schemas.openxmlformats.org/officeDocument/2006/customXml" ds:itemID="{0767C911-73E1-4978-8557-E9A0ADBA3B25}">
  <ds:schemaRefs>
    <ds:schemaRef ds:uri="http://schemas.microsoft.com/VisualStudio/2011/storyboarding/control"/>
  </ds:schemaRefs>
</ds:datastoreItem>
</file>

<file path=customXml/itemProps1991.xml><?xml version="1.0" encoding="utf-8"?>
<ds:datastoreItem xmlns:ds="http://schemas.openxmlformats.org/officeDocument/2006/customXml" ds:itemID="{71AEA165-3E63-4DAA-B461-995050675811}">
  <ds:schemaRefs>
    <ds:schemaRef ds:uri="http://schemas.microsoft.com/VisualStudio/2011/storyboarding/control"/>
  </ds:schemaRefs>
</ds:datastoreItem>
</file>

<file path=customXml/itemProps1992.xml><?xml version="1.0" encoding="utf-8"?>
<ds:datastoreItem xmlns:ds="http://schemas.openxmlformats.org/officeDocument/2006/customXml" ds:itemID="{EA47E7DA-0805-4C3F-B338-D37827ED08AC}">
  <ds:schemaRefs>
    <ds:schemaRef ds:uri="http://schemas.microsoft.com/VisualStudio/2011/storyboarding/control"/>
  </ds:schemaRefs>
</ds:datastoreItem>
</file>

<file path=customXml/itemProps1993.xml><?xml version="1.0" encoding="utf-8"?>
<ds:datastoreItem xmlns:ds="http://schemas.openxmlformats.org/officeDocument/2006/customXml" ds:itemID="{94D0AF61-0FA9-475D-9AF9-C72E76AC333A}">
  <ds:schemaRefs>
    <ds:schemaRef ds:uri="http://schemas.microsoft.com/VisualStudio/2011/storyboarding/control"/>
  </ds:schemaRefs>
</ds:datastoreItem>
</file>

<file path=customXml/itemProps1994.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1995.xml><?xml version="1.0" encoding="utf-8"?>
<ds:datastoreItem xmlns:ds="http://schemas.openxmlformats.org/officeDocument/2006/customXml" ds:itemID="{73EEA373-8232-43CC-89B7-4A3895983905}">
  <ds:schemaRefs>
    <ds:schemaRef ds:uri="http://schemas.microsoft.com/VisualStudio/2011/storyboarding/control"/>
  </ds:schemaRefs>
</ds:datastoreItem>
</file>

<file path=customXml/itemProps1996.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1997.xml><?xml version="1.0" encoding="utf-8"?>
<ds:datastoreItem xmlns:ds="http://schemas.openxmlformats.org/officeDocument/2006/customXml" ds:itemID="{66A0FCD1-5EBE-4CAC-9800-3A7B128FC1A8}">
  <ds:schemaRefs>
    <ds:schemaRef ds:uri="http://schemas.microsoft.com/VisualStudio/2011/storyboarding/control"/>
  </ds:schemaRefs>
</ds:datastoreItem>
</file>

<file path=customXml/itemProps1998.xml><?xml version="1.0" encoding="utf-8"?>
<ds:datastoreItem xmlns:ds="http://schemas.openxmlformats.org/officeDocument/2006/customXml" ds:itemID="{AD7D7EFF-BBC5-4CC4-BD44-C6B3E4DAC351}">
  <ds:schemaRefs>
    <ds:schemaRef ds:uri="http://schemas.microsoft.com/VisualStudio/2011/storyboarding/control"/>
  </ds:schemaRefs>
</ds:datastoreItem>
</file>

<file path=customXml/itemProps1999.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2.xml><?xml version="1.0" encoding="utf-8"?>
<ds:datastoreItem xmlns:ds="http://schemas.openxmlformats.org/officeDocument/2006/customXml" ds:itemID="{6E308EFA-7545-44B5-880B-210524D5F145}">
  <ds:schemaRefs>
    <ds:schemaRef ds:uri="http://schemas.microsoft.com/VisualStudio/2011/storyboarding/control"/>
  </ds:schemaRefs>
</ds:datastoreItem>
</file>

<file path=customXml/itemProps20.xml><?xml version="1.0" encoding="utf-8"?>
<ds:datastoreItem xmlns:ds="http://schemas.openxmlformats.org/officeDocument/2006/customXml" ds:itemID="{527058C4-DDAD-44B1-975A-7482BCCACEEE}">
  <ds:schemaRefs>
    <ds:schemaRef ds:uri="http://schemas.microsoft.com/VisualStudio/2011/storyboarding/control"/>
  </ds:schemaRefs>
</ds:datastoreItem>
</file>

<file path=customXml/itemProps200.xml><?xml version="1.0" encoding="utf-8"?>
<ds:datastoreItem xmlns:ds="http://schemas.openxmlformats.org/officeDocument/2006/customXml" ds:itemID="{D62357B3-ED9C-4EB5-93E5-5011D9ADCA2F}">
  <ds:schemaRefs>
    <ds:schemaRef ds:uri="http://schemas.microsoft.com/VisualStudio/2011/storyboarding/control"/>
  </ds:schemaRefs>
</ds:datastoreItem>
</file>

<file path=customXml/itemProps2000.xml><?xml version="1.0" encoding="utf-8"?>
<ds:datastoreItem xmlns:ds="http://schemas.openxmlformats.org/officeDocument/2006/customXml" ds:itemID="{0B0C49AD-B629-43C3-8506-DC2A5C06A70E}">
  <ds:schemaRefs>
    <ds:schemaRef ds:uri="http://schemas.microsoft.com/VisualStudio/2011/storyboarding/control"/>
  </ds:schemaRefs>
</ds:datastoreItem>
</file>

<file path=customXml/itemProps2001.xml><?xml version="1.0" encoding="utf-8"?>
<ds:datastoreItem xmlns:ds="http://schemas.openxmlformats.org/officeDocument/2006/customXml" ds:itemID="{997A33B9-DFD1-4094-90E1-3F5BE1A5D608}">
  <ds:schemaRefs>
    <ds:schemaRef ds:uri="http://schemas.microsoft.com/VisualStudio/2011/storyboarding/control"/>
  </ds:schemaRefs>
</ds:datastoreItem>
</file>

<file path=customXml/itemProps2002.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2003.xml><?xml version="1.0" encoding="utf-8"?>
<ds:datastoreItem xmlns:ds="http://schemas.openxmlformats.org/officeDocument/2006/customXml" ds:itemID="{3FF8B774-7F9E-4988-A963-E26EF48EAF7B}">
  <ds:schemaRefs>
    <ds:schemaRef ds:uri="http://schemas.microsoft.com/VisualStudio/2011/storyboarding/control"/>
  </ds:schemaRefs>
</ds:datastoreItem>
</file>

<file path=customXml/itemProps2004.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2005.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2006.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2007.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2008.xml><?xml version="1.0" encoding="utf-8"?>
<ds:datastoreItem xmlns:ds="http://schemas.openxmlformats.org/officeDocument/2006/customXml" ds:itemID="{2ED7138D-7C27-4C91-8949-558BDC84BC92}">
  <ds:schemaRefs>
    <ds:schemaRef ds:uri="http://schemas.microsoft.com/VisualStudio/2011/storyboarding/control"/>
  </ds:schemaRefs>
</ds:datastoreItem>
</file>

<file path=customXml/itemProps2009.xml><?xml version="1.0" encoding="utf-8"?>
<ds:datastoreItem xmlns:ds="http://schemas.openxmlformats.org/officeDocument/2006/customXml" ds:itemID="{22F732F7-F76D-46E0-B471-61812F4DB6D7}">
  <ds:schemaRefs>
    <ds:schemaRef ds:uri="http://schemas.microsoft.com/VisualStudio/2011/storyboarding/control"/>
  </ds:schemaRefs>
</ds:datastoreItem>
</file>

<file path=customXml/itemProps201.xml><?xml version="1.0" encoding="utf-8"?>
<ds:datastoreItem xmlns:ds="http://schemas.openxmlformats.org/officeDocument/2006/customXml" ds:itemID="{A5163691-85A1-41B3-B650-E1A3152F332F}">
  <ds:schemaRefs>
    <ds:schemaRef ds:uri="http://schemas.microsoft.com/VisualStudio/2011/storyboarding/control"/>
  </ds:schemaRefs>
</ds:datastoreItem>
</file>

<file path=customXml/itemProps2010.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2011.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2012.xml><?xml version="1.0" encoding="utf-8"?>
<ds:datastoreItem xmlns:ds="http://schemas.openxmlformats.org/officeDocument/2006/customXml" ds:itemID="{E5F451D3-A572-40DA-A2DF-3CA51EE69C8F}">
  <ds:schemaRefs>
    <ds:schemaRef ds:uri="http://schemas.microsoft.com/VisualStudio/2011/storyboarding/control"/>
  </ds:schemaRefs>
</ds:datastoreItem>
</file>

<file path=customXml/itemProps2013.xml><?xml version="1.0" encoding="utf-8"?>
<ds:datastoreItem xmlns:ds="http://schemas.openxmlformats.org/officeDocument/2006/customXml" ds:itemID="{E7D9F47D-A861-4F95-A1CB-4D18523F852D}">
  <ds:schemaRefs>
    <ds:schemaRef ds:uri="http://schemas.microsoft.com/VisualStudio/2011/storyboarding/control"/>
  </ds:schemaRefs>
</ds:datastoreItem>
</file>

<file path=customXml/itemProps2014.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2015.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2016.xml><?xml version="1.0" encoding="utf-8"?>
<ds:datastoreItem xmlns:ds="http://schemas.openxmlformats.org/officeDocument/2006/customXml" ds:itemID="{ADA75EF3-BAED-416D-9FD6-B116ADBBEB1E}">
  <ds:schemaRefs>
    <ds:schemaRef ds:uri="http://schemas.microsoft.com/VisualStudio/2011/storyboarding/control"/>
  </ds:schemaRefs>
</ds:datastoreItem>
</file>

<file path=customXml/itemProps2017.xml><?xml version="1.0" encoding="utf-8"?>
<ds:datastoreItem xmlns:ds="http://schemas.openxmlformats.org/officeDocument/2006/customXml" ds:itemID="{37091D5D-585F-4E5F-A3AB-0DA6D80A010B}">
  <ds:schemaRefs>
    <ds:schemaRef ds:uri="http://schemas.microsoft.com/VisualStudio/2011/storyboarding/control"/>
  </ds:schemaRefs>
</ds:datastoreItem>
</file>

<file path=customXml/itemProps2018.xml><?xml version="1.0" encoding="utf-8"?>
<ds:datastoreItem xmlns:ds="http://schemas.openxmlformats.org/officeDocument/2006/customXml" ds:itemID="{92E2C222-F48B-4D9D-903B-047E74FCD2A4}">
  <ds:schemaRefs>
    <ds:schemaRef ds:uri="http://schemas.microsoft.com/VisualStudio/2011/storyboarding/control"/>
  </ds:schemaRefs>
</ds:datastoreItem>
</file>

<file path=customXml/itemProps2019.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202.xml><?xml version="1.0" encoding="utf-8"?>
<ds:datastoreItem xmlns:ds="http://schemas.openxmlformats.org/officeDocument/2006/customXml" ds:itemID="{B31FFFC9-828F-494F-9531-9398C822AA4D}">
  <ds:schemaRefs>
    <ds:schemaRef ds:uri="http://schemas.microsoft.com/VisualStudio/2011/storyboarding/control"/>
  </ds:schemaRefs>
</ds:datastoreItem>
</file>

<file path=customXml/itemProps2020.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2021.xml><?xml version="1.0" encoding="utf-8"?>
<ds:datastoreItem xmlns:ds="http://schemas.openxmlformats.org/officeDocument/2006/customXml" ds:itemID="{22DA1F4D-4BB1-424B-8B9B-1887B11D0422}">
  <ds:schemaRefs>
    <ds:schemaRef ds:uri="http://schemas.microsoft.com/VisualStudio/2011/storyboarding/control"/>
  </ds:schemaRefs>
</ds:datastoreItem>
</file>

<file path=customXml/itemProps2022.xml><?xml version="1.0" encoding="utf-8"?>
<ds:datastoreItem xmlns:ds="http://schemas.openxmlformats.org/officeDocument/2006/customXml" ds:itemID="{C0692CA5-2CC4-4B8D-AFC8-B5585F191B06}">
  <ds:schemaRefs>
    <ds:schemaRef ds:uri="http://schemas.microsoft.com/VisualStudio/2011/storyboarding/control"/>
  </ds:schemaRefs>
</ds:datastoreItem>
</file>

<file path=customXml/itemProps2023.xml><?xml version="1.0" encoding="utf-8"?>
<ds:datastoreItem xmlns:ds="http://schemas.openxmlformats.org/officeDocument/2006/customXml" ds:itemID="{4FFF7EDC-CB46-4AE2-81B6-E394E6D5B30F}">
  <ds:schemaRefs>
    <ds:schemaRef ds:uri="http://schemas.microsoft.com/VisualStudio/2011/storyboarding/control"/>
  </ds:schemaRefs>
</ds:datastoreItem>
</file>

<file path=customXml/itemProps2024.xml><?xml version="1.0" encoding="utf-8"?>
<ds:datastoreItem xmlns:ds="http://schemas.openxmlformats.org/officeDocument/2006/customXml" ds:itemID="{2C817CA4-B380-49B5-8283-151C19D2730F}">
  <ds:schemaRefs>
    <ds:schemaRef ds:uri="http://schemas.microsoft.com/VisualStudio/2011/storyboarding/control"/>
  </ds:schemaRefs>
</ds:datastoreItem>
</file>

<file path=customXml/itemProps2025.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2026.xml><?xml version="1.0" encoding="utf-8"?>
<ds:datastoreItem xmlns:ds="http://schemas.openxmlformats.org/officeDocument/2006/customXml" ds:itemID="{9A857C66-BC9C-47B8-A41B-750899EF3471}">
  <ds:schemaRefs>
    <ds:schemaRef ds:uri="http://schemas.microsoft.com/VisualStudio/2011/storyboarding/control"/>
  </ds:schemaRefs>
</ds:datastoreItem>
</file>

<file path=customXml/itemProps2027.xml><?xml version="1.0" encoding="utf-8"?>
<ds:datastoreItem xmlns:ds="http://schemas.openxmlformats.org/officeDocument/2006/customXml" ds:itemID="{A013BCC6-4E72-443E-BA34-FBA49AC93C58}">
  <ds:schemaRefs>
    <ds:schemaRef ds:uri="http://schemas.microsoft.com/VisualStudio/2011/storyboarding/control"/>
  </ds:schemaRefs>
</ds:datastoreItem>
</file>

<file path=customXml/itemProps2028.xml><?xml version="1.0" encoding="utf-8"?>
<ds:datastoreItem xmlns:ds="http://schemas.openxmlformats.org/officeDocument/2006/customXml" ds:itemID="{4C3AF711-D1D5-496A-BF3A-F401665EFA8C}">
  <ds:schemaRefs>
    <ds:schemaRef ds:uri="http://schemas.microsoft.com/VisualStudio/2011/storyboarding/control"/>
  </ds:schemaRefs>
</ds:datastoreItem>
</file>

<file path=customXml/itemProps2029.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203.xml><?xml version="1.0" encoding="utf-8"?>
<ds:datastoreItem xmlns:ds="http://schemas.openxmlformats.org/officeDocument/2006/customXml" ds:itemID="{2BA8FB57-04D0-45EF-8B94-64E1E91DBF5C}">
  <ds:schemaRefs>
    <ds:schemaRef ds:uri="http://schemas.microsoft.com/VisualStudio/2011/storyboarding/control"/>
  </ds:schemaRefs>
</ds:datastoreItem>
</file>

<file path=customXml/itemProps2030.xml><?xml version="1.0" encoding="utf-8"?>
<ds:datastoreItem xmlns:ds="http://schemas.openxmlformats.org/officeDocument/2006/customXml" ds:itemID="{6D516BA4-AE89-49F0-818D-5F01EA6C3DF5}">
  <ds:schemaRefs>
    <ds:schemaRef ds:uri="http://schemas.microsoft.com/VisualStudio/2011/storyboarding/control"/>
  </ds:schemaRefs>
</ds:datastoreItem>
</file>

<file path=customXml/itemProps2031.xml><?xml version="1.0" encoding="utf-8"?>
<ds:datastoreItem xmlns:ds="http://schemas.openxmlformats.org/officeDocument/2006/customXml" ds:itemID="{A8829618-F4C3-4DED-9AFD-DDDEC2E57E91}">
  <ds:schemaRefs>
    <ds:schemaRef ds:uri="http://schemas.microsoft.com/VisualStudio/2011/storyboarding/control"/>
  </ds:schemaRefs>
</ds:datastoreItem>
</file>

<file path=customXml/itemProps2032.xml><?xml version="1.0" encoding="utf-8"?>
<ds:datastoreItem xmlns:ds="http://schemas.openxmlformats.org/officeDocument/2006/customXml" ds:itemID="{6D144715-6AD9-40DB-BB19-FAE1DFCE3DA9}">
  <ds:schemaRefs>
    <ds:schemaRef ds:uri="http://schemas.microsoft.com/VisualStudio/2011/storyboarding/control"/>
  </ds:schemaRefs>
</ds:datastoreItem>
</file>

<file path=customXml/itemProps2033.xml><?xml version="1.0" encoding="utf-8"?>
<ds:datastoreItem xmlns:ds="http://schemas.openxmlformats.org/officeDocument/2006/customXml" ds:itemID="{D9E0AADA-324D-4A4E-B909-844B15AFB3FB}">
  <ds:schemaRefs>
    <ds:schemaRef ds:uri="http://schemas.microsoft.com/VisualStudio/2011/storyboarding/control"/>
  </ds:schemaRefs>
</ds:datastoreItem>
</file>

<file path=customXml/itemProps2034.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2035.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2036.xml><?xml version="1.0" encoding="utf-8"?>
<ds:datastoreItem xmlns:ds="http://schemas.openxmlformats.org/officeDocument/2006/customXml" ds:itemID="{CB4D0C4B-5E8A-4BAC-B330-376B4956C798}">
  <ds:schemaRefs>
    <ds:schemaRef ds:uri="http://schemas.microsoft.com/VisualStudio/2011/storyboarding/control"/>
  </ds:schemaRefs>
</ds:datastoreItem>
</file>

<file path=customXml/itemProps2037.xml><?xml version="1.0" encoding="utf-8"?>
<ds:datastoreItem xmlns:ds="http://schemas.openxmlformats.org/officeDocument/2006/customXml" ds:itemID="{DBC0E6DC-FEA4-4972-82ED-AC4E7E579AB3}">
  <ds:schemaRefs>
    <ds:schemaRef ds:uri="http://schemas.microsoft.com/VisualStudio/2011/storyboarding/control"/>
  </ds:schemaRefs>
</ds:datastoreItem>
</file>

<file path=customXml/itemProps2038.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2039.xml><?xml version="1.0" encoding="utf-8"?>
<ds:datastoreItem xmlns:ds="http://schemas.openxmlformats.org/officeDocument/2006/customXml" ds:itemID="{4905E703-4A36-4FA3-8E4A-BA19747DCCB6}">
  <ds:schemaRefs>
    <ds:schemaRef ds:uri="http://schemas.microsoft.com/VisualStudio/2011/storyboarding/control"/>
  </ds:schemaRefs>
</ds:datastoreItem>
</file>

<file path=customXml/itemProps204.xml><?xml version="1.0" encoding="utf-8"?>
<ds:datastoreItem xmlns:ds="http://schemas.openxmlformats.org/officeDocument/2006/customXml" ds:itemID="{E6A4AA93-3747-4312-90CD-244719721C0B}">
  <ds:schemaRefs>
    <ds:schemaRef ds:uri="http://schemas.microsoft.com/VisualStudio/2011/storyboarding/control"/>
  </ds:schemaRefs>
</ds:datastoreItem>
</file>

<file path=customXml/itemProps2040.xml><?xml version="1.0" encoding="utf-8"?>
<ds:datastoreItem xmlns:ds="http://schemas.openxmlformats.org/officeDocument/2006/customXml" ds:itemID="{C7061B32-EB10-425A-A67A-416E06E25221}">
  <ds:schemaRefs>
    <ds:schemaRef ds:uri="http://schemas.microsoft.com/VisualStudio/2011/storyboarding/control"/>
  </ds:schemaRefs>
</ds:datastoreItem>
</file>

<file path=customXml/itemProps2041.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2042.xml><?xml version="1.0" encoding="utf-8"?>
<ds:datastoreItem xmlns:ds="http://schemas.openxmlformats.org/officeDocument/2006/customXml" ds:itemID="{094875A7-B224-4CE8-8CE1-17A2F19D998B}">
  <ds:schemaRefs>
    <ds:schemaRef ds:uri="http://schemas.microsoft.com/VisualStudio/2011/storyboarding/control"/>
  </ds:schemaRefs>
</ds:datastoreItem>
</file>

<file path=customXml/itemProps2043.xml><?xml version="1.0" encoding="utf-8"?>
<ds:datastoreItem xmlns:ds="http://schemas.openxmlformats.org/officeDocument/2006/customXml" ds:itemID="{EDDE5976-311A-495F-AA0C-AFE2F84C9D15}">
  <ds:schemaRefs>
    <ds:schemaRef ds:uri="http://schemas.microsoft.com/VisualStudio/2011/storyboarding/control"/>
  </ds:schemaRefs>
</ds:datastoreItem>
</file>

<file path=customXml/itemProps2044.xml><?xml version="1.0" encoding="utf-8"?>
<ds:datastoreItem xmlns:ds="http://schemas.openxmlformats.org/officeDocument/2006/customXml" ds:itemID="{5E4FCA7A-A609-4D50-9D49-24AEB4D597D6}">
  <ds:schemaRefs>
    <ds:schemaRef ds:uri="http://schemas.microsoft.com/VisualStudio/2011/storyboarding/control"/>
  </ds:schemaRefs>
</ds:datastoreItem>
</file>

<file path=customXml/itemProps2045.xml><?xml version="1.0" encoding="utf-8"?>
<ds:datastoreItem xmlns:ds="http://schemas.openxmlformats.org/officeDocument/2006/customXml" ds:itemID="{8AE2CDB0-1DB6-4DF1-965F-0DE46DCFA4F2}">
  <ds:schemaRefs>
    <ds:schemaRef ds:uri="http://schemas.microsoft.com/VisualStudio/2011/storyboarding/control"/>
  </ds:schemaRefs>
</ds:datastoreItem>
</file>

<file path=customXml/itemProps2046.xml><?xml version="1.0" encoding="utf-8"?>
<ds:datastoreItem xmlns:ds="http://schemas.openxmlformats.org/officeDocument/2006/customXml" ds:itemID="{EB2398BF-66EC-4B56-8417-557A2B4F6A90}">
  <ds:schemaRefs>
    <ds:schemaRef ds:uri="http://schemas.microsoft.com/VisualStudio/2011/storyboarding/control"/>
  </ds:schemaRefs>
</ds:datastoreItem>
</file>

<file path=customXml/itemProps2047.xml><?xml version="1.0" encoding="utf-8"?>
<ds:datastoreItem xmlns:ds="http://schemas.openxmlformats.org/officeDocument/2006/customXml" ds:itemID="{5EBC2267-CDA8-4AB4-8572-6FC15656FCFA}">
  <ds:schemaRefs>
    <ds:schemaRef ds:uri="http://schemas.microsoft.com/VisualStudio/2011/storyboarding/control"/>
  </ds:schemaRefs>
</ds:datastoreItem>
</file>

<file path=customXml/itemProps2048.xml><?xml version="1.0" encoding="utf-8"?>
<ds:datastoreItem xmlns:ds="http://schemas.openxmlformats.org/officeDocument/2006/customXml" ds:itemID="{920D1D46-F33F-4D62-B9FA-8F9A6B223357}">
  <ds:schemaRefs>
    <ds:schemaRef ds:uri="http://schemas.microsoft.com/VisualStudio/2011/storyboarding/control"/>
  </ds:schemaRefs>
</ds:datastoreItem>
</file>

<file path=customXml/itemProps2049.xml><?xml version="1.0" encoding="utf-8"?>
<ds:datastoreItem xmlns:ds="http://schemas.openxmlformats.org/officeDocument/2006/customXml" ds:itemID="{76F6E75A-1D75-4466-8492-B0E7FF9951A7}">
  <ds:schemaRefs>
    <ds:schemaRef ds:uri="http://schemas.microsoft.com/VisualStudio/2011/storyboarding/control"/>
  </ds:schemaRefs>
</ds:datastoreItem>
</file>

<file path=customXml/itemProps205.xml><?xml version="1.0" encoding="utf-8"?>
<ds:datastoreItem xmlns:ds="http://schemas.openxmlformats.org/officeDocument/2006/customXml" ds:itemID="{D6396A2D-F429-4D8B-8AC7-8F4402B84313}">
  <ds:schemaRefs>
    <ds:schemaRef ds:uri="http://schemas.microsoft.com/VisualStudio/2011/storyboarding/control"/>
  </ds:schemaRefs>
</ds:datastoreItem>
</file>

<file path=customXml/itemProps2050.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2051.xml><?xml version="1.0" encoding="utf-8"?>
<ds:datastoreItem xmlns:ds="http://schemas.openxmlformats.org/officeDocument/2006/customXml" ds:itemID="{DCEE4BDB-3111-44CD-A6AF-85AA40524E61}">
  <ds:schemaRefs>
    <ds:schemaRef ds:uri="http://schemas.microsoft.com/VisualStudio/2011/storyboarding/control"/>
  </ds:schemaRefs>
</ds:datastoreItem>
</file>

<file path=customXml/itemProps2052.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2053.xml><?xml version="1.0" encoding="utf-8"?>
<ds:datastoreItem xmlns:ds="http://schemas.openxmlformats.org/officeDocument/2006/customXml" ds:itemID="{6CE0E67B-6136-46EC-9159-D934C7EB78F6}">
  <ds:schemaRefs>
    <ds:schemaRef ds:uri="http://schemas.microsoft.com/VisualStudio/2011/storyboarding/control"/>
  </ds:schemaRefs>
</ds:datastoreItem>
</file>

<file path=customXml/itemProps2054.xml><?xml version="1.0" encoding="utf-8"?>
<ds:datastoreItem xmlns:ds="http://schemas.openxmlformats.org/officeDocument/2006/customXml" ds:itemID="{7A605535-D795-4D4E-B236-3267AFA2D240}">
  <ds:schemaRefs>
    <ds:schemaRef ds:uri="http://schemas.microsoft.com/VisualStudio/2011/storyboarding/control"/>
  </ds:schemaRefs>
</ds:datastoreItem>
</file>

<file path=customXml/itemProps2055.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2056.xml><?xml version="1.0" encoding="utf-8"?>
<ds:datastoreItem xmlns:ds="http://schemas.openxmlformats.org/officeDocument/2006/customXml" ds:itemID="{591573F9-852C-4DF9-86A6-A190FA8DB1D2}">
  <ds:schemaRefs>
    <ds:schemaRef ds:uri="http://schemas.microsoft.com/VisualStudio/2011/storyboarding/control"/>
  </ds:schemaRefs>
</ds:datastoreItem>
</file>

<file path=customXml/itemProps2057.xml><?xml version="1.0" encoding="utf-8"?>
<ds:datastoreItem xmlns:ds="http://schemas.openxmlformats.org/officeDocument/2006/customXml" ds:itemID="{33383865-9EB2-4437-B2B5-CDD2DFF1EBFF}">
  <ds:schemaRefs>
    <ds:schemaRef ds:uri="http://schemas.microsoft.com/VisualStudio/2011/storyboarding/control"/>
  </ds:schemaRefs>
</ds:datastoreItem>
</file>

<file path=customXml/itemProps2058.xml><?xml version="1.0" encoding="utf-8"?>
<ds:datastoreItem xmlns:ds="http://schemas.openxmlformats.org/officeDocument/2006/customXml" ds:itemID="{44A3417D-DEBA-49EE-81E0-F16CFE47676D}">
  <ds:schemaRefs>
    <ds:schemaRef ds:uri="http://schemas.microsoft.com/VisualStudio/2011/storyboarding/control"/>
  </ds:schemaRefs>
</ds:datastoreItem>
</file>

<file path=customXml/itemProps2059.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206.xml><?xml version="1.0" encoding="utf-8"?>
<ds:datastoreItem xmlns:ds="http://schemas.openxmlformats.org/officeDocument/2006/customXml" ds:itemID="{ED7FC2C5-762B-4022-996D-B4BEEF5ED76F}">
  <ds:schemaRefs>
    <ds:schemaRef ds:uri="http://schemas.microsoft.com/VisualStudio/2011/storyboarding/control"/>
  </ds:schemaRefs>
</ds:datastoreItem>
</file>

<file path=customXml/itemProps2060.xml><?xml version="1.0" encoding="utf-8"?>
<ds:datastoreItem xmlns:ds="http://schemas.openxmlformats.org/officeDocument/2006/customXml" ds:itemID="{19D99EEF-312C-4422-A0D3-A28276EFF540}">
  <ds:schemaRefs>
    <ds:schemaRef ds:uri="http://schemas.microsoft.com/VisualStudio/2011/storyboarding/control"/>
  </ds:schemaRefs>
</ds:datastoreItem>
</file>

<file path=customXml/itemProps2061.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2062.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2063.xml><?xml version="1.0" encoding="utf-8"?>
<ds:datastoreItem xmlns:ds="http://schemas.openxmlformats.org/officeDocument/2006/customXml" ds:itemID="{1F65DCB2-B5CF-47FF-8A77-3C644C349DA3}">
  <ds:schemaRefs>
    <ds:schemaRef ds:uri="http://schemas.microsoft.com/VisualStudio/2011/storyboarding/control"/>
  </ds:schemaRefs>
</ds:datastoreItem>
</file>

<file path=customXml/itemProps2064.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2065.xml><?xml version="1.0" encoding="utf-8"?>
<ds:datastoreItem xmlns:ds="http://schemas.openxmlformats.org/officeDocument/2006/customXml" ds:itemID="{EC54DFA0-2515-4B42-B96C-20CE4DD3BC04}">
  <ds:schemaRefs>
    <ds:schemaRef ds:uri="http://schemas.microsoft.com/VisualStudio/2011/storyboarding/control"/>
  </ds:schemaRefs>
</ds:datastoreItem>
</file>

<file path=customXml/itemProps2066.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2067.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2068.xml><?xml version="1.0" encoding="utf-8"?>
<ds:datastoreItem xmlns:ds="http://schemas.openxmlformats.org/officeDocument/2006/customXml" ds:itemID="{1F6EC7C5-CCA2-44C2-B1B2-4D45BA14F619}">
  <ds:schemaRefs>
    <ds:schemaRef ds:uri="http://schemas.microsoft.com/VisualStudio/2011/storyboarding/control"/>
  </ds:schemaRefs>
</ds:datastoreItem>
</file>

<file path=customXml/itemProps2069.xml><?xml version="1.0" encoding="utf-8"?>
<ds:datastoreItem xmlns:ds="http://schemas.openxmlformats.org/officeDocument/2006/customXml" ds:itemID="{3A80C815-5CC2-4EC7-95E6-40E76D09521C}">
  <ds:schemaRefs>
    <ds:schemaRef ds:uri="http://schemas.microsoft.com/VisualStudio/2011/storyboarding/control"/>
  </ds:schemaRefs>
</ds:datastoreItem>
</file>

<file path=customXml/itemProps207.xml><?xml version="1.0" encoding="utf-8"?>
<ds:datastoreItem xmlns:ds="http://schemas.openxmlformats.org/officeDocument/2006/customXml" ds:itemID="{C173419C-C0BE-45CD-9AF9-4B265399B84A}">
  <ds:schemaRefs>
    <ds:schemaRef ds:uri="http://schemas.microsoft.com/VisualStudio/2011/storyboarding/control"/>
  </ds:schemaRefs>
</ds:datastoreItem>
</file>

<file path=customXml/itemProps2070.xml><?xml version="1.0" encoding="utf-8"?>
<ds:datastoreItem xmlns:ds="http://schemas.openxmlformats.org/officeDocument/2006/customXml" ds:itemID="{5B71D964-4F06-4031-B47E-C9270CF81264}">
  <ds:schemaRefs>
    <ds:schemaRef ds:uri="http://schemas.microsoft.com/VisualStudio/2011/storyboarding/control"/>
  </ds:schemaRefs>
</ds:datastoreItem>
</file>

<file path=customXml/itemProps2071.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2072.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2073.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2074.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2075.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2076.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2077.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2078.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2079.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208.xml><?xml version="1.0" encoding="utf-8"?>
<ds:datastoreItem xmlns:ds="http://schemas.openxmlformats.org/officeDocument/2006/customXml" ds:itemID="{5BC5CBC7-DF8C-4AF7-9883-0EC508EE6201}">
  <ds:schemaRefs>
    <ds:schemaRef ds:uri="http://schemas.microsoft.com/VisualStudio/2011/storyboarding/control"/>
  </ds:schemaRefs>
</ds:datastoreItem>
</file>

<file path=customXml/itemProps2080.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2081.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2082.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2083.xml><?xml version="1.0" encoding="utf-8"?>
<ds:datastoreItem xmlns:ds="http://schemas.openxmlformats.org/officeDocument/2006/customXml" ds:itemID="{76825760-B1EA-4FB6-AC21-540E2DDEDA82}">
  <ds:schemaRefs>
    <ds:schemaRef ds:uri="http://schemas.microsoft.com/VisualStudio/2011/storyboarding/control"/>
  </ds:schemaRefs>
</ds:datastoreItem>
</file>

<file path=customXml/itemProps2084.xml><?xml version="1.0" encoding="utf-8"?>
<ds:datastoreItem xmlns:ds="http://schemas.openxmlformats.org/officeDocument/2006/customXml" ds:itemID="{3CE9A19F-9C09-4D88-8010-80A478FC9192}">
  <ds:schemaRefs>
    <ds:schemaRef ds:uri="http://schemas.microsoft.com/VisualStudio/2011/storyboarding/control"/>
  </ds:schemaRefs>
</ds:datastoreItem>
</file>

<file path=customXml/itemProps2085.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2086.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2087.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2088.xml><?xml version="1.0" encoding="utf-8"?>
<ds:datastoreItem xmlns:ds="http://schemas.openxmlformats.org/officeDocument/2006/customXml" ds:itemID="{7E17B8B1-4E66-4D52-A0BB-FCE9223E9884}">
  <ds:schemaRefs>
    <ds:schemaRef ds:uri="http://schemas.microsoft.com/VisualStudio/2011/storyboarding/control"/>
  </ds:schemaRefs>
</ds:datastoreItem>
</file>

<file path=customXml/itemProps2089.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209.xml><?xml version="1.0" encoding="utf-8"?>
<ds:datastoreItem xmlns:ds="http://schemas.openxmlformats.org/officeDocument/2006/customXml" ds:itemID="{39042ED5-E60C-41E0-A355-F3F7EA59EF45}">
  <ds:schemaRefs>
    <ds:schemaRef ds:uri="http://schemas.microsoft.com/VisualStudio/2011/storyboarding/control"/>
  </ds:schemaRefs>
</ds:datastoreItem>
</file>

<file path=customXml/itemProps2090.xml><?xml version="1.0" encoding="utf-8"?>
<ds:datastoreItem xmlns:ds="http://schemas.openxmlformats.org/officeDocument/2006/customXml" ds:itemID="{430D746D-130D-4450-8E86-EE7445B5A44E}">
  <ds:schemaRefs>
    <ds:schemaRef ds:uri="http://schemas.microsoft.com/VisualStudio/2011/storyboarding/control"/>
  </ds:schemaRefs>
</ds:datastoreItem>
</file>

<file path=customXml/itemProps2091.xml><?xml version="1.0" encoding="utf-8"?>
<ds:datastoreItem xmlns:ds="http://schemas.openxmlformats.org/officeDocument/2006/customXml" ds:itemID="{3CFC0A5E-1BAD-4BFB-A721-DE5178142297}">
  <ds:schemaRefs>
    <ds:schemaRef ds:uri="http://schemas.microsoft.com/VisualStudio/2011/storyboarding/control"/>
  </ds:schemaRefs>
</ds:datastoreItem>
</file>

<file path=customXml/itemProps2092.xml><?xml version="1.0" encoding="utf-8"?>
<ds:datastoreItem xmlns:ds="http://schemas.openxmlformats.org/officeDocument/2006/customXml" ds:itemID="{7B361073-C6AE-4531-9A37-C083AD316E6A}">
  <ds:schemaRefs>
    <ds:schemaRef ds:uri="http://schemas.microsoft.com/VisualStudio/2011/storyboarding/control"/>
  </ds:schemaRefs>
</ds:datastoreItem>
</file>

<file path=customXml/itemProps2093.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2094.xml><?xml version="1.0" encoding="utf-8"?>
<ds:datastoreItem xmlns:ds="http://schemas.openxmlformats.org/officeDocument/2006/customXml" ds:itemID="{683E7DB1-C876-47F9-A753-7A6C931B12AA}">
  <ds:schemaRefs>
    <ds:schemaRef ds:uri="http://schemas.microsoft.com/VisualStudio/2011/storyboarding/control"/>
  </ds:schemaRefs>
</ds:datastoreItem>
</file>

<file path=customXml/itemProps2095.xml><?xml version="1.0" encoding="utf-8"?>
<ds:datastoreItem xmlns:ds="http://schemas.openxmlformats.org/officeDocument/2006/customXml" ds:itemID="{57A4B9CC-E755-4BD0-97AC-3629039C8A30}">
  <ds:schemaRefs>
    <ds:schemaRef ds:uri="http://schemas.microsoft.com/VisualStudio/2011/storyboarding/control"/>
  </ds:schemaRefs>
</ds:datastoreItem>
</file>

<file path=customXml/itemProps2096.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2097.xml><?xml version="1.0" encoding="utf-8"?>
<ds:datastoreItem xmlns:ds="http://schemas.openxmlformats.org/officeDocument/2006/customXml" ds:itemID="{A9C5F189-7219-418E-BE60-15CA8DDD879A}">
  <ds:schemaRefs>
    <ds:schemaRef ds:uri="http://schemas.microsoft.com/VisualStudio/2011/storyboarding/control"/>
  </ds:schemaRefs>
</ds:datastoreItem>
</file>

<file path=customXml/itemProps2098.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2099.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21.xml><?xml version="1.0" encoding="utf-8"?>
<ds:datastoreItem xmlns:ds="http://schemas.openxmlformats.org/officeDocument/2006/customXml" ds:itemID="{B7B10A44-0290-49AE-BF73-FCFCA696E6E1}">
  <ds:schemaRefs>
    <ds:schemaRef ds:uri="http://schemas.microsoft.com/VisualStudio/2011/storyboarding/control"/>
  </ds:schemaRefs>
</ds:datastoreItem>
</file>

<file path=customXml/itemProps210.xml><?xml version="1.0" encoding="utf-8"?>
<ds:datastoreItem xmlns:ds="http://schemas.openxmlformats.org/officeDocument/2006/customXml" ds:itemID="{AAA246F9-0E3C-4A36-A457-91E09C37732A}">
  <ds:schemaRefs>
    <ds:schemaRef ds:uri="http://schemas.microsoft.com/VisualStudio/2011/storyboarding/control"/>
  </ds:schemaRefs>
</ds:datastoreItem>
</file>

<file path=customXml/itemProps2100.xml><?xml version="1.0" encoding="utf-8"?>
<ds:datastoreItem xmlns:ds="http://schemas.openxmlformats.org/officeDocument/2006/customXml" ds:itemID="{8905B27B-06AE-4C4C-9705-438FE8BEEA25}">
  <ds:schemaRefs>
    <ds:schemaRef ds:uri="http://schemas.microsoft.com/VisualStudio/2011/storyboarding/control"/>
  </ds:schemaRefs>
</ds:datastoreItem>
</file>

<file path=customXml/itemProps2101.xml><?xml version="1.0" encoding="utf-8"?>
<ds:datastoreItem xmlns:ds="http://schemas.openxmlformats.org/officeDocument/2006/customXml" ds:itemID="{21A0E118-52F9-4F46-A5BB-0FB2F501DC6D}">
  <ds:schemaRefs>
    <ds:schemaRef ds:uri="http://schemas.microsoft.com/VisualStudio/2011/storyboarding/control"/>
  </ds:schemaRefs>
</ds:datastoreItem>
</file>

<file path=customXml/itemProps2102.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2103.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2104.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2105.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2106.xml><?xml version="1.0" encoding="utf-8"?>
<ds:datastoreItem xmlns:ds="http://schemas.openxmlformats.org/officeDocument/2006/customXml" ds:itemID="{D92C6213-6815-4555-A3A5-60586DA67B61}">
  <ds:schemaRefs>
    <ds:schemaRef ds:uri="http://schemas.microsoft.com/VisualStudio/2011/storyboarding/control"/>
  </ds:schemaRefs>
</ds:datastoreItem>
</file>

<file path=customXml/itemProps2107.xml><?xml version="1.0" encoding="utf-8"?>
<ds:datastoreItem xmlns:ds="http://schemas.openxmlformats.org/officeDocument/2006/customXml" ds:itemID="{5ED9ACCB-BC35-4EDE-9D81-FE11DD0D7457}">
  <ds:schemaRefs>
    <ds:schemaRef ds:uri="http://schemas.microsoft.com/VisualStudio/2011/storyboarding/control"/>
  </ds:schemaRefs>
</ds:datastoreItem>
</file>

<file path=customXml/itemProps2108.xml><?xml version="1.0" encoding="utf-8"?>
<ds:datastoreItem xmlns:ds="http://schemas.openxmlformats.org/officeDocument/2006/customXml" ds:itemID="{CDA9C1EA-643C-499F-9093-1C7CFBD18F66}">
  <ds:schemaRefs>
    <ds:schemaRef ds:uri="http://schemas.microsoft.com/VisualStudio/2011/storyboarding/control"/>
  </ds:schemaRefs>
</ds:datastoreItem>
</file>

<file path=customXml/itemProps2109.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211.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2110.xml><?xml version="1.0" encoding="utf-8"?>
<ds:datastoreItem xmlns:ds="http://schemas.openxmlformats.org/officeDocument/2006/customXml" ds:itemID="{49E01834-ED90-4359-82A9-565D4AA7B93F}">
  <ds:schemaRefs>
    <ds:schemaRef ds:uri="http://schemas.microsoft.com/VisualStudio/2011/storyboarding/control"/>
  </ds:schemaRefs>
</ds:datastoreItem>
</file>

<file path=customXml/itemProps2111.xml><?xml version="1.0" encoding="utf-8"?>
<ds:datastoreItem xmlns:ds="http://schemas.openxmlformats.org/officeDocument/2006/customXml" ds:itemID="{DA3D44BE-C9FE-41DC-8EF3-0241BE0C5C6E}">
  <ds:schemaRefs>
    <ds:schemaRef ds:uri="http://schemas.microsoft.com/VisualStudio/2011/storyboarding/control"/>
  </ds:schemaRefs>
</ds:datastoreItem>
</file>

<file path=customXml/itemProps2112.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2113.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2114.xml><?xml version="1.0" encoding="utf-8"?>
<ds:datastoreItem xmlns:ds="http://schemas.openxmlformats.org/officeDocument/2006/customXml" ds:itemID="{C1BD32CF-5F5B-4963-9948-4442536BE54D}">
  <ds:schemaRefs>
    <ds:schemaRef ds:uri="http://schemas.microsoft.com/VisualStudio/2011/storyboarding/control"/>
  </ds:schemaRefs>
</ds:datastoreItem>
</file>

<file path=customXml/itemProps2115.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2116.xml><?xml version="1.0" encoding="utf-8"?>
<ds:datastoreItem xmlns:ds="http://schemas.openxmlformats.org/officeDocument/2006/customXml" ds:itemID="{88CB6B9E-1F0F-42CD-8224-7530D761FD8C}">
  <ds:schemaRefs>
    <ds:schemaRef ds:uri="http://schemas.microsoft.com/VisualStudio/2011/storyboarding/control"/>
  </ds:schemaRefs>
</ds:datastoreItem>
</file>

<file path=customXml/itemProps2117.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2118.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2119.xml><?xml version="1.0" encoding="utf-8"?>
<ds:datastoreItem xmlns:ds="http://schemas.openxmlformats.org/officeDocument/2006/customXml" ds:itemID="{DEC80AED-C346-4CF5-B222-9BB1C48155F9}">
  <ds:schemaRefs>
    <ds:schemaRef ds:uri="http://schemas.microsoft.com/VisualStudio/2011/storyboarding/control"/>
  </ds:schemaRefs>
</ds:datastoreItem>
</file>

<file path=customXml/itemProps212.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2120.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2121.xml><?xml version="1.0" encoding="utf-8"?>
<ds:datastoreItem xmlns:ds="http://schemas.openxmlformats.org/officeDocument/2006/customXml" ds:itemID="{49B4EEF3-EB29-4C85-A6EF-28B31E10BBC4}">
  <ds:schemaRefs>
    <ds:schemaRef ds:uri="http://schemas.microsoft.com/VisualStudio/2011/storyboarding/control"/>
  </ds:schemaRefs>
</ds:datastoreItem>
</file>

<file path=customXml/itemProps2122.xml><?xml version="1.0" encoding="utf-8"?>
<ds:datastoreItem xmlns:ds="http://schemas.openxmlformats.org/officeDocument/2006/customXml" ds:itemID="{52AD359A-FFB5-45CB-B9A6-CC625ABB781E}">
  <ds:schemaRefs>
    <ds:schemaRef ds:uri="http://schemas.microsoft.com/VisualStudio/2011/storyboarding/control"/>
  </ds:schemaRefs>
</ds:datastoreItem>
</file>

<file path=customXml/itemProps2123.xml><?xml version="1.0" encoding="utf-8"?>
<ds:datastoreItem xmlns:ds="http://schemas.openxmlformats.org/officeDocument/2006/customXml" ds:itemID="{A9824D20-E1DE-4B57-A6F7-F50DAD6E85A3}">
  <ds:schemaRefs>
    <ds:schemaRef ds:uri="http://schemas.microsoft.com/VisualStudio/2011/storyboarding/control"/>
  </ds:schemaRefs>
</ds:datastoreItem>
</file>

<file path=customXml/itemProps2124.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2125.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2126.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2127.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2128.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2129.xml><?xml version="1.0" encoding="utf-8"?>
<ds:datastoreItem xmlns:ds="http://schemas.openxmlformats.org/officeDocument/2006/customXml" ds:itemID="{03F5F604-C745-484D-B37B-7474395B1299}">
  <ds:schemaRefs>
    <ds:schemaRef ds:uri="http://schemas.microsoft.com/VisualStudio/2011/storyboarding/control"/>
  </ds:schemaRefs>
</ds:datastoreItem>
</file>

<file path=customXml/itemProps213.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2130.xml><?xml version="1.0" encoding="utf-8"?>
<ds:datastoreItem xmlns:ds="http://schemas.openxmlformats.org/officeDocument/2006/customXml" ds:itemID="{1DFC4DBE-4F09-40EF-9FBF-03F45B1BBFC3}">
  <ds:schemaRefs>
    <ds:schemaRef ds:uri="http://schemas.microsoft.com/VisualStudio/2011/storyboarding/control"/>
  </ds:schemaRefs>
</ds:datastoreItem>
</file>

<file path=customXml/itemProps2131.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2132.xml><?xml version="1.0" encoding="utf-8"?>
<ds:datastoreItem xmlns:ds="http://schemas.openxmlformats.org/officeDocument/2006/customXml" ds:itemID="{116AF162-37C9-41B7-94CB-AF74804FECDA}">
  <ds:schemaRefs>
    <ds:schemaRef ds:uri="http://schemas.microsoft.com/VisualStudio/2011/storyboarding/control"/>
  </ds:schemaRefs>
</ds:datastoreItem>
</file>

<file path=customXml/itemProps2133.xml><?xml version="1.0" encoding="utf-8"?>
<ds:datastoreItem xmlns:ds="http://schemas.openxmlformats.org/officeDocument/2006/customXml" ds:itemID="{E7BE52A2-053E-4ADB-97FF-BD809C302D7F}">
  <ds:schemaRefs>
    <ds:schemaRef ds:uri="http://schemas.microsoft.com/VisualStudio/2011/storyboarding/control"/>
  </ds:schemaRefs>
</ds:datastoreItem>
</file>

<file path=customXml/itemProps2134.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2135.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2136.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2137.xml><?xml version="1.0" encoding="utf-8"?>
<ds:datastoreItem xmlns:ds="http://schemas.openxmlformats.org/officeDocument/2006/customXml" ds:itemID="{5CDF107D-7746-4DFA-B0FF-08FBA55212A2}">
  <ds:schemaRefs>
    <ds:schemaRef ds:uri="http://schemas.microsoft.com/VisualStudio/2011/storyboarding/control"/>
  </ds:schemaRefs>
</ds:datastoreItem>
</file>

<file path=customXml/itemProps2138.xml><?xml version="1.0" encoding="utf-8"?>
<ds:datastoreItem xmlns:ds="http://schemas.openxmlformats.org/officeDocument/2006/customXml" ds:itemID="{44DF3FFB-AD93-4293-BEE1-DBB3E8F9430D}">
  <ds:schemaRefs>
    <ds:schemaRef ds:uri="http://schemas.microsoft.com/VisualStudio/2011/storyboarding/control"/>
  </ds:schemaRefs>
</ds:datastoreItem>
</file>

<file path=customXml/itemProps2139.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214.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2140.xml><?xml version="1.0" encoding="utf-8"?>
<ds:datastoreItem xmlns:ds="http://schemas.openxmlformats.org/officeDocument/2006/customXml" ds:itemID="{76D57B6C-C0FA-4EA1-B444-AAC03F9F5C38}">
  <ds:schemaRefs>
    <ds:schemaRef ds:uri="http://schemas.microsoft.com/VisualStudio/2011/storyboarding/control"/>
  </ds:schemaRefs>
</ds:datastoreItem>
</file>

<file path=customXml/itemProps2141.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2142.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2143.xml><?xml version="1.0" encoding="utf-8"?>
<ds:datastoreItem xmlns:ds="http://schemas.openxmlformats.org/officeDocument/2006/customXml" ds:itemID="{E16B9195-5097-4111-B07C-BCD17F991D02}">
  <ds:schemaRefs>
    <ds:schemaRef ds:uri="http://schemas.microsoft.com/VisualStudio/2011/storyboarding/control"/>
  </ds:schemaRefs>
</ds:datastoreItem>
</file>

<file path=customXml/itemProps2144.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2145.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2146.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2147.xml><?xml version="1.0" encoding="utf-8"?>
<ds:datastoreItem xmlns:ds="http://schemas.openxmlformats.org/officeDocument/2006/customXml" ds:itemID="{888F45AB-6783-4C87-A85C-5DE58E562B37}">
  <ds:schemaRefs>
    <ds:schemaRef ds:uri="http://schemas.microsoft.com/VisualStudio/2011/storyboarding/control"/>
  </ds:schemaRefs>
</ds:datastoreItem>
</file>

<file path=customXml/itemProps2148.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2149.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215.xml><?xml version="1.0" encoding="utf-8"?>
<ds:datastoreItem xmlns:ds="http://schemas.openxmlformats.org/officeDocument/2006/customXml" ds:itemID="{69161EA0-4AD5-428F-B564-649A79BF57F9}">
  <ds:schemaRefs>
    <ds:schemaRef ds:uri="http://schemas.microsoft.com/VisualStudio/2011/storyboarding/control"/>
  </ds:schemaRefs>
</ds:datastoreItem>
</file>

<file path=customXml/itemProps2150.xml><?xml version="1.0" encoding="utf-8"?>
<ds:datastoreItem xmlns:ds="http://schemas.openxmlformats.org/officeDocument/2006/customXml" ds:itemID="{AF7DC3C4-7D0C-42A9-9F49-30AC02E74B98}">
  <ds:schemaRefs>
    <ds:schemaRef ds:uri="http://schemas.microsoft.com/VisualStudio/2011/storyboarding/control"/>
  </ds:schemaRefs>
</ds:datastoreItem>
</file>

<file path=customXml/itemProps2151.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2152.xml><?xml version="1.0" encoding="utf-8"?>
<ds:datastoreItem xmlns:ds="http://schemas.openxmlformats.org/officeDocument/2006/customXml" ds:itemID="{8BB6E77D-5456-494B-9145-3039FB38A1F1}">
  <ds:schemaRefs>
    <ds:schemaRef ds:uri="http://schemas.microsoft.com/VisualStudio/2011/storyboarding/control"/>
  </ds:schemaRefs>
</ds:datastoreItem>
</file>

<file path=customXml/itemProps2153.xml><?xml version="1.0" encoding="utf-8"?>
<ds:datastoreItem xmlns:ds="http://schemas.openxmlformats.org/officeDocument/2006/customXml" ds:itemID="{38001F33-34F2-49A0-98E6-6E8E4455505E}">
  <ds:schemaRefs>
    <ds:schemaRef ds:uri="http://schemas.microsoft.com/VisualStudio/2011/storyboarding/control"/>
  </ds:schemaRefs>
</ds:datastoreItem>
</file>

<file path=customXml/itemProps2154.xml><?xml version="1.0" encoding="utf-8"?>
<ds:datastoreItem xmlns:ds="http://schemas.openxmlformats.org/officeDocument/2006/customXml" ds:itemID="{169CB6CC-0B24-4D0F-A664-0DE3B0150A66}">
  <ds:schemaRefs>
    <ds:schemaRef ds:uri="http://schemas.microsoft.com/VisualStudio/2011/storyboarding/control"/>
  </ds:schemaRefs>
</ds:datastoreItem>
</file>

<file path=customXml/itemProps2155.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2156.xml><?xml version="1.0" encoding="utf-8"?>
<ds:datastoreItem xmlns:ds="http://schemas.openxmlformats.org/officeDocument/2006/customXml" ds:itemID="{EB185061-4999-4B6E-8A9A-72B36E8E866D}">
  <ds:schemaRefs>
    <ds:schemaRef ds:uri="http://schemas.microsoft.com/VisualStudio/2011/storyboarding/control"/>
  </ds:schemaRefs>
</ds:datastoreItem>
</file>

<file path=customXml/itemProps2157.xml><?xml version="1.0" encoding="utf-8"?>
<ds:datastoreItem xmlns:ds="http://schemas.openxmlformats.org/officeDocument/2006/customXml" ds:itemID="{3750B5CD-D620-47B7-9462-EE3AA7D7D94E}">
  <ds:schemaRefs>
    <ds:schemaRef ds:uri="http://schemas.microsoft.com/VisualStudio/2011/storyboarding/control"/>
  </ds:schemaRefs>
</ds:datastoreItem>
</file>

<file path=customXml/itemProps2158.xml><?xml version="1.0" encoding="utf-8"?>
<ds:datastoreItem xmlns:ds="http://schemas.openxmlformats.org/officeDocument/2006/customXml" ds:itemID="{7116DA75-0C9B-4783-A79C-985562F777EE}">
  <ds:schemaRefs>
    <ds:schemaRef ds:uri="http://schemas.microsoft.com/VisualStudio/2011/storyboarding/control"/>
  </ds:schemaRefs>
</ds:datastoreItem>
</file>

<file path=customXml/itemProps2159.xml><?xml version="1.0" encoding="utf-8"?>
<ds:datastoreItem xmlns:ds="http://schemas.openxmlformats.org/officeDocument/2006/customXml" ds:itemID="{1BCB0687-A63F-4851-B14C-4FC3E19C883E}">
  <ds:schemaRefs>
    <ds:schemaRef ds:uri="http://schemas.microsoft.com/VisualStudio/2011/storyboarding/control"/>
  </ds:schemaRefs>
</ds:datastoreItem>
</file>

<file path=customXml/itemProps216.xml><?xml version="1.0" encoding="utf-8"?>
<ds:datastoreItem xmlns:ds="http://schemas.openxmlformats.org/officeDocument/2006/customXml" ds:itemID="{77A537E1-32DA-4B04-8A37-333B9841AAB4}">
  <ds:schemaRefs>
    <ds:schemaRef ds:uri="http://schemas.microsoft.com/VisualStudio/2011/storyboarding/control"/>
  </ds:schemaRefs>
</ds:datastoreItem>
</file>

<file path=customXml/itemProps2160.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2161.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2162.xml><?xml version="1.0" encoding="utf-8"?>
<ds:datastoreItem xmlns:ds="http://schemas.openxmlformats.org/officeDocument/2006/customXml" ds:itemID="{ADFEF69C-C254-4F5C-BB65-3FE23A1E5273}">
  <ds:schemaRefs>
    <ds:schemaRef ds:uri="http://schemas.microsoft.com/VisualStudio/2011/storyboarding/control"/>
  </ds:schemaRefs>
</ds:datastoreItem>
</file>

<file path=customXml/itemProps2163.xml><?xml version="1.0" encoding="utf-8"?>
<ds:datastoreItem xmlns:ds="http://schemas.openxmlformats.org/officeDocument/2006/customXml" ds:itemID="{75A11F19-D567-4345-9898-A36C1A467951}">
  <ds:schemaRefs>
    <ds:schemaRef ds:uri="http://schemas.microsoft.com/VisualStudio/2011/storyboarding/control"/>
  </ds:schemaRefs>
</ds:datastoreItem>
</file>

<file path=customXml/itemProps2164.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2165.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2166.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2167.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2168.xml><?xml version="1.0" encoding="utf-8"?>
<ds:datastoreItem xmlns:ds="http://schemas.openxmlformats.org/officeDocument/2006/customXml" ds:itemID="{0B1E8FC9-E7D9-4117-ADD0-853646DF363A}">
  <ds:schemaRefs>
    <ds:schemaRef ds:uri="http://schemas.microsoft.com/VisualStudio/2011/storyboarding/control"/>
  </ds:schemaRefs>
</ds:datastoreItem>
</file>

<file path=customXml/itemProps2169.xml><?xml version="1.0" encoding="utf-8"?>
<ds:datastoreItem xmlns:ds="http://schemas.openxmlformats.org/officeDocument/2006/customXml" ds:itemID="{6485441B-04AB-4B3A-94C8-E9E8484F65C5}">
  <ds:schemaRefs>
    <ds:schemaRef ds:uri="http://schemas.microsoft.com/VisualStudio/2011/storyboarding/control"/>
  </ds:schemaRefs>
</ds:datastoreItem>
</file>

<file path=customXml/itemProps217.xml><?xml version="1.0" encoding="utf-8"?>
<ds:datastoreItem xmlns:ds="http://schemas.openxmlformats.org/officeDocument/2006/customXml" ds:itemID="{CB8A64E7-606A-427B-A8AC-1B488E595C89}">
  <ds:schemaRefs>
    <ds:schemaRef ds:uri="http://schemas.microsoft.com/VisualStudio/2011/storyboarding/control"/>
  </ds:schemaRefs>
</ds:datastoreItem>
</file>

<file path=customXml/itemProps2170.xml><?xml version="1.0" encoding="utf-8"?>
<ds:datastoreItem xmlns:ds="http://schemas.openxmlformats.org/officeDocument/2006/customXml" ds:itemID="{6AA0C499-7A84-4E8E-A76C-4D30D421F9DB}">
  <ds:schemaRefs>
    <ds:schemaRef ds:uri="http://schemas.microsoft.com/VisualStudio/2011/storyboarding/control"/>
  </ds:schemaRefs>
</ds:datastoreItem>
</file>

<file path=customXml/itemProps2171.xml><?xml version="1.0" encoding="utf-8"?>
<ds:datastoreItem xmlns:ds="http://schemas.openxmlformats.org/officeDocument/2006/customXml" ds:itemID="{B4029176-F986-499F-B6AB-D30C4DB34271}">
  <ds:schemaRefs>
    <ds:schemaRef ds:uri="http://schemas.microsoft.com/VisualStudio/2011/storyboarding/control"/>
  </ds:schemaRefs>
</ds:datastoreItem>
</file>

<file path=customXml/itemProps2172.xml><?xml version="1.0" encoding="utf-8"?>
<ds:datastoreItem xmlns:ds="http://schemas.openxmlformats.org/officeDocument/2006/customXml" ds:itemID="{D981163E-790C-4AF0-912B-364F1E37767C}">
  <ds:schemaRefs>
    <ds:schemaRef ds:uri="http://schemas.microsoft.com/VisualStudio/2011/storyboarding/control"/>
  </ds:schemaRefs>
</ds:datastoreItem>
</file>

<file path=customXml/itemProps2173.xml><?xml version="1.0" encoding="utf-8"?>
<ds:datastoreItem xmlns:ds="http://schemas.openxmlformats.org/officeDocument/2006/customXml" ds:itemID="{7F119784-2C61-42E1-873F-56A87BF1DD17}">
  <ds:schemaRefs>
    <ds:schemaRef ds:uri="http://schemas.microsoft.com/VisualStudio/2011/storyboarding/control"/>
  </ds:schemaRefs>
</ds:datastoreItem>
</file>

<file path=customXml/itemProps2174.xml><?xml version="1.0" encoding="utf-8"?>
<ds:datastoreItem xmlns:ds="http://schemas.openxmlformats.org/officeDocument/2006/customXml" ds:itemID="{076C7A0B-4175-46EE-8685-59A00B662B88}">
  <ds:schemaRefs>
    <ds:schemaRef ds:uri="http://schemas.microsoft.com/VisualStudio/2011/storyboarding/control"/>
  </ds:schemaRefs>
</ds:datastoreItem>
</file>

<file path=customXml/itemProps2175.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2176.xml><?xml version="1.0" encoding="utf-8"?>
<ds:datastoreItem xmlns:ds="http://schemas.openxmlformats.org/officeDocument/2006/customXml" ds:itemID="{0B443A2C-5FEC-46BC-B404-A3A1F338DA12}">
  <ds:schemaRefs>
    <ds:schemaRef ds:uri="http://schemas.microsoft.com/VisualStudio/2011/storyboarding/control"/>
  </ds:schemaRefs>
</ds:datastoreItem>
</file>

<file path=customXml/itemProps2177.xml><?xml version="1.0" encoding="utf-8"?>
<ds:datastoreItem xmlns:ds="http://schemas.openxmlformats.org/officeDocument/2006/customXml" ds:itemID="{420A6E96-6291-4D99-AC76-56A382F19983}">
  <ds:schemaRefs>
    <ds:schemaRef ds:uri="http://schemas.microsoft.com/VisualStudio/2011/storyboarding/control"/>
  </ds:schemaRefs>
</ds:datastoreItem>
</file>

<file path=customXml/itemProps2178.xml><?xml version="1.0" encoding="utf-8"?>
<ds:datastoreItem xmlns:ds="http://schemas.openxmlformats.org/officeDocument/2006/customXml" ds:itemID="{E8B04D23-A3ED-42E2-9881-496021216301}">
  <ds:schemaRefs>
    <ds:schemaRef ds:uri="http://schemas.microsoft.com/VisualStudio/2011/storyboarding/control"/>
  </ds:schemaRefs>
</ds:datastoreItem>
</file>

<file path=customXml/itemProps2179.xml><?xml version="1.0" encoding="utf-8"?>
<ds:datastoreItem xmlns:ds="http://schemas.openxmlformats.org/officeDocument/2006/customXml" ds:itemID="{5932D17F-D252-449B-AD94-BD5C96C80EF7}">
  <ds:schemaRefs>
    <ds:schemaRef ds:uri="http://schemas.microsoft.com/VisualStudio/2011/storyboarding/control"/>
  </ds:schemaRefs>
</ds:datastoreItem>
</file>

<file path=customXml/itemProps218.xml><?xml version="1.0" encoding="utf-8"?>
<ds:datastoreItem xmlns:ds="http://schemas.openxmlformats.org/officeDocument/2006/customXml" ds:itemID="{7B575D93-3034-4546-A27B-D516EE6B27D4}">
  <ds:schemaRefs>
    <ds:schemaRef ds:uri="http://schemas.microsoft.com/VisualStudio/2011/storyboarding/control"/>
  </ds:schemaRefs>
</ds:datastoreItem>
</file>

<file path=customXml/itemProps2180.xml><?xml version="1.0" encoding="utf-8"?>
<ds:datastoreItem xmlns:ds="http://schemas.openxmlformats.org/officeDocument/2006/customXml" ds:itemID="{FD9F6B7C-AFAC-42F0-90C8-7F658FD6A03B}">
  <ds:schemaRefs>
    <ds:schemaRef ds:uri="http://schemas.microsoft.com/VisualStudio/2011/storyboarding/control"/>
  </ds:schemaRefs>
</ds:datastoreItem>
</file>

<file path=customXml/itemProps2181.xml><?xml version="1.0" encoding="utf-8"?>
<ds:datastoreItem xmlns:ds="http://schemas.openxmlformats.org/officeDocument/2006/customXml" ds:itemID="{57F11EA3-47C8-44DC-B76E-DE9782788167}">
  <ds:schemaRefs>
    <ds:schemaRef ds:uri="http://schemas.microsoft.com/VisualStudio/2011/storyboarding/control"/>
  </ds:schemaRefs>
</ds:datastoreItem>
</file>

<file path=customXml/itemProps2182.xml><?xml version="1.0" encoding="utf-8"?>
<ds:datastoreItem xmlns:ds="http://schemas.openxmlformats.org/officeDocument/2006/customXml" ds:itemID="{9D04FCB0-71F0-46E4-9AC4-7CA331F34C4C}">
  <ds:schemaRefs>
    <ds:schemaRef ds:uri="http://schemas.microsoft.com/VisualStudio/2011/storyboarding/control"/>
  </ds:schemaRefs>
</ds:datastoreItem>
</file>

<file path=customXml/itemProps2183.xml><?xml version="1.0" encoding="utf-8"?>
<ds:datastoreItem xmlns:ds="http://schemas.openxmlformats.org/officeDocument/2006/customXml" ds:itemID="{4B5AF491-E70F-4EDD-87BB-BD66968D94BC}">
  <ds:schemaRefs>
    <ds:schemaRef ds:uri="http://schemas.microsoft.com/VisualStudio/2011/storyboarding/control"/>
  </ds:schemaRefs>
</ds:datastoreItem>
</file>

<file path=customXml/itemProps2184.xml><?xml version="1.0" encoding="utf-8"?>
<ds:datastoreItem xmlns:ds="http://schemas.openxmlformats.org/officeDocument/2006/customXml" ds:itemID="{524C11CE-3101-42DF-A082-C583A8DD119D}">
  <ds:schemaRefs>
    <ds:schemaRef ds:uri="http://schemas.microsoft.com/VisualStudio/2011/storyboarding/control"/>
  </ds:schemaRefs>
</ds:datastoreItem>
</file>

<file path=customXml/itemProps2185.xml><?xml version="1.0" encoding="utf-8"?>
<ds:datastoreItem xmlns:ds="http://schemas.openxmlformats.org/officeDocument/2006/customXml" ds:itemID="{47514F39-3306-4875-9E71-FC22CDB24861}">
  <ds:schemaRefs>
    <ds:schemaRef ds:uri="http://schemas.microsoft.com/VisualStudio/2011/storyboarding/control"/>
  </ds:schemaRefs>
</ds:datastoreItem>
</file>

<file path=customXml/itemProps2186.xml><?xml version="1.0" encoding="utf-8"?>
<ds:datastoreItem xmlns:ds="http://schemas.openxmlformats.org/officeDocument/2006/customXml" ds:itemID="{6C2326C7-4AEE-4370-A7AA-4F43D228EF63}">
  <ds:schemaRefs>
    <ds:schemaRef ds:uri="http://schemas.microsoft.com/VisualStudio/2011/storyboarding/control"/>
  </ds:schemaRefs>
</ds:datastoreItem>
</file>

<file path=customXml/itemProps2187.xml><?xml version="1.0" encoding="utf-8"?>
<ds:datastoreItem xmlns:ds="http://schemas.openxmlformats.org/officeDocument/2006/customXml" ds:itemID="{8EC1F7E4-853E-4DE8-B4DE-377E45751F52}">
  <ds:schemaRefs>
    <ds:schemaRef ds:uri="http://schemas.microsoft.com/VisualStudio/2011/storyboarding/control"/>
  </ds:schemaRefs>
</ds:datastoreItem>
</file>

<file path=customXml/itemProps2188.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2189.xml><?xml version="1.0" encoding="utf-8"?>
<ds:datastoreItem xmlns:ds="http://schemas.openxmlformats.org/officeDocument/2006/customXml" ds:itemID="{C90FD4A1-3293-419A-A7B3-20283B33B023}">
  <ds:schemaRefs>
    <ds:schemaRef ds:uri="http://schemas.microsoft.com/VisualStudio/2011/storyboarding/control"/>
  </ds:schemaRefs>
</ds:datastoreItem>
</file>

<file path=customXml/itemProps219.xml><?xml version="1.0" encoding="utf-8"?>
<ds:datastoreItem xmlns:ds="http://schemas.openxmlformats.org/officeDocument/2006/customXml" ds:itemID="{8B4AB3FD-089A-400F-ADE0-5F8415F88CD0}">
  <ds:schemaRefs>
    <ds:schemaRef ds:uri="http://schemas.microsoft.com/VisualStudio/2011/storyboarding/control"/>
  </ds:schemaRefs>
</ds:datastoreItem>
</file>

<file path=customXml/itemProps2190.xml><?xml version="1.0" encoding="utf-8"?>
<ds:datastoreItem xmlns:ds="http://schemas.openxmlformats.org/officeDocument/2006/customXml" ds:itemID="{CEA66917-FAFE-4061-A04D-612E04BA70CC}">
  <ds:schemaRefs>
    <ds:schemaRef ds:uri="http://schemas.microsoft.com/VisualStudio/2011/storyboarding/control"/>
  </ds:schemaRefs>
</ds:datastoreItem>
</file>

<file path=customXml/itemProps2191.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2192.xml><?xml version="1.0" encoding="utf-8"?>
<ds:datastoreItem xmlns:ds="http://schemas.openxmlformats.org/officeDocument/2006/customXml" ds:itemID="{0A23042A-FDD7-4DE1-A27B-A76512002284}">
  <ds:schemaRefs>
    <ds:schemaRef ds:uri="http://schemas.microsoft.com/VisualStudio/2011/storyboarding/control"/>
  </ds:schemaRefs>
</ds:datastoreItem>
</file>

<file path=customXml/itemProps2193.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2194.xml><?xml version="1.0" encoding="utf-8"?>
<ds:datastoreItem xmlns:ds="http://schemas.openxmlformats.org/officeDocument/2006/customXml" ds:itemID="{7A11B739-09D5-41F4-A912-A84076537B84}">
  <ds:schemaRefs>
    <ds:schemaRef ds:uri="http://schemas.microsoft.com/VisualStudio/2011/storyboarding/control"/>
  </ds:schemaRefs>
</ds:datastoreItem>
</file>

<file path=customXml/itemProps2195.xml><?xml version="1.0" encoding="utf-8"?>
<ds:datastoreItem xmlns:ds="http://schemas.openxmlformats.org/officeDocument/2006/customXml" ds:itemID="{C5D28E4A-F7FB-4BC7-B3C1-8A24825414F2}">
  <ds:schemaRefs>
    <ds:schemaRef ds:uri="http://schemas.microsoft.com/VisualStudio/2011/storyboarding/control"/>
  </ds:schemaRefs>
</ds:datastoreItem>
</file>

<file path=customXml/itemProps2196.xml><?xml version="1.0" encoding="utf-8"?>
<ds:datastoreItem xmlns:ds="http://schemas.openxmlformats.org/officeDocument/2006/customXml" ds:itemID="{2CB8C98F-A973-47BC-BE26-4F2D0EC8134F}">
  <ds:schemaRefs>
    <ds:schemaRef ds:uri="http://schemas.microsoft.com/VisualStudio/2011/storyboarding/control"/>
  </ds:schemaRefs>
</ds:datastoreItem>
</file>

<file path=customXml/itemProps2197.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2198.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2199.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22.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220.xml><?xml version="1.0" encoding="utf-8"?>
<ds:datastoreItem xmlns:ds="http://schemas.openxmlformats.org/officeDocument/2006/customXml" ds:itemID="{61E37AE7-10E8-4740-8082-5ACBA7BBA20E}">
  <ds:schemaRefs>
    <ds:schemaRef ds:uri="http://schemas.microsoft.com/VisualStudio/2011/storyboarding/control"/>
  </ds:schemaRefs>
</ds:datastoreItem>
</file>

<file path=customXml/itemProps2200.xml><?xml version="1.0" encoding="utf-8"?>
<ds:datastoreItem xmlns:ds="http://schemas.openxmlformats.org/officeDocument/2006/customXml" ds:itemID="{04724940-84BB-4574-8A4C-9AD87454A5D2}">
  <ds:schemaRefs>
    <ds:schemaRef ds:uri="http://schemas.microsoft.com/VisualStudio/2011/storyboarding/control"/>
  </ds:schemaRefs>
</ds:datastoreItem>
</file>

<file path=customXml/itemProps2201.xml><?xml version="1.0" encoding="utf-8"?>
<ds:datastoreItem xmlns:ds="http://schemas.openxmlformats.org/officeDocument/2006/customXml" ds:itemID="{926C4E17-46E5-474A-B00B-F888F76578E2}">
  <ds:schemaRefs>
    <ds:schemaRef ds:uri="http://schemas.microsoft.com/VisualStudio/2011/storyboarding/control"/>
  </ds:schemaRefs>
</ds:datastoreItem>
</file>

<file path=customXml/itemProps2202.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2203.xml><?xml version="1.0" encoding="utf-8"?>
<ds:datastoreItem xmlns:ds="http://schemas.openxmlformats.org/officeDocument/2006/customXml" ds:itemID="{D8852547-9FC7-420D-95D2-0B008BC03BCF}">
  <ds:schemaRefs>
    <ds:schemaRef ds:uri="http://schemas.microsoft.com/VisualStudio/2011/storyboarding/control"/>
  </ds:schemaRefs>
</ds:datastoreItem>
</file>

<file path=customXml/itemProps2204.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2205.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2206.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2207.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2208.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2209.xml><?xml version="1.0" encoding="utf-8"?>
<ds:datastoreItem xmlns:ds="http://schemas.openxmlformats.org/officeDocument/2006/customXml" ds:itemID="{868FE443-09DA-4F64-8CC2-1AF4051C053F}">
  <ds:schemaRefs>
    <ds:schemaRef ds:uri="http://schemas.microsoft.com/VisualStudio/2011/storyboarding/control"/>
  </ds:schemaRefs>
</ds:datastoreItem>
</file>

<file path=customXml/itemProps221.xml><?xml version="1.0" encoding="utf-8"?>
<ds:datastoreItem xmlns:ds="http://schemas.openxmlformats.org/officeDocument/2006/customXml" ds:itemID="{CCAD3225-F670-460B-83E0-458C363A1235}">
  <ds:schemaRefs>
    <ds:schemaRef ds:uri="http://schemas.microsoft.com/VisualStudio/2011/storyboarding/control"/>
  </ds:schemaRefs>
</ds:datastoreItem>
</file>

<file path=customXml/itemProps2210.xml><?xml version="1.0" encoding="utf-8"?>
<ds:datastoreItem xmlns:ds="http://schemas.openxmlformats.org/officeDocument/2006/customXml" ds:itemID="{9EF54658-2493-4050-9FC4-0E3B3284A1A5}">
  <ds:schemaRefs>
    <ds:schemaRef ds:uri="http://schemas.microsoft.com/VisualStudio/2011/storyboarding/control"/>
  </ds:schemaRefs>
</ds:datastoreItem>
</file>

<file path=customXml/itemProps2211.xml><?xml version="1.0" encoding="utf-8"?>
<ds:datastoreItem xmlns:ds="http://schemas.openxmlformats.org/officeDocument/2006/customXml" ds:itemID="{8BA33D80-D3C8-4470-B1B6-BF277DD005E3}">
  <ds:schemaRefs>
    <ds:schemaRef ds:uri="http://schemas.microsoft.com/VisualStudio/2011/storyboarding/control"/>
  </ds:schemaRefs>
</ds:datastoreItem>
</file>

<file path=customXml/itemProps2212.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2213.xml><?xml version="1.0" encoding="utf-8"?>
<ds:datastoreItem xmlns:ds="http://schemas.openxmlformats.org/officeDocument/2006/customXml" ds:itemID="{3CDC19D3-F89F-4918-B6E3-51B9E9E9E1E5}">
  <ds:schemaRefs>
    <ds:schemaRef ds:uri="http://schemas.microsoft.com/VisualStudio/2011/storyboarding/control"/>
  </ds:schemaRefs>
</ds:datastoreItem>
</file>

<file path=customXml/itemProps2214.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2215.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2216.xml><?xml version="1.0" encoding="utf-8"?>
<ds:datastoreItem xmlns:ds="http://schemas.openxmlformats.org/officeDocument/2006/customXml" ds:itemID="{0742F284-71AB-467A-957C-0DF80F395341}">
  <ds:schemaRefs>
    <ds:schemaRef ds:uri="http://schemas.microsoft.com/VisualStudio/2011/storyboarding/control"/>
  </ds:schemaRefs>
</ds:datastoreItem>
</file>

<file path=customXml/itemProps2217.xml><?xml version="1.0" encoding="utf-8"?>
<ds:datastoreItem xmlns:ds="http://schemas.openxmlformats.org/officeDocument/2006/customXml" ds:itemID="{839E7482-6050-45D0-A5F1-0D7208765E8C}">
  <ds:schemaRefs>
    <ds:schemaRef ds:uri="http://schemas.microsoft.com/VisualStudio/2011/storyboarding/control"/>
  </ds:schemaRefs>
</ds:datastoreItem>
</file>

<file path=customXml/itemProps2218.xml><?xml version="1.0" encoding="utf-8"?>
<ds:datastoreItem xmlns:ds="http://schemas.openxmlformats.org/officeDocument/2006/customXml" ds:itemID="{0CB4455A-9E3F-4345-9465-AC4AF3656E00}">
  <ds:schemaRefs>
    <ds:schemaRef ds:uri="http://schemas.microsoft.com/VisualStudio/2011/storyboarding/control"/>
  </ds:schemaRefs>
</ds:datastoreItem>
</file>

<file path=customXml/itemProps2219.xml><?xml version="1.0" encoding="utf-8"?>
<ds:datastoreItem xmlns:ds="http://schemas.openxmlformats.org/officeDocument/2006/customXml" ds:itemID="{E579DDC0-5FD7-4F99-8D52-35B0CA5A3DB4}">
  <ds:schemaRefs>
    <ds:schemaRef ds:uri="http://schemas.microsoft.com/VisualStudio/2011/storyboarding/control"/>
  </ds:schemaRefs>
</ds:datastoreItem>
</file>

<file path=customXml/itemProps222.xml><?xml version="1.0" encoding="utf-8"?>
<ds:datastoreItem xmlns:ds="http://schemas.openxmlformats.org/officeDocument/2006/customXml" ds:itemID="{C4B922F3-FEF1-418B-9010-43F6AEA9877A}">
  <ds:schemaRefs>
    <ds:schemaRef ds:uri="http://schemas.microsoft.com/VisualStudio/2011/storyboarding/control"/>
  </ds:schemaRefs>
</ds:datastoreItem>
</file>

<file path=customXml/itemProps2220.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2221.xml><?xml version="1.0" encoding="utf-8"?>
<ds:datastoreItem xmlns:ds="http://schemas.openxmlformats.org/officeDocument/2006/customXml" ds:itemID="{53208C70-D092-4881-A3AE-9C2495C314F5}">
  <ds:schemaRefs>
    <ds:schemaRef ds:uri="http://schemas.microsoft.com/VisualStudio/2011/storyboarding/control"/>
  </ds:schemaRefs>
</ds:datastoreItem>
</file>

<file path=customXml/itemProps2222.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2223.xml><?xml version="1.0" encoding="utf-8"?>
<ds:datastoreItem xmlns:ds="http://schemas.openxmlformats.org/officeDocument/2006/customXml" ds:itemID="{BE430B6F-974B-4E88-9C12-BBFFA7C4598A}">
  <ds:schemaRefs>
    <ds:schemaRef ds:uri="http://schemas.microsoft.com/VisualStudio/2011/storyboarding/control"/>
  </ds:schemaRefs>
</ds:datastoreItem>
</file>

<file path=customXml/itemProps2224.xml><?xml version="1.0" encoding="utf-8"?>
<ds:datastoreItem xmlns:ds="http://schemas.openxmlformats.org/officeDocument/2006/customXml" ds:itemID="{7816B911-DE83-419F-B438-F3235BDE8F0A}">
  <ds:schemaRefs>
    <ds:schemaRef ds:uri="http://schemas.microsoft.com/VisualStudio/2011/storyboarding/control"/>
  </ds:schemaRefs>
</ds:datastoreItem>
</file>

<file path=customXml/itemProps2225.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2226.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2227.xml><?xml version="1.0" encoding="utf-8"?>
<ds:datastoreItem xmlns:ds="http://schemas.openxmlformats.org/officeDocument/2006/customXml" ds:itemID="{696E363D-5CFC-4C66-9521-F0F5E323E377}">
  <ds:schemaRefs>
    <ds:schemaRef ds:uri="http://schemas.microsoft.com/VisualStudio/2011/storyboarding/control"/>
  </ds:schemaRefs>
</ds:datastoreItem>
</file>

<file path=customXml/itemProps2228.xml><?xml version="1.0" encoding="utf-8"?>
<ds:datastoreItem xmlns:ds="http://schemas.openxmlformats.org/officeDocument/2006/customXml" ds:itemID="{BCE50081-9136-4587-9674-5A9DC7B75723}">
  <ds:schemaRefs>
    <ds:schemaRef ds:uri="http://schemas.microsoft.com/VisualStudio/2011/storyboarding/control"/>
  </ds:schemaRefs>
</ds:datastoreItem>
</file>

<file path=customXml/itemProps2229.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223.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2230.xml><?xml version="1.0" encoding="utf-8"?>
<ds:datastoreItem xmlns:ds="http://schemas.openxmlformats.org/officeDocument/2006/customXml" ds:itemID="{8F21AEEA-5CCC-4377-9B1E-2A4E9467A914}">
  <ds:schemaRefs>
    <ds:schemaRef ds:uri="http://schemas.microsoft.com/VisualStudio/2011/storyboarding/control"/>
  </ds:schemaRefs>
</ds:datastoreItem>
</file>

<file path=customXml/itemProps2231.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2232.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2233.xml><?xml version="1.0" encoding="utf-8"?>
<ds:datastoreItem xmlns:ds="http://schemas.openxmlformats.org/officeDocument/2006/customXml" ds:itemID="{6899DDF6-9C95-4339-B572-F67582D3A8A1}">
  <ds:schemaRefs>
    <ds:schemaRef ds:uri="http://schemas.microsoft.com/VisualStudio/2011/storyboarding/control"/>
  </ds:schemaRefs>
</ds:datastoreItem>
</file>

<file path=customXml/itemProps2234.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2235.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2236.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2237.xml><?xml version="1.0" encoding="utf-8"?>
<ds:datastoreItem xmlns:ds="http://schemas.openxmlformats.org/officeDocument/2006/customXml" ds:itemID="{BAF7C19C-20B0-47E9-BC2E-A201300F6A25}">
  <ds:schemaRefs>
    <ds:schemaRef ds:uri="http://schemas.microsoft.com/VisualStudio/2011/storyboarding/control"/>
  </ds:schemaRefs>
</ds:datastoreItem>
</file>

<file path=customXml/itemProps2238.xml><?xml version="1.0" encoding="utf-8"?>
<ds:datastoreItem xmlns:ds="http://schemas.openxmlformats.org/officeDocument/2006/customXml" ds:itemID="{1CFB5194-C098-4A22-8527-9F67CFD55BAE}">
  <ds:schemaRefs>
    <ds:schemaRef ds:uri="http://schemas.microsoft.com/VisualStudio/2011/storyboarding/control"/>
  </ds:schemaRefs>
</ds:datastoreItem>
</file>

<file path=customXml/itemProps2239.xml><?xml version="1.0" encoding="utf-8"?>
<ds:datastoreItem xmlns:ds="http://schemas.openxmlformats.org/officeDocument/2006/customXml" ds:itemID="{5F724AC3-82BF-425A-BED2-B3C2800FE8B3}">
  <ds:schemaRefs>
    <ds:schemaRef ds:uri="http://schemas.microsoft.com/VisualStudio/2011/storyboarding/control"/>
  </ds:schemaRefs>
</ds:datastoreItem>
</file>

<file path=customXml/itemProps224.xml><?xml version="1.0" encoding="utf-8"?>
<ds:datastoreItem xmlns:ds="http://schemas.openxmlformats.org/officeDocument/2006/customXml" ds:itemID="{50C5DB2D-EEBA-4CAF-AEC6-9EE69B763CC0}">
  <ds:schemaRefs>
    <ds:schemaRef ds:uri="http://schemas.microsoft.com/VisualStudio/2011/storyboarding/control"/>
  </ds:schemaRefs>
</ds:datastoreItem>
</file>

<file path=customXml/itemProps2240.xml><?xml version="1.0" encoding="utf-8"?>
<ds:datastoreItem xmlns:ds="http://schemas.openxmlformats.org/officeDocument/2006/customXml" ds:itemID="{C526F73B-9CD6-4052-9E75-D8CEAE83EC6C}">
  <ds:schemaRefs>
    <ds:schemaRef ds:uri="http://schemas.microsoft.com/VisualStudio/2011/storyboarding/control"/>
  </ds:schemaRefs>
</ds:datastoreItem>
</file>

<file path=customXml/itemProps2241.xml><?xml version="1.0" encoding="utf-8"?>
<ds:datastoreItem xmlns:ds="http://schemas.openxmlformats.org/officeDocument/2006/customXml" ds:itemID="{DACAFE46-2C2D-46E8-9ECD-A0C0688EA147}">
  <ds:schemaRefs>
    <ds:schemaRef ds:uri="http://schemas.microsoft.com/VisualStudio/2011/storyboarding/control"/>
  </ds:schemaRefs>
</ds:datastoreItem>
</file>

<file path=customXml/itemProps2242.xml><?xml version="1.0" encoding="utf-8"?>
<ds:datastoreItem xmlns:ds="http://schemas.openxmlformats.org/officeDocument/2006/customXml" ds:itemID="{A2529352-24A3-4ED5-A9F7-B5A0AA048380}">
  <ds:schemaRefs>
    <ds:schemaRef ds:uri="http://schemas.microsoft.com/VisualStudio/2011/storyboarding/control"/>
  </ds:schemaRefs>
</ds:datastoreItem>
</file>

<file path=customXml/itemProps2243.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2244.xml><?xml version="1.0" encoding="utf-8"?>
<ds:datastoreItem xmlns:ds="http://schemas.openxmlformats.org/officeDocument/2006/customXml" ds:itemID="{865C185B-813A-4BF7-B956-2CB0D43E6809}">
  <ds:schemaRefs>
    <ds:schemaRef ds:uri="http://schemas.microsoft.com/VisualStudio/2011/storyboarding/control"/>
  </ds:schemaRefs>
</ds:datastoreItem>
</file>

<file path=customXml/itemProps2245.xml><?xml version="1.0" encoding="utf-8"?>
<ds:datastoreItem xmlns:ds="http://schemas.openxmlformats.org/officeDocument/2006/customXml" ds:itemID="{D69982D3-E086-4A5B-987D-06D646312C76}">
  <ds:schemaRefs>
    <ds:schemaRef ds:uri="http://schemas.microsoft.com/VisualStudio/2011/storyboarding/control"/>
  </ds:schemaRefs>
</ds:datastoreItem>
</file>

<file path=customXml/itemProps2246.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2247.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2248.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2249.xml><?xml version="1.0" encoding="utf-8"?>
<ds:datastoreItem xmlns:ds="http://schemas.openxmlformats.org/officeDocument/2006/customXml" ds:itemID="{8537D9CD-8C58-4697-889B-EB7297F4F39C}">
  <ds:schemaRefs>
    <ds:schemaRef ds:uri="http://schemas.microsoft.com/VisualStudio/2011/storyboarding/control"/>
  </ds:schemaRefs>
</ds:datastoreItem>
</file>

<file path=customXml/itemProps225.xml><?xml version="1.0" encoding="utf-8"?>
<ds:datastoreItem xmlns:ds="http://schemas.openxmlformats.org/officeDocument/2006/customXml" ds:itemID="{03DDBB3F-43DC-448C-A917-DC3AD1779917}">
  <ds:schemaRefs>
    <ds:schemaRef ds:uri="http://schemas.microsoft.com/VisualStudio/2011/storyboarding/control"/>
  </ds:schemaRefs>
</ds:datastoreItem>
</file>

<file path=customXml/itemProps2250.xml><?xml version="1.0" encoding="utf-8"?>
<ds:datastoreItem xmlns:ds="http://schemas.openxmlformats.org/officeDocument/2006/customXml" ds:itemID="{688221AA-11D7-4D40-8F5E-0DA16B16CDE0}">
  <ds:schemaRefs>
    <ds:schemaRef ds:uri="http://schemas.microsoft.com/VisualStudio/2011/storyboarding/control"/>
  </ds:schemaRefs>
</ds:datastoreItem>
</file>

<file path=customXml/itemProps2251.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2252.xml><?xml version="1.0" encoding="utf-8"?>
<ds:datastoreItem xmlns:ds="http://schemas.openxmlformats.org/officeDocument/2006/customXml" ds:itemID="{B0E6313F-9504-4EB4-B9AB-FA39C46EF353}">
  <ds:schemaRefs>
    <ds:schemaRef ds:uri="http://schemas.microsoft.com/VisualStudio/2011/storyboarding/control"/>
  </ds:schemaRefs>
</ds:datastoreItem>
</file>

<file path=customXml/itemProps2253.xml><?xml version="1.0" encoding="utf-8"?>
<ds:datastoreItem xmlns:ds="http://schemas.openxmlformats.org/officeDocument/2006/customXml" ds:itemID="{4023A1E8-9FAD-4B76-B195-816F0DB063AE}">
  <ds:schemaRefs>
    <ds:schemaRef ds:uri="http://schemas.microsoft.com/VisualStudio/2011/storyboarding/control"/>
  </ds:schemaRefs>
</ds:datastoreItem>
</file>

<file path=customXml/itemProps2254.xml><?xml version="1.0" encoding="utf-8"?>
<ds:datastoreItem xmlns:ds="http://schemas.openxmlformats.org/officeDocument/2006/customXml" ds:itemID="{566DBE25-88FA-44CA-AA5E-0C95A19D00D9}">
  <ds:schemaRefs>
    <ds:schemaRef ds:uri="http://schemas.microsoft.com/VisualStudio/2011/storyboarding/control"/>
  </ds:schemaRefs>
</ds:datastoreItem>
</file>

<file path=customXml/itemProps2255.xml><?xml version="1.0" encoding="utf-8"?>
<ds:datastoreItem xmlns:ds="http://schemas.openxmlformats.org/officeDocument/2006/customXml" ds:itemID="{DEFAD620-C98F-451B-B53D-604960EED15B}">
  <ds:schemaRefs>
    <ds:schemaRef ds:uri="http://schemas.microsoft.com/VisualStudio/2011/storyboarding/control"/>
  </ds:schemaRefs>
</ds:datastoreItem>
</file>

<file path=customXml/itemProps2256.xml><?xml version="1.0" encoding="utf-8"?>
<ds:datastoreItem xmlns:ds="http://schemas.openxmlformats.org/officeDocument/2006/customXml" ds:itemID="{6557A468-2A07-4D23-BC12-3B468DFF2C9B}">
  <ds:schemaRefs>
    <ds:schemaRef ds:uri="http://schemas.microsoft.com/VisualStudio/2011/storyboarding/control"/>
  </ds:schemaRefs>
</ds:datastoreItem>
</file>

<file path=customXml/itemProps2257.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2258.xml><?xml version="1.0" encoding="utf-8"?>
<ds:datastoreItem xmlns:ds="http://schemas.openxmlformats.org/officeDocument/2006/customXml" ds:itemID="{0918E82A-29A7-44FC-A73C-2DA8EED3F562}">
  <ds:schemaRefs>
    <ds:schemaRef ds:uri="http://schemas.microsoft.com/VisualStudio/2011/storyboarding/control"/>
  </ds:schemaRefs>
</ds:datastoreItem>
</file>

<file path=customXml/itemProps2259.xml><?xml version="1.0" encoding="utf-8"?>
<ds:datastoreItem xmlns:ds="http://schemas.openxmlformats.org/officeDocument/2006/customXml" ds:itemID="{DC84B4A0-B554-4680-8693-958EA199C82B}">
  <ds:schemaRefs>
    <ds:schemaRef ds:uri="http://schemas.microsoft.com/VisualStudio/2011/storyboarding/control"/>
  </ds:schemaRefs>
</ds:datastoreItem>
</file>

<file path=customXml/itemProps226.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2260.xml><?xml version="1.0" encoding="utf-8"?>
<ds:datastoreItem xmlns:ds="http://schemas.openxmlformats.org/officeDocument/2006/customXml" ds:itemID="{E273A807-B226-47D0-9626-839B5A50F5ED}">
  <ds:schemaRefs>
    <ds:schemaRef ds:uri="http://schemas.microsoft.com/VisualStudio/2011/storyboarding/control"/>
  </ds:schemaRefs>
</ds:datastoreItem>
</file>

<file path=customXml/itemProps2261.xml><?xml version="1.0" encoding="utf-8"?>
<ds:datastoreItem xmlns:ds="http://schemas.openxmlformats.org/officeDocument/2006/customXml" ds:itemID="{AF212956-84EC-4F0C-94F0-7C6F470C318F}">
  <ds:schemaRefs>
    <ds:schemaRef ds:uri="http://schemas.microsoft.com/VisualStudio/2011/storyboarding/control"/>
  </ds:schemaRefs>
</ds:datastoreItem>
</file>

<file path=customXml/itemProps2262.xml><?xml version="1.0" encoding="utf-8"?>
<ds:datastoreItem xmlns:ds="http://schemas.openxmlformats.org/officeDocument/2006/customXml" ds:itemID="{B04990E5-FD0E-411B-9DDF-45E61D18C970}">
  <ds:schemaRefs>
    <ds:schemaRef ds:uri="http://schemas.microsoft.com/VisualStudio/2011/storyboarding/control"/>
  </ds:schemaRefs>
</ds:datastoreItem>
</file>

<file path=customXml/itemProps2263.xml><?xml version="1.0" encoding="utf-8"?>
<ds:datastoreItem xmlns:ds="http://schemas.openxmlformats.org/officeDocument/2006/customXml" ds:itemID="{8909C6CD-AF15-431D-A906-6DFA3A4FEDFF}">
  <ds:schemaRefs>
    <ds:schemaRef ds:uri="http://schemas.microsoft.com/VisualStudio/2011/storyboarding/control"/>
  </ds:schemaRefs>
</ds:datastoreItem>
</file>

<file path=customXml/itemProps2264.xml><?xml version="1.0" encoding="utf-8"?>
<ds:datastoreItem xmlns:ds="http://schemas.openxmlformats.org/officeDocument/2006/customXml" ds:itemID="{71E6CD5C-DDF2-41BF-9C22-A1AFF9137915}">
  <ds:schemaRefs>
    <ds:schemaRef ds:uri="http://schemas.microsoft.com/VisualStudio/2011/storyboarding/control"/>
  </ds:schemaRefs>
</ds:datastoreItem>
</file>

<file path=customXml/itemProps2265.xml><?xml version="1.0" encoding="utf-8"?>
<ds:datastoreItem xmlns:ds="http://schemas.openxmlformats.org/officeDocument/2006/customXml" ds:itemID="{EC704596-2BCC-440C-9FF4-63A917446662}">
  <ds:schemaRefs>
    <ds:schemaRef ds:uri="http://schemas.microsoft.com/VisualStudio/2011/storyboarding/control"/>
  </ds:schemaRefs>
</ds:datastoreItem>
</file>

<file path=customXml/itemProps2266.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2267.xml><?xml version="1.0" encoding="utf-8"?>
<ds:datastoreItem xmlns:ds="http://schemas.openxmlformats.org/officeDocument/2006/customXml" ds:itemID="{2330C692-FBEC-4320-A127-5D74452E4D80}">
  <ds:schemaRefs>
    <ds:schemaRef ds:uri="http://schemas.microsoft.com/VisualStudio/2011/storyboarding/control"/>
  </ds:schemaRefs>
</ds:datastoreItem>
</file>

<file path=customXml/itemProps2268.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2269.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227.xml><?xml version="1.0" encoding="utf-8"?>
<ds:datastoreItem xmlns:ds="http://schemas.openxmlformats.org/officeDocument/2006/customXml" ds:itemID="{0DB696D9-CB20-4043-891D-0F720945B5F0}">
  <ds:schemaRefs>
    <ds:schemaRef ds:uri="http://schemas.microsoft.com/VisualStudio/2011/storyboarding/control"/>
  </ds:schemaRefs>
</ds:datastoreItem>
</file>

<file path=customXml/itemProps2270.xml><?xml version="1.0" encoding="utf-8"?>
<ds:datastoreItem xmlns:ds="http://schemas.openxmlformats.org/officeDocument/2006/customXml" ds:itemID="{A13A05A4-FFA5-45E5-98E5-19725511456A}">
  <ds:schemaRefs>
    <ds:schemaRef ds:uri="http://schemas.microsoft.com/VisualStudio/2011/storyboarding/control"/>
  </ds:schemaRefs>
</ds:datastoreItem>
</file>

<file path=customXml/itemProps2271.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2272.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2273.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2274.xml><?xml version="1.0" encoding="utf-8"?>
<ds:datastoreItem xmlns:ds="http://schemas.openxmlformats.org/officeDocument/2006/customXml" ds:itemID="{D964C2FF-DE46-4BF3-B30C-83D6F8CD570C}">
  <ds:schemaRefs>
    <ds:schemaRef ds:uri="http://schemas.microsoft.com/VisualStudio/2011/storyboarding/control"/>
  </ds:schemaRefs>
</ds:datastoreItem>
</file>

<file path=customXml/itemProps2275.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2276.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2277.xml><?xml version="1.0" encoding="utf-8"?>
<ds:datastoreItem xmlns:ds="http://schemas.openxmlformats.org/officeDocument/2006/customXml" ds:itemID="{164C9436-AAF5-4EC5-9C93-D76FF5E0947D}">
  <ds:schemaRefs>
    <ds:schemaRef ds:uri="http://schemas.microsoft.com/VisualStudio/2011/storyboarding/control"/>
  </ds:schemaRefs>
</ds:datastoreItem>
</file>

<file path=customXml/itemProps2278.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2279.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228.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2280.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2281.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2282.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2283.xml><?xml version="1.0" encoding="utf-8"?>
<ds:datastoreItem xmlns:ds="http://schemas.openxmlformats.org/officeDocument/2006/customXml" ds:itemID="{274B2688-DEE2-48E0-9C50-4402C703686D}">
  <ds:schemaRefs>
    <ds:schemaRef ds:uri="http://schemas.microsoft.com/VisualStudio/2011/storyboarding/control"/>
  </ds:schemaRefs>
</ds:datastoreItem>
</file>

<file path=customXml/itemProps2284.xml><?xml version="1.0" encoding="utf-8"?>
<ds:datastoreItem xmlns:ds="http://schemas.openxmlformats.org/officeDocument/2006/customXml" ds:itemID="{E5116F29-7AF8-49F9-86FE-AB2CFE3C15B5}">
  <ds:schemaRefs>
    <ds:schemaRef ds:uri="http://schemas.microsoft.com/VisualStudio/2011/storyboarding/control"/>
  </ds:schemaRefs>
</ds:datastoreItem>
</file>

<file path=customXml/itemProps2285.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2286.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2287.xml><?xml version="1.0" encoding="utf-8"?>
<ds:datastoreItem xmlns:ds="http://schemas.openxmlformats.org/officeDocument/2006/customXml" ds:itemID="{A9CE3CE3-5128-4C9A-90E5-392401A7112D}">
  <ds:schemaRefs>
    <ds:schemaRef ds:uri="http://schemas.microsoft.com/VisualStudio/2011/storyboarding/control"/>
  </ds:schemaRefs>
</ds:datastoreItem>
</file>

<file path=customXml/itemProps2288.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2289.xml><?xml version="1.0" encoding="utf-8"?>
<ds:datastoreItem xmlns:ds="http://schemas.openxmlformats.org/officeDocument/2006/customXml" ds:itemID="{D7599B28-D927-47BE-A811-01A2151535E9}">
  <ds:schemaRefs>
    <ds:schemaRef ds:uri="http://schemas.microsoft.com/VisualStudio/2011/storyboarding/control"/>
  </ds:schemaRefs>
</ds:datastoreItem>
</file>

<file path=customXml/itemProps229.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2290.xml><?xml version="1.0" encoding="utf-8"?>
<ds:datastoreItem xmlns:ds="http://schemas.openxmlformats.org/officeDocument/2006/customXml" ds:itemID="{9FF69619-3719-4AC2-ABB7-5D7BCD93BD99}">
  <ds:schemaRefs>
    <ds:schemaRef ds:uri="http://schemas.microsoft.com/VisualStudio/2011/storyboarding/control"/>
  </ds:schemaRefs>
</ds:datastoreItem>
</file>

<file path=customXml/itemProps2291.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2292.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2293.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2294.xml><?xml version="1.0" encoding="utf-8"?>
<ds:datastoreItem xmlns:ds="http://schemas.openxmlformats.org/officeDocument/2006/customXml" ds:itemID="{F6EB7027-F751-42B6-A470-2AD908624FA1}">
  <ds:schemaRefs>
    <ds:schemaRef ds:uri="http://schemas.microsoft.com/VisualStudio/2011/storyboarding/control"/>
  </ds:schemaRefs>
</ds:datastoreItem>
</file>

<file path=customXml/itemProps2295.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2296.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2297.xml><?xml version="1.0" encoding="utf-8"?>
<ds:datastoreItem xmlns:ds="http://schemas.openxmlformats.org/officeDocument/2006/customXml" ds:itemID="{699182F9-502B-49AB-AF0D-72FA216F1488}">
  <ds:schemaRefs>
    <ds:schemaRef ds:uri="http://schemas.microsoft.com/VisualStudio/2011/storyboarding/control"/>
  </ds:schemaRefs>
</ds:datastoreItem>
</file>

<file path=customXml/itemProps2298.xml><?xml version="1.0" encoding="utf-8"?>
<ds:datastoreItem xmlns:ds="http://schemas.openxmlformats.org/officeDocument/2006/customXml" ds:itemID="{6EB1ED91-3FB0-4F09-966C-3849D24A188D}">
  <ds:schemaRefs>
    <ds:schemaRef ds:uri="http://schemas.microsoft.com/VisualStudio/2011/storyboarding/control"/>
  </ds:schemaRefs>
</ds:datastoreItem>
</file>

<file path=customXml/itemProps2299.xml><?xml version="1.0" encoding="utf-8"?>
<ds:datastoreItem xmlns:ds="http://schemas.openxmlformats.org/officeDocument/2006/customXml" ds:itemID="{61E258B6-0F87-4971-9878-99F1B8AC322D}">
  <ds:schemaRefs>
    <ds:schemaRef ds:uri="http://schemas.microsoft.com/VisualStudio/2011/storyboarding/control"/>
  </ds:schemaRefs>
</ds:datastoreItem>
</file>

<file path=customXml/itemProps23.xml><?xml version="1.0" encoding="utf-8"?>
<ds:datastoreItem xmlns:ds="http://schemas.openxmlformats.org/officeDocument/2006/customXml" ds:itemID="{3D750581-7DA7-48DE-B47A-3329F5A4D854}">
  <ds:schemaRefs>
    <ds:schemaRef ds:uri="http://schemas.microsoft.com/VisualStudio/2011/storyboarding/control"/>
  </ds:schemaRefs>
</ds:datastoreItem>
</file>

<file path=customXml/itemProps230.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2300.xml><?xml version="1.0" encoding="utf-8"?>
<ds:datastoreItem xmlns:ds="http://schemas.openxmlformats.org/officeDocument/2006/customXml" ds:itemID="{4172F854-8240-4227-9D33-13F56E607B2B}">
  <ds:schemaRefs>
    <ds:schemaRef ds:uri="http://schemas.microsoft.com/VisualStudio/2011/storyboarding/control"/>
  </ds:schemaRefs>
</ds:datastoreItem>
</file>

<file path=customXml/itemProps2301.xml><?xml version="1.0" encoding="utf-8"?>
<ds:datastoreItem xmlns:ds="http://schemas.openxmlformats.org/officeDocument/2006/customXml" ds:itemID="{67324A8D-15DF-47EA-864E-B86881E6980F}">
  <ds:schemaRefs>
    <ds:schemaRef ds:uri="http://schemas.microsoft.com/VisualStudio/2011/storyboarding/control"/>
  </ds:schemaRefs>
</ds:datastoreItem>
</file>

<file path=customXml/itemProps2302.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2303.xml><?xml version="1.0" encoding="utf-8"?>
<ds:datastoreItem xmlns:ds="http://schemas.openxmlformats.org/officeDocument/2006/customXml" ds:itemID="{887C799D-8401-4D70-A50A-B883393D7707}">
  <ds:schemaRefs>
    <ds:schemaRef ds:uri="http://schemas.microsoft.com/VisualStudio/2011/storyboarding/control"/>
  </ds:schemaRefs>
</ds:datastoreItem>
</file>

<file path=customXml/itemProps2304.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2305.xml><?xml version="1.0" encoding="utf-8"?>
<ds:datastoreItem xmlns:ds="http://schemas.openxmlformats.org/officeDocument/2006/customXml" ds:itemID="{E42271E0-1458-4D44-B238-B5F755A063CD}">
  <ds:schemaRefs>
    <ds:schemaRef ds:uri="http://schemas.microsoft.com/VisualStudio/2011/storyboarding/control"/>
  </ds:schemaRefs>
</ds:datastoreItem>
</file>

<file path=customXml/itemProps2306.xml><?xml version="1.0" encoding="utf-8"?>
<ds:datastoreItem xmlns:ds="http://schemas.openxmlformats.org/officeDocument/2006/customXml" ds:itemID="{3FCABD74-3DFA-4860-9A5D-FB8E54ACD75E}">
  <ds:schemaRefs>
    <ds:schemaRef ds:uri="http://schemas.microsoft.com/VisualStudio/2011/storyboarding/control"/>
  </ds:schemaRefs>
</ds:datastoreItem>
</file>

<file path=customXml/itemProps2307.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2308.xml><?xml version="1.0" encoding="utf-8"?>
<ds:datastoreItem xmlns:ds="http://schemas.openxmlformats.org/officeDocument/2006/customXml" ds:itemID="{7A8C4C0A-6C3F-439C-B752-657690F8EBFF}">
  <ds:schemaRefs>
    <ds:schemaRef ds:uri="http://schemas.microsoft.com/VisualStudio/2011/storyboarding/control"/>
  </ds:schemaRefs>
</ds:datastoreItem>
</file>

<file path=customXml/itemProps2309.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231.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2310.xml><?xml version="1.0" encoding="utf-8"?>
<ds:datastoreItem xmlns:ds="http://schemas.openxmlformats.org/officeDocument/2006/customXml" ds:itemID="{D723B1B2-1364-4AC5-BEDB-0EE8E88545DF}">
  <ds:schemaRefs>
    <ds:schemaRef ds:uri="http://schemas.microsoft.com/VisualStudio/2011/storyboarding/control"/>
  </ds:schemaRefs>
</ds:datastoreItem>
</file>

<file path=customXml/itemProps2311.xml><?xml version="1.0" encoding="utf-8"?>
<ds:datastoreItem xmlns:ds="http://schemas.openxmlformats.org/officeDocument/2006/customXml" ds:itemID="{45170FEC-7CE5-4F83-BE21-19CD9EC8C687}">
  <ds:schemaRefs>
    <ds:schemaRef ds:uri="http://schemas.microsoft.com/VisualStudio/2011/storyboarding/control"/>
  </ds:schemaRefs>
</ds:datastoreItem>
</file>

<file path=customXml/itemProps2312.xml><?xml version="1.0" encoding="utf-8"?>
<ds:datastoreItem xmlns:ds="http://schemas.openxmlformats.org/officeDocument/2006/customXml" ds:itemID="{F9572100-40CF-45A5-BE44-1578E2AB821F}">
  <ds:schemaRefs>
    <ds:schemaRef ds:uri="http://schemas.microsoft.com/VisualStudio/2011/storyboarding/control"/>
  </ds:schemaRefs>
</ds:datastoreItem>
</file>

<file path=customXml/itemProps2313.xml><?xml version="1.0" encoding="utf-8"?>
<ds:datastoreItem xmlns:ds="http://schemas.openxmlformats.org/officeDocument/2006/customXml" ds:itemID="{B0BE46D8-C2EF-44B1-8F71-DBFB06EA145C}">
  <ds:schemaRefs>
    <ds:schemaRef ds:uri="http://schemas.microsoft.com/VisualStudio/2011/storyboarding/control"/>
  </ds:schemaRefs>
</ds:datastoreItem>
</file>

<file path=customXml/itemProps2314.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2315.xml><?xml version="1.0" encoding="utf-8"?>
<ds:datastoreItem xmlns:ds="http://schemas.openxmlformats.org/officeDocument/2006/customXml" ds:itemID="{51A804D1-B510-4D27-A606-BF357747A28A}">
  <ds:schemaRefs>
    <ds:schemaRef ds:uri="http://schemas.microsoft.com/VisualStudio/2011/storyboarding/control"/>
  </ds:schemaRefs>
</ds:datastoreItem>
</file>

<file path=customXml/itemProps2316.xml><?xml version="1.0" encoding="utf-8"?>
<ds:datastoreItem xmlns:ds="http://schemas.openxmlformats.org/officeDocument/2006/customXml" ds:itemID="{6F8708BA-8787-4EDF-85BF-0DFB2D581683}">
  <ds:schemaRefs>
    <ds:schemaRef ds:uri="http://schemas.microsoft.com/VisualStudio/2011/storyboarding/control"/>
  </ds:schemaRefs>
</ds:datastoreItem>
</file>

<file path=customXml/itemProps2317.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2318.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2319.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232.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2320.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2321.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2322.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2323.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2324.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2325.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2326.xml><?xml version="1.0" encoding="utf-8"?>
<ds:datastoreItem xmlns:ds="http://schemas.openxmlformats.org/officeDocument/2006/customXml" ds:itemID="{AC97E12F-5F8A-4F1B-B19E-07BB922B2CCC}">
  <ds:schemaRefs>
    <ds:schemaRef ds:uri="http://schemas.microsoft.com/VisualStudio/2011/storyboarding/control"/>
  </ds:schemaRefs>
</ds:datastoreItem>
</file>

<file path=customXml/itemProps2327.xml><?xml version="1.0" encoding="utf-8"?>
<ds:datastoreItem xmlns:ds="http://schemas.openxmlformats.org/officeDocument/2006/customXml" ds:itemID="{AC9D374A-DF30-4A11-B562-2961EB6F8CCE}">
  <ds:schemaRefs>
    <ds:schemaRef ds:uri="http://schemas.microsoft.com/VisualStudio/2011/storyboarding/control"/>
  </ds:schemaRefs>
</ds:datastoreItem>
</file>

<file path=customXml/itemProps2328.xml><?xml version="1.0" encoding="utf-8"?>
<ds:datastoreItem xmlns:ds="http://schemas.openxmlformats.org/officeDocument/2006/customXml" ds:itemID="{FD4B1BCB-E1EB-4154-A7C5-D12A170F15AC}">
  <ds:schemaRefs>
    <ds:schemaRef ds:uri="http://schemas.microsoft.com/VisualStudio/2011/storyboarding/control"/>
  </ds:schemaRefs>
</ds:datastoreItem>
</file>

<file path=customXml/itemProps2329.xml><?xml version="1.0" encoding="utf-8"?>
<ds:datastoreItem xmlns:ds="http://schemas.openxmlformats.org/officeDocument/2006/customXml" ds:itemID="{B9391EB9-9EAA-401B-BC74-1AD5E750A3FF}">
  <ds:schemaRefs>
    <ds:schemaRef ds:uri="http://schemas.microsoft.com/VisualStudio/2011/storyboarding/control"/>
  </ds:schemaRefs>
</ds:datastoreItem>
</file>

<file path=customXml/itemProps233.xml><?xml version="1.0" encoding="utf-8"?>
<ds:datastoreItem xmlns:ds="http://schemas.openxmlformats.org/officeDocument/2006/customXml" ds:itemID="{D642CA11-B2D7-41BD-8FAF-933C3848BF55}">
  <ds:schemaRefs>
    <ds:schemaRef ds:uri="http://schemas.microsoft.com/VisualStudio/2011/storyboarding/control"/>
  </ds:schemaRefs>
</ds:datastoreItem>
</file>

<file path=customXml/itemProps2330.xml><?xml version="1.0" encoding="utf-8"?>
<ds:datastoreItem xmlns:ds="http://schemas.openxmlformats.org/officeDocument/2006/customXml" ds:itemID="{D809B591-010B-4E09-9308-2AB1E8A97A6D}">
  <ds:schemaRefs>
    <ds:schemaRef ds:uri="http://schemas.microsoft.com/VisualStudio/2011/storyboarding/control"/>
  </ds:schemaRefs>
</ds:datastoreItem>
</file>

<file path=customXml/itemProps2331.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2332.xml><?xml version="1.0" encoding="utf-8"?>
<ds:datastoreItem xmlns:ds="http://schemas.openxmlformats.org/officeDocument/2006/customXml" ds:itemID="{005654A1-A1A1-45D9-9931-0792C45EAB78}">
  <ds:schemaRefs>
    <ds:schemaRef ds:uri="http://schemas.microsoft.com/VisualStudio/2011/storyboarding/control"/>
  </ds:schemaRefs>
</ds:datastoreItem>
</file>

<file path=customXml/itemProps2333.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2334.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2335.xml><?xml version="1.0" encoding="utf-8"?>
<ds:datastoreItem xmlns:ds="http://schemas.openxmlformats.org/officeDocument/2006/customXml" ds:itemID="{09D7E946-A591-43A1-BC9E-27C9326C59CD}">
  <ds:schemaRefs>
    <ds:schemaRef ds:uri="http://schemas.microsoft.com/VisualStudio/2011/storyboarding/control"/>
  </ds:schemaRefs>
</ds:datastoreItem>
</file>

<file path=customXml/itemProps2336.xml><?xml version="1.0" encoding="utf-8"?>
<ds:datastoreItem xmlns:ds="http://schemas.openxmlformats.org/officeDocument/2006/customXml" ds:itemID="{FA7A0B36-F178-4AE9-B779-9F079CFCEFCB}">
  <ds:schemaRefs>
    <ds:schemaRef ds:uri="http://schemas.microsoft.com/VisualStudio/2011/storyboarding/control"/>
  </ds:schemaRefs>
</ds:datastoreItem>
</file>

<file path=customXml/itemProps2337.xml><?xml version="1.0" encoding="utf-8"?>
<ds:datastoreItem xmlns:ds="http://schemas.openxmlformats.org/officeDocument/2006/customXml" ds:itemID="{E6B32A47-0EBD-4022-9DD4-AF2AC7841F2A}">
  <ds:schemaRefs>
    <ds:schemaRef ds:uri="http://schemas.microsoft.com/VisualStudio/2011/storyboarding/control"/>
  </ds:schemaRefs>
</ds:datastoreItem>
</file>

<file path=customXml/itemProps2338.xml><?xml version="1.0" encoding="utf-8"?>
<ds:datastoreItem xmlns:ds="http://schemas.openxmlformats.org/officeDocument/2006/customXml" ds:itemID="{017CE109-3AC4-453B-A600-AFB7BEC4A21A}">
  <ds:schemaRefs>
    <ds:schemaRef ds:uri="http://schemas.microsoft.com/VisualStudio/2011/storyboarding/control"/>
  </ds:schemaRefs>
</ds:datastoreItem>
</file>

<file path=customXml/itemProps2339.xml><?xml version="1.0" encoding="utf-8"?>
<ds:datastoreItem xmlns:ds="http://schemas.openxmlformats.org/officeDocument/2006/customXml" ds:itemID="{3C92E3AF-6EEA-4300-A5BA-559A7BA729C9}">
  <ds:schemaRefs>
    <ds:schemaRef ds:uri="http://schemas.microsoft.com/VisualStudio/2011/storyboarding/control"/>
  </ds:schemaRefs>
</ds:datastoreItem>
</file>

<file path=customXml/itemProps234.xml><?xml version="1.0" encoding="utf-8"?>
<ds:datastoreItem xmlns:ds="http://schemas.openxmlformats.org/officeDocument/2006/customXml" ds:itemID="{C3AFA632-67FB-4054-A65B-B7816EED55E7}">
  <ds:schemaRefs>
    <ds:schemaRef ds:uri="http://schemas.microsoft.com/VisualStudio/2011/storyboarding/control"/>
  </ds:schemaRefs>
</ds:datastoreItem>
</file>

<file path=customXml/itemProps2340.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2341.xml><?xml version="1.0" encoding="utf-8"?>
<ds:datastoreItem xmlns:ds="http://schemas.openxmlformats.org/officeDocument/2006/customXml" ds:itemID="{877CD3D7-6251-4384-A45D-DF488AE863B1}">
  <ds:schemaRefs>
    <ds:schemaRef ds:uri="http://schemas.microsoft.com/VisualStudio/2011/storyboarding/control"/>
  </ds:schemaRefs>
</ds:datastoreItem>
</file>

<file path=customXml/itemProps2342.xml><?xml version="1.0" encoding="utf-8"?>
<ds:datastoreItem xmlns:ds="http://schemas.openxmlformats.org/officeDocument/2006/customXml" ds:itemID="{2179D044-415D-4637-B18A-55B89C0ACF5D}">
  <ds:schemaRefs>
    <ds:schemaRef ds:uri="http://schemas.microsoft.com/VisualStudio/2011/storyboarding/control"/>
  </ds:schemaRefs>
</ds:datastoreItem>
</file>

<file path=customXml/itemProps2343.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2344.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2345.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2346.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2347.xml><?xml version="1.0" encoding="utf-8"?>
<ds:datastoreItem xmlns:ds="http://schemas.openxmlformats.org/officeDocument/2006/customXml" ds:itemID="{1095E7F4-DED5-4BD4-8403-006F0E0575A0}">
  <ds:schemaRefs>
    <ds:schemaRef ds:uri="http://schemas.microsoft.com/VisualStudio/2011/storyboarding/control"/>
  </ds:schemaRefs>
</ds:datastoreItem>
</file>

<file path=customXml/itemProps2348.xml><?xml version="1.0" encoding="utf-8"?>
<ds:datastoreItem xmlns:ds="http://schemas.openxmlformats.org/officeDocument/2006/customXml" ds:itemID="{B11D7482-41D8-4C1C-BD7E-2D82B395FF21}">
  <ds:schemaRefs>
    <ds:schemaRef ds:uri="http://schemas.microsoft.com/VisualStudio/2011/storyboarding/control"/>
  </ds:schemaRefs>
</ds:datastoreItem>
</file>

<file path=customXml/itemProps2349.xml><?xml version="1.0" encoding="utf-8"?>
<ds:datastoreItem xmlns:ds="http://schemas.openxmlformats.org/officeDocument/2006/customXml" ds:itemID="{67384B2E-0E5F-48B8-96BC-B949EA3C7CEA}">
  <ds:schemaRefs>
    <ds:schemaRef ds:uri="http://schemas.microsoft.com/VisualStudio/2011/storyboarding/control"/>
  </ds:schemaRefs>
</ds:datastoreItem>
</file>

<file path=customXml/itemProps235.xml><?xml version="1.0" encoding="utf-8"?>
<ds:datastoreItem xmlns:ds="http://schemas.openxmlformats.org/officeDocument/2006/customXml" ds:itemID="{064CE45B-8304-4C42-9320-0F998219D84D}">
  <ds:schemaRefs>
    <ds:schemaRef ds:uri="http://schemas.microsoft.com/VisualStudio/2011/storyboarding/control"/>
  </ds:schemaRefs>
</ds:datastoreItem>
</file>

<file path=customXml/itemProps2350.xml><?xml version="1.0" encoding="utf-8"?>
<ds:datastoreItem xmlns:ds="http://schemas.openxmlformats.org/officeDocument/2006/customXml" ds:itemID="{166B9E71-B305-4703-83F5-E1DE78620A14}">
  <ds:schemaRefs>
    <ds:schemaRef ds:uri="http://schemas.microsoft.com/VisualStudio/2011/storyboarding/control"/>
  </ds:schemaRefs>
</ds:datastoreItem>
</file>

<file path=customXml/itemProps2351.xml><?xml version="1.0" encoding="utf-8"?>
<ds:datastoreItem xmlns:ds="http://schemas.openxmlformats.org/officeDocument/2006/customXml" ds:itemID="{A0554829-39AD-4794-9D34-87142FB2D003}">
  <ds:schemaRefs>
    <ds:schemaRef ds:uri="http://schemas.microsoft.com/VisualStudio/2011/storyboarding/control"/>
  </ds:schemaRefs>
</ds:datastoreItem>
</file>

<file path=customXml/itemProps2352.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2353.xml><?xml version="1.0" encoding="utf-8"?>
<ds:datastoreItem xmlns:ds="http://schemas.openxmlformats.org/officeDocument/2006/customXml" ds:itemID="{3FE923D9-D325-470D-BB6A-AC3079EB68B1}">
  <ds:schemaRefs>
    <ds:schemaRef ds:uri="http://schemas.microsoft.com/VisualStudio/2011/storyboarding/control"/>
  </ds:schemaRefs>
</ds:datastoreItem>
</file>

<file path=customXml/itemProps2354.xml><?xml version="1.0" encoding="utf-8"?>
<ds:datastoreItem xmlns:ds="http://schemas.openxmlformats.org/officeDocument/2006/customXml" ds:itemID="{346625B8-8E92-4896-A6D9-1AAB9E9FCDDC}">
  <ds:schemaRefs>
    <ds:schemaRef ds:uri="http://schemas.microsoft.com/VisualStudio/2011/storyboarding/control"/>
  </ds:schemaRefs>
</ds:datastoreItem>
</file>

<file path=customXml/itemProps2355.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2356.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2357.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2358.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2359.xml><?xml version="1.0" encoding="utf-8"?>
<ds:datastoreItem xmlns:ds="http://schemas.openxmlformats.org/officeDocument/2006/customXml" ds:itemID="{9E090F19-9808-4819-9C31-48DB5226C6FC}">
  <ds:schemaRefs>
    <ds:schemaRef ds:uri="http://schemas.microsoft.com/VisualStudio/2011/storyboarding/control"/>
  </ds:schemaRefs>
</ds:datastoreItem>
</file>

<file path=customXml/itemProps236.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2360.xml><?xml version="1.0" encoding="utf-8"?>
<ds:datastoreItem xmlns:ds="http://schemas.openxmlformats.org/officeDocument/2006/customXml" ds:itemID="{00641FD5-B2F5-4571-B381-3149ECDA289F}">
  <ds:schemaRefs>
    <ds:schemaRef ds:uri="http://schemas.microsoft.com/VisualStudio/2011/storyboarding/control"/>
  </ds:schemaRefs>
</ds:datastoreItem>
</file>

<file path=customXml/itemProps2361.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2362.xml><?xml version="1.0" encoding="utf-8"?>
<ds:datastoreItem xmlns:ds="http://schemas.openxmlformats.org/officeDocument/2006/customXml" ds:itemID="{B0777783-280F-40ED-ACE3-AE82D6A33085}">
  <ds:schemaRefs>
    <ds:schemaRef ds:uri="http://schemas.microsoft.com/VisualStudio/2011/storyboarding/control"/>
  </ds:schemaRefs>
</ds:datastoreItem>
</file>

<file path=customXml/itemProps2363.xml><?xml version="1.0" encoding="utf-8"?>
<ds:datastoreItem xmlns:ds="http://schemas.openxmlformats.org/officeDocument/2006/customXml" ds:itemID="{E4C0244C-4EB2-4A0B-9551-86FE4F914198}">
  <ds:schemaRefs>
    <ds:schemaRef ds:uri="http://schemas.microsoft.com/VisualStudio/2011/storyboarding/control"/>
  </ds:schemaRefs>
</ds:datastoreItem>
</file>

<file path=customXml/itemProps2364.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2365.xml><?xml version="1.0" encoding="utf-8"?>
<ds:datastoreItem xmlns:ds="http://schemas.openxmlformats.org/officeDocument/2006/customXml" ds:itemID="{23BF7550-DCF3-4932-9FAD-778315B5161D}">
  <ds:schemaRefs>
    <ds:schemaRef ds:uri="http://schemas.microsoft.com/VisualStudio/2011/storyboarding/control"/>
  </ds:schemaRefs>
</ds:datastoreItem>
</file>

<file path=customXml/itemProps2366.xml><?xml version="1.0" encoding="utf-8"?>
<ds:datastoreItem xmlns:ds="http://schemas.openxmlformats.org/officeDocument/2006/customXml" ds:itemID="{A7B62B23-18AC-4FE8-831D-8CDEB42740F1}">
  <ds:schemaRefs>
    <ds:schemaRef ds:uri="http://schemas.microsoft.com/VisualStudio/2011/storyboarding/control"/>
  </ds:schemaRefs>
</ds:datastoreItem>
</file>

<file path=customXml/itemProps2367.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2368.xml><?xml version="1.0" encoding="utf-8"?>
<ds:datastoreItem xmlns:ds="http://schemas.openxmlformats.org/officeDocument/2006/customXml" ds:itemID="{C0F28CC7-B72D-4FEF-8B27-8485F0894F7F}">
  <ds:schemaRefs>
    <ds:schemaRef ds:uri="http://schemas.microsoft.com/VisualStudio/2011/storyboarding/control"/>
  </ds:schemaRefs>
</ds:datastoreItem>
</file>

<file path=customXml/itemProps2369.xml><?xml version="1.0" encoding="utf-8"?>
<ds:datastoreItem xmlns:ds="http://schemas.openxmlformats.org/officeDocument/2006/customXml" ds:itemID="{78AB917B-C334-42D1-AB76-9258B6ADDCDF}">
  <ds:schemaRefs>
    <ds:schemaRef ds:uri="http://schemas.microsoft.com/VisualStudio/2011/storyboarding/control"/>
  </ds:schemaRefs>
</ds:datastoreItem>
</file>

<file path=customXml/itemProps237.xml><?xml version="1.0" encoding="utf-8"?>
<ds:datastoreItem xmlns:ds="http://schemas.openxmlformats.org/officeDocument/2006/customXml" ds:itemID="{B94749A5-7EA0-464A-94F7-8241D82C54FE}">
  <ds:schemaRefs>
    <ds:schemaRef ds:uri="http://schemas.microsoft.com/VisualStudio/2011/storyboarding/control"/>
  </ds:schemaRefs>
</ds:datastoreItem>
</file>

<file path=customXml/itemProps2370.xml><?xml version="1.0" encoding="utf-8"?>
<ds:datastoreItem xmlns:ds="http://schemas.openxmlformats.org/officeDocument/2006/customXml" ds:itemID="{B68E22FE-B5B2-4E19-8F09-735AC792CB93}">
  <ds:schemaRefs>
    <ds:schemaRef ds:uri="http://schemas.microsoft.com/VisualStudio/2011/storyboarding/control"/>
  </ds:schemaRefs>
</ds:datastoreItem>
</file>

<file path=customXml/itemProps2371.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2372.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2373.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2374.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2375.xml><?xml version="1.0" encoding="utf-8"?>
<ds:datastoreItem xmlns:ds="http://schemas.openxmlformats.org/officeDocument/2006/customXml" ds:itemID="{CEEAA53C-F12D-4E18-92A6-E7DCBA6E8D53}">
  <ds:schemaRefs>
    <ds:schemaRef ds:uri="http://schemas.microsoft.com/VisualStudio/2011/storyboarding/control"/>
  </ds:schemaRefs>
</ds:datastoreItem>
</file>

<file path=customXml/itemProps2376.xml><?xml version="1.0" encoding="utf-8"?>
<ds:datastoreItem xmlns:ds="http://schemas.openxmlformats.org/officeDocument/2006/customXml" ds:itemID="{040C3A57-E2AB-4CCF-B447-FBC1E4C18208}">
  <ds:schemaRefs>
    <ds:schemaRef ds:uri="http://schemas.microsoft.com/VisualStudio/2011/storyboarding/control"/>
  </ds:schemaRefs>
</ds:datastoreItem>
</file>

<file path=customXml/itemProps2377.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2378.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2379.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238.xml><?xml version="1.0" encoding="utf-8"?>
<ds:datastoreItem xmlns:ds="http://schemas.openxmlformats.org/officeDocument/2006/customXml" ds:itemID="{A4DE279B-1EC7-4183-9F4F-88F541C177CF}">
  <ds:schemaRefs>
    <ds:schemaRef ds:uri="http://schemas.microsoft.com/VisualStudio/2011/storyboarding/control"/>
  </ds:schemaRefs>
</ds:datastoreItem>
</file>

<file path=customXml/itemProps2380.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2381.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2382.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2383.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2384.xml><?xml version="1.0" encoding="utf-8"?>
<ds:datastoreItem xmlns:ds="http://schemas.openxmlformats.org/officeDocument/2006/customXml" ds:itemID="{47AAC06E-7294-4AAB-85FB-4C312F917E9B}">
  <ds:schemaRefs>
    <ds:schemaRef ds:uri="http://schemas.microsoft.com/VisualStudio/2011/storyboarding/control"/>
  </ds:schemaRefs>
</ds:datastoreItem>
</file>

<file path=customXml/itemProps2385.xml><?xml version="1.0" encoding="utf-8"?>
<ds:datastoreItem xmlns:ds="http://schemas.openxmlformats.org/officeDocument/2006/customXml" ds:itemID="{110DDF9E-6222-4060-A7CD-3704AFDD4400}">
  <ds:schemaRefs>
    <ds:schemaRef ds:uri="http://schemas.microsoft.com/VisualStudio/2011/storyboarding/control"/>
  </ds:schemaRefs>
</ds:datastoreItem>
</file>

<file path=customXml/itemProps2386.xml><?xml version="1.0" encoding="utf-8"?>
<ds:datastoreItem xmlns:ds="http://schemas.openxmlformats.org/officeDocument/2006/customXml" ds:itemID="{2B500A88-AB7D-43B9-AEE9-8B448B6CE58D}">
  <ds:schemaRefs>
    <ds:schemaRef ds:uri="http://schemas.microsoft.com/VisualStudio/2011/storyboarding/control"/>
  </ds:schemaRefs>
</ds:datastoreItem>
</file>

<file path=customXml/itemProps2387.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2388.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2389.xml><?xml version="1.0" encoding="utf-8"?>
<ds:datastoreItem xmlns:ds="http://schemas.openxmlformats.org/officeDocument/2006/customXml" ds:itemID="{1A953498-714D-4643-BD43-C9AB52AF21B9}">
  <ds:schemaRefs>
    <ds:schemaRef ds:uri="http://schemas.microsoft.com/VisualStudio/2011/storyboarding/control"/>
  </ds:schemaRefs>
</ds:datastoreItem>
</file>

<file path=customXml/itemProps239.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2390.xml><?xml version="1.0" encoding="utf-8"?>
<ds:datastoreItem xmlns:ds="http://schemas.openxmlformats.org/officeDocument/2006/customXml" ds:itemID="{E6932C5D-827F-41B9-925E-B4D03E262294}">
  <ds:schemaRefs>
    <ds:schemaRef ds:uri="http://schemas.microsoft.com/VisualStudio/2011/storyboarding/control"/>
  </ds:schemaRefs>
</ds:datastoreItem>
</file>

<file path=customXml/itemProps2391.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2392.xml><?xml version="1.0" encoding="utf-8"?>
<ds:datastoreItem xmlns:ds="http://schemas.openxmlformats.org/officeDocument/2006/customXml" ds:itemID="{0E8CBA68-AC0F-445C-B0BE-B01A2F9FF96A}">
  <ds:schemaRefs>
    <ds:schemaRef ds:uri="http://schemas.microsoft.com/VisualStudio/2011/storyboarding/control"/>
  </ds:schemaRefs>
</ds:datastoreItem>
</file>

<file path=customXml/itemProps2393.xml><?xml version="1.0" encoding="utf-8"?>
<ds:datastoreItem xmlns:ds="http://schemas.openxmlformats.org/officeDocument/2006/customXml" ds:itemID="{38441245-4499-4E03-98DB-EA7A9A2850FB}">
  <ds:schemaRefs>
    <ds:schemaRef ds:uri="http://schemas.microsoft.com/VisualStudio/2011/storyboarding/control"/>
  </ds:schemaRefs>
</ds:datastoreItem>
</file>

<file path=customXml/itemProps2394.xml><?xml version="1.0" encoding="utf-8"?>
<ds:datastoreItem xmlns:ds="http://schemas.openxmlformats.org/officeDocument/2006/customXml" ds:itemID="{6BEC787E-244B-42D5-B21C-44CEAB0FE369}">
  <ds:schemaRefs>
    <ds:schemaRef ds:uri="http://schemas.microsoft.com/VisualStudio/2011/storyboarding/control"/>
  </ds:schemaRefs>
</ds:datastoreItem>
</file>

<file path=customXml/itemProps2395.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2396.xml><?xml version="1.0" encoding="utf-8"?>
<ds:datastoreItem xmlns:ds="http://schemas.openxmlformats.org/officeDocument/2006/customXml" ds:itemID="{88599FB2-049A-4D11-98B2-E98E379D71F5}">
  <ds:schemaRefs>
    <ds:schemaRef ds:uri="http://schemas.microsoft.com/VisualStudio/2011/storyboarding/control"/>
  </ds:schemaRefs>
</ds:datastoreItem>
</file>

<file path=customXml/itemProps2397.xml><?xml version="1.0" encoding="utf-8"?>
<ds:datastoreItem xmlns:ds="http://schemas.openxmlformats.org/officeDocument/2006/customXml" ds:itemID="{B78F9D41-4448-4C2B-9E66-88C4FF6CB626}">
  <ds:schemaRefs>
    <ds:schemaRef ds:uri="http://schemas.microsoft.com/VisualStudio/2011/storyboarding/control"/>
  </ds:schemaRefs>
</ds:datastoreItem>
</file>

<file path=customXml/itemProps2398.xml><?xml version="1.0" encoding="utf-8"?>
<ds:datastoreItem xmlns:ds="http://schemas.openxmlformats.org/officeDocument/2006/customXml" ds:itemID="{E2565B6A-2109-431B-8250-C88205FB9269}">
  <ds:schemaRefs>
    <ds:schemaRef ds:uri="http://schemas.microsoft.com/VisualStudio/2011/storyboarding/control"/>
  </ds:schemaRefs>
</ds:datastoreItem>
</file>

<file path=customXml/itemProps2399.xml><?xml version="1.0" encoding="utf-8"?>
<ds:datastoreItem xmlns:ds="http://schemas.openxmlformats.org/officeDocument/2006/customXml" ds:itemID="{0CD92DE4-BBC8-44C0-976D-19AEC03FDA9F}">
  <ds:schemaRefs>
    <ds:schemaRef ds:uri="http://schemas.microsoft.com/VisualStudio/2011/storyboarding/control"/>
  </ds:schemaRefs>
</ds:datastoreItem>
</file>

<file path=customXml/itemProps24.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240.xml><?xml version="1.0" encoding="utf-8"?>
<ds:datastoreItem xmlns:ds="http://schemas.openxmlformats.org/officeDocument/2006/customXml" ds:itemID="{16B856B7-5DF3-4FE4-9FD5-10749DEB9BA3}">
  <ds:schemaRefs>
    <ds:schemaRef ds:uri="http://schemas.microsoft.com/VisualStudio/2011/storyboarding/control"/>
  </ds:schemaRefs>
</ds:datastoreItem>
</file>

<file path=customXml/itemProps2400.xml><?xml version="1.0" encoding="utf-8"?>
<ds:datastoreItem xmlns:ds="http://schemas.openxmlformats.org/officeDocument/2006/customXml" ds:itemID="{EDFA0AA4-876F-4818-BD3F-E7D05330656C}">
  <ds:schemaRefs>
    <ds:schemaRef ds:uri="http://schemas.microsoft.com/VisualStudio/2011/storyboarding/control"/>
  </ds:schemaRefs>
</ds:datastoreItem>
</file>

<file path=customXml/itemProps2401.xml><?xml version="1.0" encoding="utf-8"?>
<ds:datastoreItem xmlns:ds="http://schemas.openxmlformats.org/officeDocument/2006/customXml" ds:itemID="{49281AE8-4971-4345-A583-8FE5686C0ADF}">
  <ds:schemaRefs>
    <ds:schemaRef ds:uri="http://schemas.microsoft.com/VisualStudio/2011/storyboarding/control"/>
  </ds:schemaRefs>
</ds:datastoreItem>
</file>

<file path=customXml/itemProps2402.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2403.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2404.xml><?xml version="1.0" encoding="utf-8"?>
<ds:datastoreItem xmlns:ds="http://schemas.openxmlformats.org/officeDocument/2006/customXml" ds:itemID="{402AAB37-B575-4123-A8CD-4772403F7092}">
  <ds:schemaRefs>
    <ds:schemaRef ds:uri="http://schemas.microsoft.com/VisualStudio/2011/storyboarding/control"/>
  </ds:schemaRefs>
</ds:datastoreItem>
</file>

<file path=customXml/itemProps2405.xml><?xml version="1.0" encoding="utf-8"?>
<ds:datastoreItem xmlns:ds="http://schemas.openxmlformats.org/officeDocument/2006/customXml" ds:itemID="{9270160C-1753-4400-ADA8-BBD60C8FD43C}">
  <ds:schemaRefs>
    <ds:schemaRef ds:uri="http://schemas.microsoft.com/VisualStudio/2011/storyboarding/control"/>
  </ds:schemaRefs>
</ds:datastoreItem>
</file>

<file path=customXml/itemProps2406.xml><?xml version="1.0" encoding="utf-8"?>
<ds:datastoreItem xmlns:ds="http://schemas.openxmlformats.org/officeDocument/2006/customXml" ds:itemID="{6E5954E5-9683-4099-970B-B4CA101149EE}">
  <ds:schemaRefs>
    <ds:schemaRef ds:uri="http://schemas.microsoft.com/VisualStudio/2011/storyboarding/control"/>
  </ds:schemaRefs>
</ds:datastoreItem>
</file>

<file path=customXml/itemProps2407.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2408.xml><?xml version="1.0" encoding="utf-8"?>
<ds:datastoreItem xmlns:ds="http://schemas.openxmlformats.org/officeDocument/2006/customXml" ds:itemID="{28FE6946-3EF6-4777-AB92-E21B8055879F}">
  <ds:schemaRefs>
    <ds:schemaRef ds:uri="http://schemas.microsoft.com/VisualStudio/2011/storyboarding/control"/>
  </ds:schemaRefs>
</ds:datastoreItem>
</file>

<file path=customXml/itemProps2409.xml><?xml version="1.0" encoding="utf-8"?>
<ds:datastoreItem xmlns:ds="http://schemas.openxmlformats.org/officeDocument/2006/customXml" ds:itemID="{FABE4C35-9556-444D-B3B9-C30DEF9422D2}">
  <ds:schemaRefs>
    <ds:schemaRef ds:uri="http://schemas.microsoft.com/VisualStudio/2011/storyboarding/control"/>
  </ds:schemaRefs>
</ds:datastoreItem>
</file>

<file path=customXml/itemProps241.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2410.xml><?xml version="1.0" encoding="utf-8"?>
<ds:datastoreItem xmlns:ds="http://schemas.openxmlformats.org/officeDocument/2006/customXml" ds:itemID="{A2FCF97B-FE06-4884-B336-D401DDB44EA3}">
  <ds:schemaRefs>
    <ds:schemaRef ds:uri="http://schemas.microsoft.com/VisualStudio/2011/storyboarding/control"/>
  </ds:schemaRefs>
</ds:datastoreItem>
</file>

<file path=customXml/itemProps2411.xml><?xml version="1.0" encoding="utf-8"?>
<ds:datastoreItem xmlns:ds="http://schemas.openxmlformats.org/officeDocument/2006/customXml" ds:itemID="{B7AC2477-FCEE-4DD5-8457-CA1EA7B68303}">
  <ds:schemaRefs>
    <ds:schemaRef ds:uri="http://schemas.microsoft.com/VisualStudio/2011/storyboarding/control"/>
  </ds:schemaRefs>
</ds:datastoreItem>
</file>

<file path=customXml/itemProps2412.xml><?xml version="1.0" encoding="utf-8"?>
<ds:datastoreItem xmlns:ds="http://schemas.openxmlformats.org/officeDocument/2006/customXml" ds:itemID="{4452922B-9DD9-4418-BA79-26AD627A4196}">
  <ds:schemaRefs>
    <ds:schemaRef ds:uri="http://schemas.microsoft.com/VisualStudio/2011/storyboarding/control"/>
  </ds:schemaRefs>
</ds:datastoreItem>
</file>

<file path=customXml/itemProps2413.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2414.xml><?xml version="1.0" encoding="utf-8"?>
<ds:datastoreItem xmlns:ds="http://schemas.openxmlformats.org/officeDocument/2006/customXml" ds:itemID="{661F484B-B581-4DF4-A128-FBBCA15A7ACF}">
  <ds:schemaRefs>
    <ds:schemaRef ds:uri="http://schemas.microsoft.com/VisualStudio/2011/storyboarding/control"/>
  </ds:schemaRefs>
</ds:datastoreItem>
</file>

<file path=customXml/itemProps2415.xml><?xml version="1.0" encoding="utf-8"?>
<ds:datastoreItem xmlns:ds="http://schemas.openxmlformats.org/officeDocument/2006/customXml" ds:itemID="{22837944-E458-4ED7-B5BF-C8A4E185FA17}">
  <ds:schemaRefs>
    <ds:schemaRef ds:uri="http://schemas.microsoft.com/VisualStudio/2011/storyboarding/control"/>
  </ds:schemaRefs>
</ds:datastoreItem>
</file>

<file path=customXml/itemProps2416.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2417.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2418.xml><?xml version="1.0" encoding="utf-8"?>
<ds:datastoreItem xmlns:ds="http://schemas.openxmlformats.org/officeDocument/2006/customXml" ds:itemID="{C09EEF5F-141A-44A2-AAF9-19098219E35D}">
  <ds:schemaRefs>
    <ds:schemaRef ds:uri="http://schemas.microsoft.com/VisualStudio/2011/storyboarding/control"/>
  </ds:schemaRefs>
</ds:datastoreItem>
</file>

<file path=customXml/itemProps2419.xml><?xml version="1.0" encoding="utf-8"?>
<ds:datastoreItem xmlns:ds="http://schemas.openxmlformats.org/officeDocument/2006/customXml" ds:itemID="{A817DE57-8DBF-4732-9620-4FA5DB331F2F}">
  <ds:schemaRefs>
    <ds:schemaRef ds:uri="http://schemas.microsoft.com/VisualStudio/2011/storyboarding/control"/>
  </ds:schemaRefs>
</ds:datastoreItem>
</file>

<file path=customXml/itemProps242.xml><?xml version="1.0" encoding="utf-8"?>
<ds:datastoreItem xmlns:ds="http://schemas.openxmlformats.org/officeDocument/2006/customXml" ds:itemID="{4FA86043-76D2-487D-B328-9367B9866452}">
  <ds:schemaRefs>
    <ds:schemaRef ds:uri="http://schemas.microsoft.com/VisualStudio/2011/storyboarding/control"/>
  </ds:schemaRefs>
</ds:datastoreItem>
</file>

<file path=customXml/itemProps2420.xml><?xml version="1.0" encoding="utf-8"?>
<ds:datastoreItem xmlns:ds="http://schemas.openxmlformats.org/officeDocument/2006/customXml" ds:itemID="{12AE0441-4E67-486D-A83B-7BC6A020B5A1}">
  <ds:schemaRefs>
    <ds:schemaRef ds:uri="http://schemas.microsoft.com/VisualStudio/2011/storyboarding/control"/>
  </ds:schemaRefs>
</ds:datastoreItem>
</file>

<file path=customXml/itemProps2421.xml><?xml version="1.0" encoding="utf-8"?>
<ds:datastoreItem xmlns:ds="http://schemas.openxmlformats.org/officeDocument/2006/customXml" ds:itemID="{1A2147F0-7888-47FC-A11C-2EC1D4921858}">
  <ds:schemaRefs>
    <ds:schemaRef ds:uri="http://schemas.microsoft.com/VisualStudio/2011/storyboarding/control"/>
  </ds:schemaRefs>
</ds:datastoreItem>
</file>

<file path=customXml/itemProps2422.xml><?xml version="1.0" encoding="utf-8"?>
<ds:datastoreItem xmlns:ds="http://schemas.openxmlformats.org/officeDocument/2006/customXml" ds:itemID="{82AB0BA7-7AA5-43B3-96B8-8A496C62230F}">
  <ds:schemaRefs>
    <ds:schemaRef ds:uri="http://schemas.microsoft.com/VisualStudio/2011/storyboarding/control"/>
  </ds:schemaRefs>
</ds:datastoreItem>
</file>

<file path=customXml/itemProps2423.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2424.xml><?xml version="1.0" encoding="utf-8"?>
<ds:datastoreItem xmlns:ds="http://schemas.openxmlformats.org/officeDocument/2006/customXml" ds:itemID="{30A8B9C4-3AF4-41F7-8F79-27D7030A296A}">
  <ds:schemaRefs>
    <ds:schemaRef ds:uri="http://schemas.microsoft.com/VisualStudio/2011/storyboarding/control"/>
  </ds:schemaRefs>
</ds:datastoreItem>
</file>

<file path=customXml/itemProps2425.xml><?xml version="1.0" encoding="utf-8"?>
<ds:datastoreItem xmlns:ds="http://schemas.openxmlformats.org/officeDocument/2006/customXml" ds:itemID="{B35131C4-401C-4A3B-B421-56DC10ECC0B4}">
  <ds:schemaRefs>
    <ds:schemaRef ds:uri="http://schemas.microsoft.com/VisualStudio/2011/storyboarding/control"/>
  </ds:schemaRefs>
</ds:datastoreItem>
</file>

<file path=customXml/itemProps2426.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2427.xml><?xml version="1.0" encoding="utf-8"?>
<ds:datastoreItem xmlns:ds="http://schemas.openxmlformats.org/officeDocument/2006/customXml" ds:itemID="{9FB73F8B-E210-41C8-908A-8C12EA2DCFD0}">
  <ds:schemaRefs>
    <ds:schemaRef ds:uri="http://schemas.microsoft.com/VisualStudio/2011/storyboarding/control"/>
  </ds:schemaRefs>
</ds:datastoreItem>
</file>

<file path=customXml/itemProps2428.xml><?xml version="1.0" encoding="utf-8"?>
<ds:datastoreItem xmlns:ds="http://schemas.openxmlformats.org/officeDocument/2006/customXml" ds:itemID="{EE724383-4097-4D7F-944C-D6A23299D192}">
  <ds:schemaRefs>
    <ds:schemaRef ds:uri="http://schemas.microsoft.com/VisualStudio/2011/storyboarding/control"/>
  </ds:schemaRefs>
</ds:datastoreItem>
</file>

<file path=customXml/itemProps2429.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243.xml><?xml version="1.0" encoding="utf-8"?>
<ds:datastoreItem xmlns:ds="http://schemas.openxmlformats.org/officeDocument/2006/customXml" ds:itemID="{46361344-C03A-4E6F-AA92-18A0542F9D1B}">
  <ds:schemaRefs>
    <ds:schemaRef ds:uri="http://schemas.microsoft.com/VisualStudio/2011/storyboarding/control"/>
  </ds:schemaRefs>
</ds:datastoreItem>
</file>

<file path=customXml/itemProps2430.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2431.xml><?xml version="1.0" encoding="utf-8"?>
<ds:datastoreItem xmlns:ds="http://schemas.openxmlformats.org/officeDocument/2006/customXml" ds:itemID="{64837873-9486-47D8-8D78-C8BFD4CE4446}">
  <ds:schemaRefs>
    <ds:schemaRef ds:uri="http://schemas.microsoft.com/VisualStudio/2011/storyboarding/control"/>
  </ds:schemaRefs>
</ds:datastoreItem>
</file>

<file path=customXml/itemProps2432.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2433.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2434.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2435.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2436.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2437.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2438.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2439.xml><?xml version="1.0" encoding="utf-8"?>
<ds:datastoreItem xmlns:ds="http://schemas.openxmlformats.org/officeDocument/2006/customXml" ds:itemID="{85AA5CE4-72A2-4EC8-A4D5-1E9691CBEA01}">
  <ds:schemaRefs>
    <ds:schemaRef ds:uri="http://schemas.microsoft.com/VisualStudio/2011/storyboarding/control"/>
  </ds:schemaRefs>
</ds:datastoreItem>
</file>

<file path=customXml/itemProps244.xml><?xml version="1.0" encoding="utf-8"?>
<ds:datastoreItem xmlns:ds="http://schemas.openxmlformats.org/officeDocument/2006/customXml" ds:itemID="{65A41503-9DD8-45C6-B8B3-5D5A4BE50433}">
  <ds:schemaRefs>
    <ds:schemaRef ds:uri="http://schemas.microsoft.com/VisualStudio/2011/storyboarding/control"/>
  </ds:schemaRefs>
</ds:datastoreItem>
</file>

<file path=customXml/itemProps2440.xml><?xml version="1.0" encoding="utf-8"?>
<ds:datastoreItem xmlns:ds="http://schemas.openxmlformats.org/officeDocument/2006/customXml" ds:itemID="{E197D623-E9E5-4BD6-A6FB-5BC76BAF3530}">
  <ds:schemaRefs>
    <ds:schemaRef ds:uri="http://schemas.microsoft.com/VisualStudio/2011/storyboarding/control"/>
  </ds:schemaRefs>
</ds:datastoreItem>
</file>

<file path=customXml/itemProps2441.xml><?xml version="1.0" encoding="utf-8"?>
<ds:datastoreItem xmlns:ds="http://schemas.openxmlformats.org/officeDocument/2006/customXml" ds:itemID="{83340852-CA83-4B47-9661-C34EF73583EF}">
  <ds:schemaRefs>
    <ds:schemaRef ds:uri="http://schemas.microsoft.com/VisualStudio/2011/storyboarding/control"/>
  </ds:schemaRefs>
</ds:datastoreItem>
</file>

<file path=customXml/itemProps2442.xml><?xml version="1.0" encoding="utf-8"?>
<ds:datastoreItem xmlns:ds="http://schemas.openxmlformats.org/officeDocument/2006/customXml" ds:itemID="{910BDD12-ADF0-4547-A9FA-4D064E2B862A}">
  <ds:schemaRefs>
    <ds:schemaRef ds:uri="http://schemas.microsoft.com/VisualStudio/2011/storyboarding/control"/>
  </ds:schemaRefs>
</ds:datastoreItem>
</file>

<file path=customXml/itemProps2443.xml><?xml version="1.0" encoding="utf-8"?>
<ds:datastoreItem xmlns:ds="http://schemas.openxmlformats.org/officeDocument/2006/customXml" ds:itemID="{B95AA72E-3ECA-4CD3-8B29-05B96226DF72}">
  <ds:schemaRefs>
    <ds:schemaRef ds:uri="http://schemas.microsoft.com/VisualStudio/2011/storyboarding/control"/>
  </ds:schemaRefs>
</ds:datastoreItem>
</file>

<file path=customXml/itemProps2444.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2445.xml><?xml version="1.0" encoding="utf-8"?>
<ds:datastoreItem xmlns:ds="http://schemas.openxmlformats.org/officeDocument/2006/customXml" ds:itemID="{6E9BBE4D-F2EA-4D96-9110-940498705CEB}">
  <ds:schemaRefs>
    <ds:schemaRef ds:uri="http://schemas.microsoft.com/VisualStudio/2011/storyboarding/control"/>
  </ds:schemaRefs>
</ds:datastoreItem>
</file>

<file path=customXml/itemProps2446.xml><?xml version="1.0" encoding="utf-8"?>
<ds:datastoreItem xmlns:ds="http://schemas.openxmlformats.org/officeDocument/2006/customXml" ds:itemID="{D00FB74A-3371-4AF7-9286-75B6AE50B6AE}">
  <ds:schemaRefs>
    <ds:schemaRef ds:uri="http://schemas.microsoft.com/VisualStudio/2011/storyboarding/control"/>
  </ds:schemaRefs>
</ds:datastoreItem>
</file>

<file path=customXml/itemProps2447.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2448.xml><?xml version="1.0" encoding="utf-8"?>
<ds:datastoreItem xmlns:ds="http://schemas.openxmlformats.org/officeDocument/2006/customXml" ds:itemID="{1DAB2215-729D-469A-8761-90C563243FFA}">
  <ds:schemaRefs>
    <ds:schemaRef ds:uri="http://schemas.microsoft.com/VisualStudio/2011/storyboarding/control"/>
  </ds:schemaRefs>
</ds:datastoreItem>
</file>

<file path=customXml/itemProps2449.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245.xml><?xml version="1.0" encoding="utf-8"?>
<ds:datastoreItem xmlns:ds="http://schemas.openxmlformats.org/officeDocument/2006/customXml" ds:itemID="{AF116B6D-43A8-4722-A2DF-5DC20B6FB379}">
  <ds:schemaRefs>
    <ds:schemaRef ds:uri="http://schemas.microsoft.com/VisualStudio/2011/storyboarding/control"/>
  </ds:schemaRefs>
</ds:datastoreItem>
</file>

<file path=customXml/itemProps2450.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2451.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2452.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2453.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2454.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2455.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2456.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2457.xml><?xml version="1.0" encoding="utf-8"?>
<ds:datastoreItem xmlns:ds="http://schemas.openxmlformats.org/officeDocument/2006/customXml" ds:itemID="{E5DA6D66-E896-46B0-A918-1C839B5D5844}">
  <ds:schemaRefs>
    <ds:schemaRef ds:uri="http://schemas.microsoft.com/VisualStudio/2011/storyboarding/control"/>
  </ds:schemaRefs>
</ds:datastoreItem>
</file>

<file path=customXml/itemProps2458.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2459.xml><?xml version="1.0" encoding="utf-8"?>
<ds:datastoreItem xmlns:ds="http://schemas.openxmlformats.org/officeDocument/2006/customXml" ds:itemID="{2568126C-4847-40E3-A160-C35DA2586F19}">
  <ds:schemaRefs>
    <ds:schemaRef ds:uri="http://schemas.microsoft.com/VisualStudio/2011/storyboarding/control"/>
  </ds:schemaRefs>
</ds:datastoreItem>
</file>

<file path=customXml/itemProps246.xml><?xml version="1.0" encoding="utf-8"?>
<ds:datastoreItem xmlns:ds="http://schemas.openxmlformats.org/officeDocument/2006/customXml" ds:itemID="{0B3A7C73-7465-48E0-B0D2-71D13C89517A}">
  <ds:schemaRefs>
    <ds:schemaRef ds:uri="http://schemas.microsoft.com/VisualStudio/2011/storyboarding/control"/>
  </ds:schemaRefs>
</ds:datastoreItem>
</file>

<file path=customXml/itemProps2460.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2461.xml><?xml version="1.0" encoding="utf-8"?>
<ds:datastoreItem xmlns:ds="http://schemas.openxmlformats.org/officeDocument/2006/customXml" ds:itemID="{62EB8D49-59BA-453A-A52A-B7313AD33342}">
  <ds:schemaRefs>
    <ds:schemaRef ds:uri="http://schemas.microsoft.com/VisualStudio/2011/storyboarding/control"/>
  </ds:schemaRefs>
</ds:datastoreItem>
</file>

<file path=customXml/itemProps2462.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2463.xml><?xml version="1.0" encoding="utf-8"?>
<ds:datastoreItem xmlns:ds="http://schemas.openxmlformats.org/officeDocument/2006/customXml" ds:itemID="{95138F48-7245-4F42-BA53-D3F970EAD7FD}">
  <ds:schemaRefs>
    <ds:schemaRef ds:uri="http://schemas.microsoft.com/VisualStudio/2011/storyboarding/control"/>
  </ds:schemaRefs>
</ds:datastoreItem>
</file>

<file path=customXml/itemProps2464.xml><?xml version="1.0" encoding="utf-8"?>
<ds:datastoreItem xmlns:ds="http://schemas.openxmlformats.org/officeDocument/2006/customXml" ds:itemID="{A09E5CD4-EF24-4C22-9939-653D3D8C88FC}">
  <ds:schemaRefs>
    <ds:schemaRef ds:uri="http://schemas.microsoft.com/VisualStudio/2011/storyboarding/control"/>
  </ds:schemaRefs>
</ds:datastoreItem>
</file>

<file path=customXml/itemProps2465.xml><?xml version="1.0" encoding="utf-8"?>
<ds:datastoreItem xmlns:ds="http://schemas.openxmlformats.org/officeDocument/2006/customXml" ds:itemID="{849AB7C7-99AF-425F-824E-3FEACD848634}">
  <ds:schemaRefs>
    <ds:schemaRef ds:uri="http://schemas.microsoft.com/VisualStudio/2011/storyboarding/control"/>
  </ds:schemaRefs>
</ds:datastoreItem>
</file>

<file path=customXml/itemProps2466.xml><?xml version="1.0" encoding="utf-8"?>
<ds:datastoreItem xmlns:ds="http://schemas.openxmlformats.org/officeDocument/2006/customXml" ds:itemID="{730D67B1-F200-4E21-AE26-66B717A0DC4E}">
  <ds:schemaRefs>
    <ds:schemaRef ds:uri="http://schemas.microsoft.com/VisualStudio/2011/storyboarding/control"/>
  </ds:schemaRefs>
</ds:datastoreItem>
</file>

<file path=customXml/itemProps2467.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2468.xml><?xml version="1.0" encoding="utf-8"?>
<ds:datastoreItem xmlns:ds="http://schemas.openxmlformats.org/officeDocument/2006/customXml" ds:itemID="{E30DF00D-542A-4E9D-AEF6-2433F4EB0D38}">
  <ds:schemaRefs>
    <ds:schemaRef ds:uri="http://schemas.microsoft.com/VisualStudio/2011/storyboarding/control"/>
  </ds:schemaRefs>
</ds:datastoreItem>
</file>

<file path=customXml/itemProps2469.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247.xml><?xml version="1.0" encoding="utf-8"?>
<ds:datastoreItem xmlns:ds="http://schemas.openxmlformats.org/officeDocument/2006/customXml" ds:itemID="{455CFA61-1EA7-41F2-BC6D-93EBDDFC17F5}">
  <ds:schemaRefs>
    <ds:schemaRef ds:uri="http://schemas.microsoft.com/VisualStudio/2011/storyboarding/control"/>
  </ds:schemaRefs>
</ds:datastoreItem>
</file>

<file path=customXml/itemProps2470.xml><?xml version="1.0" encoding="utf-8"?>
<ds:datastoreItem xmlns:ds="http://schemas.openxmlformats.org/officeDocument/2006/customXml" ds:itemID="{284E665A-A8F4-41B3-9EBB-5D6E332CE134}">
  <ds:schemaRefs>
    <ds:schemaRef ds:uri="http://schemas.microsoft.com/VisualStudio/2011/storyboarding/control"/>
  </ds:schemaRefs>
</ds:datastoreItem>
</file>

<file path=customXml/itemProps2471.xml><?xml version="1.0" encoding="utf-8"?>
<ds:datastoreItem xmlns:ds="http://schemas.openxmlformats.org/officeDocument/2006/customXml" ds:itemID="{A91342D1-6CEB-4B0C-820A-804820C79CB8}">
  <ds:schemaRefs>
    <ds:schemaRef ds:uri="http://schemas.microsoft.com/VisualStudio/2011/storyboarding/control"/>
  </ds:schemaRefs>
</ds:datastoreItem>
</file>

<file path=customXml/itemProps2472.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2473.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2474.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2475.xml><?xml version="1.0" encoding="utf-8"?>
<ds:datastoreItem xmlns:ds="http://schemas.openxmlformats.org/officeDocument/2006/customXml" ds:itemID="{BA6CC206-148B-49C0-B41B-EA3ACEF341ED}">
  <ds:schemaRefs>
    <ds:schemaRef ds:uri="http://schemas.microsoft.com/VisualStudio/2011/storyboarding/control"/>
  </ds:schemaRefs>
</ds:datastoreItem>
</file>

<file path=customXml/itemProps2476.xml><?xml version="1.0" encoding="utf-8"?>
<ds:datastoreItem xmlns:ds="http://schemas.openxmlformats.org/officeDocument/2006/customXml" ds:itemID="{CD1B59AF-1CE7-4FEA-AD28-157B3ACDC3C7}">
  <ds:schemaRefs>
    <ds:schemaRef ds:uri="http://schemas.microsoft.com/VisualStudio/2011/storyboarding/control"/>
  </ds:schemaRefs>
</ds:datastoreItem>
</file>

<file path=customXml/itemProps2477.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2478.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2479.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248.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2480.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2481.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2482.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2483.xml><?xml version="1.0" encoding="utf-8"?>
<ds:datastoreItem xmlns:ds="http://schemas.openxmlformats.org/officeDocument/2006/customXml" ds:itemID="{49193D78-ED7F-413E-B827-AB11FC9C3767}">
  <ds:schemaRefs>
    <ds:schemaRef ds:uri="http://schemas.microsoft.com/VisualStudio/2011/storyboarding/control"/>
  </ds:schemaRefs>
</ds:datastoreItem>
</file>

<file path=customXml/itemProps2484.xml><?xml version="1.0" encoding="utf-8"?>
<ds:datastoreItem xmlns:ds="http://schemas.openxmlformats.org/officeDocument/2006/customXml" ds:itemID="{B8433937-CE96-40C7-8A00-ED1DC68A1F6E}">
  <ds:schemaRefs>
    <ds:schemaRef ds:uri="http://schemas.microsoft.com/VisualStudio/2011/storyboarding/control"/>
  </ds:schemaRefs>
</ds:datastoreItem>
</file>

<file path=customXml/itemProps2485.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2486.xml><?xml version="1.0" encoding="utf-8"?>
<ds:datastoreItem xmlns:ds="http://schemas.openxmlformats.org/officeDocument/2006/customXml" ds:itemID="{56596566-E8E1-4EA0-BF29-D1EB6181BD39}">
  <ds:schemaRefs>
    <ds:schemaRef ds:uri="http://schemas.microsoft.com/VisualStudio/2011/storyboarding/control"/>
  </ds:schemaRefs>
</ds:datastoreItem>
</file>

<file path=customXml/itemProps2487.xml><?xml version="1.0" encoding="utf-8"?>
<ds:datastoreItem xmlns:ds="http://schemas.openxmlformats.org/officeDocument/2006/customXml" ds:itemID="{90DCC0B2-BC8B-4B63-9EE3-948A73C2AC07}">
  <ds:schemaRefs>
    <ds:schemaRef ds:uri="http://schemas.microsoft.com/VisualStudio/2011/storyboarding/control"/>
  </ds:schemaRefs>
</ds:datastoreItem>
</file>

<file path=customXml/itemProps2488.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2489.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249.xml><?xml version="1.0" encoding="utf-8"?>
<ds:datastoreItem xmlns:ds="http://schemas.openxmlformats.org/officeDocument/2006/customXml" ds:itemID="{33008163-3DF2-4BD4-A72C-24BC838C170F}">
  <ds:schemaRefs>
    <ds:schemaRef ds:uri="http://schemas.microsoft.com/VisualStudio/2011/storyboarding/control"/>
  </ds:schemaRefs>
</ds:datastoreItem>
</file>

<file path=customXml/itemProps2490.xml><?xml version="1.0" encoding="utf-8"?>
<ds:datastoreItem xmlns:ds="http://schemas.openxmlformats.org/officeDocument/2006/customXml" ds:itemID="{2B3BD24E-DBFF-4116-A000-8EE54FA21CA8}">
  <ds:schemaRefs>
    <ds:schemaRef ds:uri="http://schemas.microsoft.com/VisualStudio/2011/storyboarding/control"/>
  </ds:schemaRefs>
</ds:datastoreItem>
</file>

<file path=customXml/itemProps2491.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2492.xml><?xml version="1.0" encoding="utf-8"?>
<ds:datastoreItem xmlns:ds="http://schemas.openxmlformats.org/officeDocument/2006/customXml" ds:itemID="{6998D87B-EFCE-4AA0-8BD7-6A76FD2E900E}">
  <ds:schemaRefs>
    <ds:schemaRef ds:uri="http://schemas.microsoft.com/VisualStudio/2011/storyboarding/control"/>
  </ds:schemaRefs>
</ds:datastoreItem>
</file>

<file path=customXml/itemProps2493.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2494.xml><?xml version="1.0" encoding="utf-8"?>
<ds:datastoreItem xmlns:ds="http://schemas.openxmlformats.org/officeDocument/2006/customXml" ds:itemID="{F88EBE94-796A-44AD-A104-232BD1B72CE0}">
  <ds:schemaRefs>
    <ds:schemaRef ds:uri="http://schemas.microsoft.com/VisualStudio/2011/storyboarding/control"/>
  </ds:schemaRefs>
</ds:datastoreItem>
</file>

<file path=customXml/itemProps2495.xml><?xml version="1.0" encoding="utf-8"?>
<ds:datastoreItem xmlns:ds="http://schemas.openxmlformats.org/officeDocument/2006/customXml" ds:itemID="{5ABD5E46-487E-470B-B9A0-12FE13F61614}">
  <ds:schemaRefs>
    <ds:schemaRef ds:uri="http://schemas.microsoft.com/VisualStudio/2011/storyboarding/control"/>
  </ds:schemaRefs>
</ds:datastoreItem>
</file>

<file path=customXml/itemProps2496.xml><?xml version="1.0" encoding="utf-8"?>
<ds:datastoreItem xmlns:ds="http://schemas.openxmlformats.org/officeDocument/2006/customXml" ds:itemID="{CE4AE7BD-61A0-4ADE-8738-10FB5E12EB57}">
  <ds:schemaRefs>
    <ds:schemaRef ds:uri="http://schemas.microsoft.com/VisualStudio/2011/storyboarding/control"/>
  </ds:schemaRefs>
</ds:datastoreItem>
</file>

<file path=customXml/itemProps2497.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2498.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2499.xml><?xml version="1.0" encoding="utf-8"?>
<ds:datastoreItem xmlns:ds="http://schemas.openxmlformats.org/officeDocument/2006/customXml" ds:itemID="{5DDF3868-1483-4F34-9C5F-028EC7CF5DBE}">
  <ds:schemaRefs>
    <ds:schemaRef ds:uri="http://schemas.microsoft.com/VisualStudio/2011/storyboarding/control"/>
  </ds:schemaRefs>
</ds:datastoreItem>
</file>

<file path=customXml/itemProps25.xml><?xml version="1.0" encoding="utf-8"?>
<ds:datastoreItem xmlns:ds="http://schemas.openxmlformats.org/officeDocument/2006/customXml" ds:itemID="{C43FC590-6812-45F0-9893-7F4872AF12AC}">
  <ds:schemaRefs>
    <ds:schemaRef ds:uri="http://schemas.microsoft.com/VisualStudio/2011/storyboarding/control"/>
  </ds:schemaRefs>
</ds:datastoreItem>
</file>

<file path=customXml/itemProps250.xml><?xml version="1.0" encoding="utf-8"?>
<ds:datastoreItem xmlns:ds="http://schemas.openxmlformats.org/officeDocument/2006/customXml" ds:itemID="{B9C8C116-61DF-4B2F-9286-97F2DFF4845B}">
  <ds:schemaRefs>
    <ds:schemaRef ds:uri="http://schemas.microsoft.com/VisualStudio/2011/storyboarding/control"/>
  </ds:schemaRefs>
</ds:datastoreItem>
</file>

<file path=customXml/itemProps2500.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2501.xml><?xml version="1.0" encoding="utf-8"?>
<ds:datastoreItem xmlns:ds="http://schemas.openxmlformats.org/officeDocument/2006/customXml" ds:itemID="{131F91DB-8994-4577-96CA-BB0626D2AF92}">
  <ds:schemaRefs>
    <ds:schemaRef ds:uri="http://schemas.microsoft.com/VisualStudio/2011/storyboarding/control"/>
  </ds:schemaRefs>
</ds:datastoreItem>
</file>

<file path=customXml/itemProps2502.xml><?xml version="1.0" encoding="utf-8"?>
<ds:datastoreItem xmlns:ds="http://schemas.openxmlformats.org/officeDocument/2006/customXml" ds:itemID="{8597981D-2BCE-4E4F-8E85-6B936AB0D100}">
  <ds:schemaRefs>
    <ds:schemaRef ds:uri="http://schemas.microsoft.com/VisualStudio/2011/storyboarding/control"/>
  </ds:schemaRefs>
</ds:datastoreItem>
</file>

<file path=customXml/itemProps2503.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2504.xml><?xml version="1.0" encoding="utf-8"?>
<ds:datastoreItem xmlns:ds="http://schemas.openxmlformats.org/officeDocument/2006/customXml" ds:itemID="{0D679151-9104-4016-988E-C260C10EDA92}">
  <ds:schemaRefs>
    <ds:schemaRef ds:uri="http://schemas.microsoft.com/VisualStudio/2011/storyboarding/control"/>
  </ds:schemaRefs>
</ds:datastoreItem>
</file>

<file path=customXml/itemProps2505.xml><?xml version="1.0" encoding="utf-8"?>
<ds:datastoreItem xmlns:ds="http://schemas.openxmlformats.org/officeDocument/2006/customXml" ds:itemID="{8DEE4342-23E7-4D4D-9671-CB16B7ED1978}">
  <ds:schemaRefs>
    <ds:schemaRef ds:uri="http://schemas.microsoft.com/VisualStudio/2011/storyboarding/control"/>
  </ds:schemaRefs>
</ds:datastoreItem>
</file>

<file path=customXml/itemProps2506.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2507.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2508.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2509.xml><?xml version="1.0" encoding="utf-8"?>
<ds:datastoreItem xmlns:ds="http://schemas.openxmlformats.org/officeDocument/2006/customXml" ds:itemID="{86314BD9-963A-4749-93DB-D4A032B0B319}">
  <ds:schemaRefs>
    <ds:schemaRef ds:uri="http://schemas.microsoft.com/VisualStudio/2011/storyboarding/control"/>
  </ds:schemaRefs>
</ds:datastoreItem>
</file>

<file path=customXml/itemProps251.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2510.xml><?xml version="1.0" encoding="utf-8"?>
<ds:datastoreItem xmlns:ds="http://schemas.openxmlformats.org/officeDocument/2006/customXml" ds:itemID="{C3E93F08-14B8-484A-BF0A-3A5652712846}">
  <ds:schemaRefs>
    <ds:schemaRef ds:uri="http://schemas.microsoft.com/VisualStudio/2011/storyboarding/control"/>
  </ds:schemaRefs>
</ds:datastoreItem>
</file>

<file path=customXml/itemProps2511.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2512.xml><?xml version="1.0" encoding="utf-8"?>
<ds:datastoreItem xmlns:ds="http://schemas.openxmlformats.org/officeDocument/2006/customXml" ds:itemID="{E6EBA658-F576-4AA4-8866-0F3D4EE97344}">
  <ds:schemaRefs>
    <ds:schemaRef ds:uri="http://schemas.microsoft.com/VisualStudio/2011/storyboarding/control"/>
  </ds:schemaRefs>
</ds:datastoreItem>
</file>

<file path=customXml/itemProps2513.xml><?xml version="1.0" encoding="utf-8"?>
<ds:datastoreItem xmlns:ds="http://schemas.openxmlformats.org/officeDocument/2006/customXml" ds:itemID="{6C82CDBA-06B7-4676-96A8-A902B03C6BCE}">
  <ds:schemaRefs>
    <ds:schemaRef ds:uri="http://schemas.microsoft.com/VisualStudio/2011/storyboarding/control"/>
  </ds:schemaRefs>
</ds:datastoreItem>
</file>

<file path=customXml/itemProps2514.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2515.xml><?xml version="1.0" encoding="utf-8"?>
<ds:datastoreItem xmlns:ds="http://schemas.openxmlformats.org/officeDocument/2006/customXml" ds:itemID="{D1AD5A30-FAC5-47F7-A478-77F8F2595B97}">
  <ds:schemaRefs>
    <ds:schemaRef ds:uri="http://schemas.microsoft.com/VisualStudio/2011/storyboarding/control"/>
  </ds:schemaRefs>
</ds:datastoreItem>
</file>

<file path=customXml/itemProps2516.xml><?xml version="1.0" encoding="utf-8"?>
<ds:datastoreItem xmlns:ds="http://schemas.openxmlformats.org/officeDocument/2006/customXml" ds:itemID="{745CC95E-5137-4994-83F2-42D1E147DCF6}">
  <ds:schemaRefs>
    <ds:schemaRef ds:uri="http://schemas.microsoft.com/VisualStudio/2011/storyboarding/control"/>
  </ds:schemaRefs>
</ds:datastoreItem>
</file>

<file path=customXml/itemProps2517.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2518.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2519.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252.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2520.xml><?xml version="1.0" encoding="utf-8"?>
<ds:datastoreItem xmlns:ds="http://schemas.openxmlformats.org/officeDocument/2006/customXml" ds:itemID="{D0BBC1C6-2CE0-4DFB-BC2B-B7D955AEBB02}">
  <ds:schemaRefs>
    <ds:schemaRef ds:uri="http://schemas.microsoft.com/VisualStudio/2011/storyboarding/control"/>
  </ds:schemaRefs>
</ds:datastoreItem>
</file>

<file path=customXml/itemProps2521.xml><?xml version="1.0" encoding="utf-8"?>
<ds:datastoreItem xmlns:ds="http://schemas.openxmlformats.org/officeDocument/2006/customXml" ds:itemID="{01BD6735-5606-4248-AC5D-593AD5007ADA}">
  <ds:schemaRefs>
    <ds:schemaRef ds:uri="http://schemas.microsoft.com/VisualStudio/2011/storyboarding/control"/>
  </ds:schemaRefs>
</ds:datastoreItem>
</file>

<file path=customXml/itemProps2522.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2523.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2524.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2525.xml><?xml version="1.0" encoding="utf-8"?>
<ds:datastoreItem xmlns:ds="http://schemas.openxmlformats.org/officeDocument/2006/customXml" ds:itemID="{B5866544-A66A-41DD-875B-0309F28DD71A}">
  <ds:schemaRefs>
    <ds:schemaRef ds:uri="http://schemas.microsoft.com/VisualStudio/2011/storyboarding/control"/>
  </ds:schemaRefs>
</ds:datastoreItem>
</file>

<file path=customXml/itemProps2526.xml><?xml version="1.0" encoding="utf-8"?>
<ds:datastoreItem xmlns:ds="http://schemas.openxmlformats.org/officeDocument/2006/customXml" ds:itemID="{1C536382-F5F3-4CB0-BF7D-52B5E5BD494D}">
  <ds:schemaRefs>
    <ds:schemaRef ds:uri="http://schemas.microsoft.com/VisualStudio/2011/storyboarding/control"/>
  </ds:schemaRefs>
</ds:datastoreItem>
</file>

<file path=customXml/itemProps2527.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2528.xml><?xml version="1.0" encoding="utf-8"?>
<ds:datastoreItem xmlns:ds="http://schemas.openxmlformats.org/officeDocument/2006/customXml" ds:itemID="{090D92B8-1952-4463-8A5F-D2C7E36EF055}">
  <ds:schemaRefs>
    <ds:schemaRef ds:uri="http://schemas.microsoft.com/VisualStudio/2011/storyboarding/control"/>
  </ds:schemaRefs>
</ds:datastoreItem>
</file>

<file path=customXml/itemProps2529.xml><?xml version="1.0" encoding="utf-8"?>
<ds:datastoreItem xmlns:ds="http://schemas.openxmlformats.org/officeDocument/2006/customXml" ds:itemID="{15235D97-56CD-4A54-82BB-D6F25019F964}">
  <ds:schemaRefs>
    <ds:schemaRef ds:uri="http://schemas.microsoft.com/VisualStudio/2011/storyboarding/control"/>
  </ds:schemaRefs>
</ds:datastoreItem>
</file>

<file path=customXml/itemProps253.xml><?xml version="1.0" encoding="utf-8"?>
<ds:datastoreItem xmlns:ds="http://schemas.openxmlformats.org/officeDocument/2006/customXml" ds:itemID="{EDFF7C45-E2A9-4C05-BCC4-2C29663D9413}">
  <ds:schemaRefs>
    <ds:schemaRef ds:uri="http://schemas.microsoft.com/VisualStudio/2011/storyboarding/control"/>
  </ds:schemaRefs>
</ds:datastoreItem>
</file>

<file path=customXml/itemProps2530.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2531.xml><?xml version="1.0" encoding="utf-8"?>
<ds:datastoreItem xmlns:ds="http://schemas.openxmlformats.org/officeDocument/2006/customXml" ds:itemID="{15BDFE37-DB40-4F17-ABE0-6795C384A956}">
  <ds:schemaRefs>
    <ds:schemaRef ds:uri="http://schemas.microsoft.com/VisualStudio/2011/storyboarding/control"/>
  </ds:schemaRefs>
</ds:datastoreItem>
</file>

<file path=customXml/itemProps2532.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2533.xml><?xml version="1.0" encoding="utf-8"?>
<ds:datastoreItem xmlns:ds="http://schemas.openxmlformats.org/officeDocument/2006/customXml" ds:itemID="{4D38EF7D-F6A8-47FB-BB22-D8947C9266C1}">
  <ds:schemaRefs>
    <ds:schemaRef ds:uri="http://schemas.microsoft.com/VisualStudio/2011/storyboarding/control"/>
  </ds:schemaRefs>
</ds:datastoreItem>
</file>

<file path=customXml/itemProps2534.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2535.xml><?xml version="1.0" encoding="utf-8"?>
<ds:datastoreItem xmlns:ds="http://schemas.openxmlformats.org/officeDocument/2006/customXml" ds:itemID="{1063F718-8B27-4C70-91D3-3B5275384548}">
  <ds:schemaRefs>
    <ds:schemaRef ds:uri="http://schemas.microsoft.com/VisualStudio/2011/storyboarding/control"/>
  </ds:schemaRefs>
</ds:datastoreItem>
</file>

<file path=customXml/itemProps2536.xml><?xml version="1.0" encoding="utf-8"?>
<ds:datastoreItem xmlns:ds="http://schemas.openxmlformats.org/officeDocument/2006/customXml" ds:itemID="{BA8A5CD9-EBC2-4DCA-A84F-6CA7D327CA5B}">
  <ds:schemaRefs>
    <ds:schemaRef ds:uri="http://schemas.microsoft.com/VisualStudio/2011/storyboarding/control"/>
  </ds:schemaRefs>
</ds:datastoreItem>
</file>

<file path=customXml/itemProps2537.xml><?xml version="1.0" encoding="utf-8"?>
<ds:datastoreItem xmlns:ds="http://schemas.openxmlformats.org/officeDocument/2006/customXml" ds:itemID="{90E0191D-EE0D-4C7D-8724-D4F1967D4C9A}">
  <ds:schemaRefs>
    <ds:schemaRef ds:uri="http://schemas.microsoft.com/VisualStudio/2011/storyboarding/control"/>
  </ds:schemaRefs>
</ds:datastoreItem>
</file>

<file path=customXml/itemProps2538.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2539.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254.xml><?xml version="1.0" encoding="utf-8"?>
<ds:datastoreItem xmlns:ds="http://schemas.openxmlformats.org/officeDocument/2006/customXml" ds:itemID="{BA88001F-F3D1-49D6-880F-A2E76BB62463}">
  <ds:schemaRefs>
    <ds:schemaRef ds:uri="http://schemas.microsoft.com/VisualStudio/2011/storyboarding/control"/>
  </ds:schemaRefs>
</ds:datastoreItem>
</file>

<file path=customXml/itemProps2540.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2541.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2542.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2543.xml><?xml version="1.0" encoding="utf-8"?>
<ds:datastoreItem xmlns:ds="http://schemas.openxmlformats.org/officeDocument/2006/customXml" ds:itemID="{CFAC9993-5C6F-4C96-B6F2-AD258AD4BE36}">
  <ds:schemaRefs>
    <ds:schemaRef ds:uri="http://schemas.microsoft.com/VisualStudio/2011/storyboarding/control"/>
  </ds:schemaRefs>
</ds:datastoreItem>
</file>

<file path=customXml/itemProps2544.xml><?xml version="1.0" encoding="utf-8"?>
<ds:datastoreItem xmlns:ds="http://schemas.openxmlformats.org/officeDocument/2006/customXml" ds:itemID="{44ED524F-D29E-4179-80FF-763DEB8B0D91}">
  <ds:schemaRefs>
    <ds:schemaRef ds:uri="http://schemas.microsoft.com/VisualStudio/2011/storyboarding/control"/>
  </ds:schemaRefs>
</ds:datastoreItem>
</file>

<file path=customXml/itemProps2545.xml><?xml version="1.0" encoding="utf-8"?>
<ds:datastoreItem xmlns:ds="http://schemas.openxmlformats.org/officeDocument/2006/customXml" ds:itemID="{E5A5272D-41E7-4D65-9830-8FBACE3B7BF5}">
  <ds:schemaRefs>
    <ds:schemaRef ds:uri="http://schemas.microsoft.com/VisualStudio/2011/storyboarding/control"/>
  </ds:schemaRefs>
</ds:datastoreItem>
</file>

<file path=customXml/itemProps2546.xml><?xml version="1.0" encoding="utf-8"?>
<ds:datastoreItem xmlns:ds="http://schemas.openxmlformats.org/officeDocument/2006/customXml" ds:itemID="{FDB73A5A-86F7-4E4B-8334-0CBC1A5DF2DE}">
  <ds:schemaRefs>
    <ds:schemaRef ds:uri="http://schemas.microsoft.com/VisualStudio/2011/storyboarding/control"/>
  </ds:schemaRefs>
</ds:datastoreItem>
</file>

<file path=customXml/itemProps2547.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2548.xml><?xml version="1.0" encoding="utf-8"?>
<ds:datastoreItem xmlns:ds="http://schemas.openxmlformats.org/officeDocument/2006/customXml" ds:itemID="{E5E35FD1-180F-4F74-A7A3-ADC69610501B}">
  <ds:schemaRefs>
    <ds:schemaRef ds:uri="http://schemas.microsoft.com/VisualStudio/2011/storyboarding/control"/>
  </ds:schemaRefs>
</ds:datastoreItem>
</file>

<file path=customXml/itemProps2549.xml><?xml version="1.0" encoding="utf-8"?>
<ds:datastoreItem xmlns:ds="http://schemas.openxmlformats.org/officeDocument/2006/customXml" ds:itemID="{826CC2D0-6C07-4332-A284-721751829ABB}">
  <ds:schemaRefs>
    <ds:schemaRef ds:uri="http://schemas.microsoft.com/VisualStudio/2011/storyboarding/control"/>
  </ds:schemaRefs>
</ds:datastoreItem>
</file>

<file path=customXml/itemProps255.xml><?xml version="1.0" encoding="utf-8"?>
<ds:datastoreItem xmlns:ds="http://schemas.openxmlformats.org/officeDocument/2006/customXml" ds:itemID="{0E587747-5B65-48E1-A83A-A31A64881CD1}">
  <ds:schemaRefs>
    <ds:schemaRef ds:uri="http://schemas.microsoft.com/VisualStudio/2011/storyboarding/control"/>
  </ds:schemaRefs>
</ds:datastoreItem>
</file>

<file path=customXml/itemProps2550.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2551.xml><?xml version="1.0" encoding="utf-8"?>
<ds:datastoreItem xmlns:ds="http://schemas.openxmlformats.org/officeDocument/2006/customXml" ds:itemID="{9127F537-AA74-4FA1-9ABD-85C463361501}">
  <ds:schemaRefs>
    <ds:schemaRef ds:uri="http://schemas.microsoft.com/VisualStudio/2011/storyboarding/control"/>
  </ds:schemaRefs>
</ds:datastoreItem>
</file>

<file path=customXml/itemProps2552.xml><?xml version="1.0" encoding="utf-8"?>
<ds:datastoreItem xmlns:ds="http://schemas.openxmlformats.org/officeDocument/2006/customXml" ds:itemID="{F02A88A2-0147-4FF0-A215-05C25E3FDC3B}">
  <ds:schemaRefs>
    <ds:schemaRef ds:uri="http://schemas.microsoft.com/VisualStudio/2011/storyboarding/control"/>
  </ds:schemaRefs>
</ds:datastoreItem>
</file>

<file path=customXml/itemProps2553.xml><?xml version="1.0" encoding="utf-8"?>
<ds:datastoreItem xmlns:ds="http://schemas.openxmlformats.org/officeDocument/2006/customXml" ds:itemID="{101B3003-D100-4F5F-816B-BC2E0DD4DAB1}">
  <ds:schemaRefs>
    <ds:schemaRef ds:uri="http://schemas.microsoft.com/VisualStudio/2011/storyboarding/control"/>
  </ds:schemaRefs>
</ds:datastoreItem>
</file>

<file path=customXml/itemProps2554.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2555.xml><?xml version="1.0" encoding="utf-8"?>
<ds:datastoreItem xmlns:ds="http://schemas.openxmlformats.org/officeDocument/2006/customXml" ds:itemID="{F2C1AA85-C464-4B5B-AE5D-10955E42503B}">
  <ds:schemaRefs>
    <ds:schemaRef ds:uri="http://schemas.microsoft.com/VisualStudio/2011/storyboarding/control"/>
  </ds:schemaRefs>
</ds:datastoreItem>
</file>

<file path=customXml/itemProps2556.xml><?xml version="1.0" encoding="utf-8"?>
<ds:datastoreItem xmlns:ds="http://schemas.openxmlformats.org/officeDocument/2006/customXml" ds:itemID="{951B129D-9AF4-4C88-AE80-97E228F1BDD4}">
  <ds:schemaRefs>
    <ds:schemaRef ds:uri="http://schemas.microsoft.com/VisualStudio/2011/storyboarding/control"/>
  </ds:schemaRefs>
</ds:datastoreItem>
</file>

<file path=customXml/itemProps2557.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2558.xml><?xml version="1.0" encoding="utf-8"?>
<ds:datastoreItem xmlns:ds="http://schemas.openxmlformats.org/officeDocument/2006/customXml" ds:itemID="{E38A5276-9F7F-4206-B8CA-096D608805CF}">
  <ds:schemaRefs>
    <ds:schemaRef ds:uri="http://schemas.microsoft.com/VisualStudio/2011/storyboarding/control"/>
  </ds:schemaRefs>
</ds:datastoreItem>
</file>

<file path=customXml/itemProps2559.xml><?xml version="1.0" encoding="utf-8"?>
<ds:datastoreItem xmlns:ds="http://schemas.openxmlformats.org/officeDocument/2006/customXml" ds:itemID="{3CCAA0BF-1FF3-4E79-AD93-484D784C3B5C}">
  <ds:schemaRefs>
    <ds:schemaRef ds:uri="http://schemas.microsoft.com/VisualStudio/2011/storyboarding/control"/>
  </ds:schemaRefs>
</ds:datastoreItem>
</file>

<file path=customXml/itemProps256.xml><?xml version="1.0" encoding="utf-8"?>
<ds:datastoreItem xmlns:ds="http://schemas.openxmlformats.org/officeDocument/2006/customXml" ds:itemID="{ED9304ED-6073-4FAC-AE0F-B58D8B59CE7F}">
  <ds:schemaRefs>
    <ds:schemaRef ds:uri="http://schemas.microsoft.com/VisualStudio/2011/storyboarding/control"/>
  </ds:schemaRefs>
</ds:datastoreItem>
</file>

<file path=customXml/itemProps2560.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2561.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2562.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2563.xml><?xml version="1.0" encoding="utf-8"?>
<ds:datastoreItem xmlns:ds="http://schemas.openxmlformats.org/officeDocument/2006/customXml" ds:itemID="{EC556466-5176-4C32-A4E2-CF98B12B3318}">
  <ds:schemaRefs>
    <ds:schemaRef ds:uri="http://schemas.microsoft.com/VisualStudio/2011/storyboarding/control"/>
  </ds:schemaRefs>
</ds:datastoreItem>
</file>

<file path=customXml/itemProps2564.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2565.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2566.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2567.xml><?xml version="1.0" encoding="utf-8"?>
<ds:datastoreItem xmlns:ds="http://schemas.openxmlformats.org/officeDocument/2006/customXml" ds:itemID="{6C2E651F-7CC4-4475-B7EF-7F93F369AAF1}">
  <ds:schemaRefs>
    <ds:schemaRef ds:uri="http://schemas.microsoft.com/VisualStudio/2011/storyboarding/control"/>
  </ds:schemaRefs>
</ds:datastoreItem>
</file>

<file path=customXml/itemProps2568.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2569.xml><?xml version="1.0" encoding="utf-8"?>
<ds:datastoreItem xmlns:ds="http://schemas.openxmlformats.org/officeDocument/2006/customXml" ds:itemID="{73243084-BE34-49C1-8861-B544CD51F05D}">
  <ds:schemaRefs>
    <ds:schemaRef ds:uri="http://schemas.microsoft.com/VisualStudio/2011/storyboarding/control"/>
  </ds:schemaRefs>
</ds:datastoreItem>
</file>

<file path=customXml/itemProps257.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2570.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2571.xml><?xml version="1.0" encoding="utf-8"?>
<ds:datastoreItem xmlns:ds="http://schemas.openxmlformats.org/officeDocument/2006/customXml" ds:itemID="{B4C97018-62DB-4E65-8D79-A88D91234345}">
  <ds:schemaRefs>
    <ds:schemaRef ds:uri="http://schemas.microsoft.com/VisualStudio/2011/storyboarding/control"/>
  </ds:schemaRefs>
</ds:datastoreItem>
</file>

<file path=customXml/itemProps2572.xml><?xml version="1.0" encoding="utf-8"?>
<ds:datastoreItem xmlns:ds="http://schemas.openxmlformats.org/officeDocument/2006/customXml" ds:itemID="{B4C61DE8-351C-493A-8F04-E086AB4B36F1}">
  <ds:schemaRefs>
    <ds:schemaRef ds:uri="http://schemas.microsoft.com/VisualStudio/2011/storyboarding/control"/>
  </ds:schemaRefs>
</ds:datastoreItem>
</file>

<file path=customXml/itemProps2573.xml><?xml version="1.0" encoding="utf-8"?>
<ds:datastoreItem xmlns:ds="http://schemas.openxmlformats.org/officeDocument/2006/customXml" ds:itemID="{3ACBEF4A-7F31-411C-B601-B81AABFC9636}">
  <ds:schemaRefs>
    <ds:schemaRef ds:uri="http://schemas.microsoft.com/VisualStudio/2011/storyboarding/control"/>
  </ds:schemaRefs>
</ds:datastoreItem>
</file>

<file path=customXml/itemProps2574.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2575.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2576.xml><?xml version="1.0" encoding="utf-8"?>
<ds:datastoreItem xmlns:ds="http://schemas.openxmlformats.org/officeDocument/2006/customXml" ds:itemID="{5C57B5E9-4FBE-4189-BE70-0D21151D46EC}">
  <ds:schemaRefs>
    <ds:schemaRef ds:uri="http://schemas.microsoft.com/VisualStudio/2011/storyboarding/control"/>
  </ds:schemaRefs>
</ds:datastoreItem>
</file>

<file path=customXml/itemProps2577.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2578.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2579.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258.xml><?xml version="1.0" encoding="utf-8"?>
<ds:datastoreItem xmlns:ds="http://schemas.openxmlformats.org/officeDocument/2006/customXml" ds:itemID="{BA905CFB-0FCE-4DB4-BBF9-2FD9BB55E70B}">
  <ds:schemaRefs>
    <ds:schemaRef ds:uri="http://schemas.microsoft.com/VisualStudio/2011/storyboarding/control"/>
  </ds:schemaRefs>
</ds:datastoreItem>
</file>

<file path=customXml/itemProps2580.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2581.xml><?xml version="1.0" encoding="utf-8"?>
<ds:datastoreItem xmlns:ds="http://schemas.openxmlformats.org/officeDocument/2006/customXml" ds:itemID="{DA29837A-BB19-4569-B79C-F0A35371B026}">
  <ds:schemaRefs>
    <ds:schemaRef ds:uri="http://schemas.microsoft.com/VisualStudio/2011/storyboarding/control"/>
  </ds:schemaRefs>
</ds:datastoreItem>
</file>

<file path=customXml/itemProps2582.xml><?xml version="1.0" encoding="utf-8"?>
<ds:datastoreItem xmlns:ds="http://schemas.openxmlformats.org/officeDocument/2006/customXml" ds:itemID="{99033B18-F41C-4150-A274-45BE278F2ED4}">
  <ds:schemaRefs>
    <ds:schemaRef ds:uri="http://schemas.microsoft.com/VisualStudio/2011/storyboarding/control"/>
  </ds:schemaRefs>
</ds:datastoreItem>
</file>

<file path=customXml/itemProps2583.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2584.xml><?xml version="1.0" encoding="utf-8"?>
<ds:datastoreItem xmlns:ds="http://schemas.openxmlformats.org/officeDocument/2006/customXml" ds:itemID="{2986500D-5EC4-441D-B339-6B0D4639D77E}">
  <ds:schemaRefs>
    <ds:schemaRef ds:uri="http://schemas.microsoft.com/VisualStudio/2011/storyboarding/control"/>
  </ds:schemaRefs>
</ds:datastoreItem>
</file>

<file path=customXml/itemProps2585.xml><?xml version="1.0" encoding="utf-8"?>
<ds:datastoreItem xmlns:ds="http://schemas.openxmlformats.org/officeDocument/2006/customXml" ds:itemID="{2A720661-2161-4565-9F5C-43E2C3083B25}">
  <ds:schemaRefs>
    <ds:schemaRef ds:uri="http://schemas.microsoft.com/VisualStudio/2011/storyboarding/control"/>
  </ds:schemaRefs>
</ds:datastoreItem>
</file>

<file path=customXml/itemProps2586.xml><?xml version="1.0" encoding="utf-8"?>
<ds:datastoreItem xmlns:ds="http://schemas.openxmlformats.org/officeDocument/2006/customXml" ds:itemID="{C477AF15-8F20-4A46-B035-4901DFB07A40}">
  <ds:schemaRefs>
    <ds:schemaRef ds:uri="http://schemas.microsoft.com/VisualStudio/2011/storyboarding/control"/>
  </ds:schemaRefs>
</ds:datastoreItem>
</file>

<file path=customXml/itemProps2587.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2588.xml><?xml version="1.0" encoding="utf-8"?>
<ds:datastoreItem xmlns:ds="http://schemas.openxmlformats.org/officeDocument/2006/customXml" ds:itemID="{699706B7-FA6F-4F86-9B62-CD0A2CAAF24A}">
  <ds:schemaRefs>
    <ds:schemaRef ds:uri="http://schemas.microsoft.com/VisualStudio/2011/storyboarding/control"/>
  </ds:schemaRefs>
</ds:datastoreItem>
</file>

<file path=customXml/itemProps2589.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259.xml><?xml version="1.0" encoding="utf-8"?>
<ds:datastoreItem xmlns:ds="http://schemas.openxmlformats.org/officeDocument/2006/customXml" ds:itemID="{14DC0049-E2DF-4C5C-8071-6AC9D1F941DD}">
  <ds:schemaRefs>
    <ds:schemaRef ds:uri="http://schemas.microsoft.com/VisualStudio/2011/storyboarding/control"/>
  </ds:schemaRefs>
</ds:datastoreItem>
</file>

<file path=customXml/itemProps2590.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2591.xml><?xml version="1.0" encoding="utf-8"?>
<ds:datastoreItem xmlns:ds="http://schemas.openxmlformats.org/officeDocument/2006/customXml" ds:itemID="{14A86760-1B63-4306-B5AD-CA271A74984C}">
  <ds:schemaRefs>
    <ds:schemaRef ds:uri="http://schemas.microsoft.com/VisualStudio/2011/storyboarding/control"/>
  </ds:schemaRefs>
</ds:datastoreItem>
</file>

<file path=customXml/itemProps2592.xml><?xml version="1.0" encoding="utf-8"?>
<ds:datastoreItem xmlns:ds="http://schemas.openxmlformats.org/officeDocument/2006/customXml" ds:itemID="{BE02D92C-46DA-47FC-88A1-4ED744E79248}">
  <ds:schemaRefs>
    <ds:schemaRef ds:uri="http://schemas.microsoft.com/VisualStudio/2011/storyboarding/control"/>
  </ds:schemaRefs>
</ds:datastoreItem>
</file>

<file path=customXml/itemProps2593.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2594.xml><?xml version="1.0" encoding="utf-8"?>
<ds:datastoreItem xmlns:ds="http://schemas.openxmlformats.org/officeDocument/2006/customXml" ds:itemID="{57713C57-3691-4F1D-A513-E43827ACA9CD}">
  <ds:schemaRefs>
    <ds:schemaRef ds:uri="http://schemas.microsoft.com/VisualStudio/2011/storyboarding/control"/>
  </ds:schemaRefs>
</ds:datastoreItem>
</file>

<file path=customXml/itemProps2595.xml><?xml version="1.0" encoding="utf-8"?>
<ds:datastoreItem xmlns:ds="http://schemas.openxmlformats.org/officeDocument/2006/customXml" ds:itemID="{FFD9B92F-117D-493A-A7AC-9E800602CE21}">
  <ds:schemaRefs>
    <ds:schemaRef ds:uri="http://schemas.microsoft.com/VisualStudio/2011/storyboarding/control"/>
  </ds:schemaRefs>
</ds:datastoreItem>
</file>

<file path=customXml/itemProps2596.xml><?xml version="1.0" encoding="utf-8"?>
<ds:datastoreItem xmlns:ds="http://schemas.openxmlformats.org/officeDocument/2006/customXml" ds:itemID="{6F2D8719-2B1A-45EF-A841-71098632575E}">
  <ds:schemaRefs>
    <ds:schemaRef ds:uri="http://schemas.microsoft.com/VisualStudio/2011/storyboarding/control"/>
  </ds:schemaRefs>
</ds:datastoreItem>
</file>

<file path=customXml/itemProps2597.xml><?xml version="1.0" encoding="utf-8"?>
<ds:datastoreItem xmlns:ds="http://schemas.openxmlformats.org/officeDocument/2006/customXml" ds:itemID="{9CD99256-1C9D-4F84-B384-E3BA86B33E82}">
  <ds:schemaRefs>
    <ds:schemaRef ds:uri="http://schemas.microsoft.com/VisualStudio/2011/storyboarding/control"/>
  </ds:schemaRefs>
</ds:datastoreItem>
</file>

<file path=customXml/itemProps2598.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2599.xml><?xml version="1.0" encoding="utf-8"?>
<ds:datastoreItem xmlns:ds="http://schemas.openxmlformats.org/officeDocument/2006/customXml" ds:itemID="{BD94BA29-956A-4006-881D-973578F87B7E}">
  <ds:schemaRefs>
    <ds:schemaRef ds:uri="http://schemas.microsoft.com/VisualStudio/2011/storyboarding/control"/>
  </ds:schemaRefs>
</ds:datastoreItem>
</file>

<file path=customXml/itemProps26.xml><?xml version="1.0" encoding="utf-8"?>
<ds:datastoreItem xmlns:ds="http://schemas.openxmlformats.org/officeDocument/2006/customXml" ds:itemID="{D7D0BF41-FA15-468A-91BC-2FCDEF7DD0AA}">
  <ds:schemaRefs>
    <ds:schemaRef ds:uri="http://schemas.microsoft.com/VisualStudio/2011/storyboarding/control"/>
  </ds:schemaRefs>
</ds:datastoreItem>
</file>

<file path=customXml/itemProps260.xml><?xml version="1.0" encoding="utf-8"?>
<ds:datastoreItem xmlns:ds="http://schemas.openxmlformats.org/officeDocument/2006/customXml" ds:itemID="{A9A779B4-B528-4539-B3E3-4EBD76D3303D}">
  <ds:schemaRefs>
    <ds:schemaRef ds:uri="http://schemas.microsoft.com/VisualStudio/2011/storyboarding/control"/>
  </ds:schemaRefs>
</ds:datastoreItem>
</file>

<file path=customXml/itemProps2600.xml><?xml version="1.0" encoding="utf-8"?>
<ds:datastoreItem xmlns:ds="http://schemas.openxmlformats.org/officeDocument/2006/customXml" ds:itemID="{750CF94D-2F53-4B93-B257-D083D5DBABBA}">
  <ds:schemaRefs>
    <ds:schemaRef ds:uri="http://schemas.microsoft.com/VisualStudio/2011/storyboarding/control"/>
  </ds:schemaRefs>
</ds:datastoreItem>
</file>

<file path=customXml/itemProps2601.xml><?xml version="1.0" encoding="utf-8"?>
<ds:datastoreItem xmlns:ds="http://schemas.openxmlformats.org/officeDocument/2006/customXml" ds:itemID="{DEFAAA3A-069A-4BFF-B6EF-80FD15C27DF6}">
  <ds:schemaRefs>
    <ds:schemaRef ds:uri="http://schemas.microsoft.com/VisualStudio/2011/storyboarding/control"/>
  </ds:schemaRefs>
</ds:datastoreItem>
</file>

<file path=customXml/itemProps2602.xml><?xml version="1.0" encoding="utf-8"?>
<ds:datastoreItem xmlns:ds="http://schemas.openxmlformats.org/officeDocument/2006/customXml" ds:itemID="{500A1FCE-52AA-41BE-8D90-52A752EDB461}">
  <ds:schemaRefs>
    <ds:schemaRef ds:uri="http://schemas.microsoft.com/VisualStudio/2011/storyboarding/control"/>
  </ds:schemaRefs>
</ds:datastoreItem>
</file>

<file path=customXml/itemProps2603.xml><?xml version="1.0" encoding="utf-8"?>
<ds:datastoreItem xmlns:ds="http://schemas.openxmlformats.org/officeDocument/2006/customXml" ds:itemID="{73CFAD83-8D5B-4F0B-B2D0-B685BCEA1530}">
  <ds:schemaRefs>
    <ds:schemaRef ds:uri="http://schemas.microsoft.com/VisualStudio/2011/storyboarding/control"/>
  </ds:schemaRefs>
</ds:datastoreItem>
</file>

<file path=customXml/itemProps2604.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2605.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2606.xml><?xml version="1.0" encoding="utf-8"?>
<ds:datastoreItem xmlns:ds="http://schemas.openxmlformats.org/officeDocument/2006/customXml" ds:itemID="{C6349CE8-8469-41E6-9D74-AF3555D252FE}">
  <ds:schemaRefs>
    <ds:schemaRef ds:uri="http://schemas.microsoft.com/VisualStudio/2011/storyboarding/control"/>
  </ds:schemaRefs>
</ds:datastoreItem>
</file>

<file path=customXml/itemProps2607.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2608.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2609.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261.xml><?xml version="1.0" encoding="utf-8"?>
<ds:datastoreItem xmlns:ds="http://schemas.openxmlformats.org/officeDocument/2006/customXml" ds:itemID="{79E47A55-3B9D-48F3-92E2-C0A148985D5A}">
  <ds:schemaRefs>
    <ds:schemaRef ds:uri="http://schemas.microsoft.com/VisualStudio/2011/storyboarding/control"/>
  </ds:schemaRefs>
</ds:datastoreItem>
</file>

<file path=customXml/itemProps2610.xml><?xml version="1.0" encoding="utf-8"?>
<ds:datastoreItem xmlns:ds="http://schemas.openxmlformats.org/officeDocument/2006/customXml" ds:itemID="{724C2250-D426-479A-8507-3112BE7332F2}">
  <ds:schemaRefs>
    <ds:schemaRef ds:uri="http://schemas.microsoft.com/VisualStudio/2011/storyboarding/control"/>
  </ds:schemaRefs>
</ds:datastoreItem>
</file>

<file path=customXml/itemProps2611.xml><?xml version="1.0" encoding="utf-8"?>
<ds:datastoreItem xmlns:ds="http://schemas.openxmlformats.org/officeDocument/2006/customXml" ds:itemID="{BB73E5E9-F8A1-4082-A653-AF3E719EBD03}">
  <ds:schemaRefs>
    <ds:schemaRef ds:uri="http://schemas.microsoft.com/VisualStudio/2011/storyboarding/control"/>
  </ds:schemaRefs>
</ds:datastoreItem>
</file>

<file path=customXml/itemProps2612.xml><?xml version="1.0" encoding="utf-8"?>
<ds:datastoreItem xmlns:ds="http://schemas.openxmlformats.org/officeDocument/2006/customXml" ds:itemID="{15AE2968-B337-4F5F-BE23-AF41D9953680}">
  <ds:schemaRefs>
    <ds:schemaRef ds:uri="http://schemas.microsoft.com/VisualStudio/2011/storyboarding/control"/>
  </ds:schemaRefs>
</ds:datastoreItem>
</file>

<file path=customXml/itemProps2613.xml><?xml version="1.0" encoding="utf-8"?>
<ds:datastoreItem xmlns:ds="http://schemas.openxmlformats.org/officeDocument/2006/customXml" ds:itemID="{3024EF81-33DB-42D6-8E46-9B1C620DE085}">
  <ds:schemaRefs>
    <ds:schemaRef ds:uri="http://schemas.microsoft.com/VisualStudio/2011/storyboarding/control"/>
  </ds:schemaRefs>
</ds:datastoreItem>
</file>

<file path=customXml/itemProps2614.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2615.xml><?xml version="1.0" encoding="utf-8"?>
<ds:datastoreItem xmlns:ds="http://schemas.openxmlformats.org/officeDocument/2006/customXml" ds:itemID="{18032675-4946-4B54-81E9-D85FCF9A0376}">
  <ds:schemaRefs>
    <ds:schemaRef ds:uri="http://schemas.microsoft.com/VisualStudio/2011/storyboarding/control"/>
  </ds:schemaRefs>
</ds:datastoreItem>
</file>

<file path=customXml/itemProps2616.xml><?xml version="1.0" encoding="utf-8"?>
<ds:datastoreItem xmlns:ds="http://schemas.openxmlformats.org/officeDocument/2006/customXml" ds:itemID="{0D0299AB-0218-47F8-9E9F-40A03148C9C9}">
  <ds:schemaRefs>
    <ds:schemaRef ds:uri="http://schemas.microsoft.com/VisualStudio/2011/storyboarding/control"/>
  </ds:schemaRefs>
</ds:datastoreItem>
</file>

<file path=customXml/itemProps2617.xml><?xml version="1.0" encoding="utf-8"?>
<ds:datastoreItem xmlns:ds="http://schemas.openxmlformats.org/officeDocument/2006/customXml" ds:itemID="{233C6F9D-4A53-4A81-BADF-B68BE6D58E01}">
  <ds:schemaRefs>
    <ds:schemaRef ds:uri="http://schemas.microsoft.com/VisualStudio/2011/storyboarding/control"/>
  </ds:schemaRefs>
</ds:datastoreItem>
</file>

<file path=customXml/itemProps2618.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2619.xml><?xml version="1.0" encoding="utf-8"?>
<ds:datastoreItem xmlns:ds="http://schemas.openxmlformats.org/officeDocument/2006/customXml" ds:itemID="{03FE4554-4A8F-4BCC-AFA8-92234FFB7D88}">
  <ds:schemaRefs>
    <ds:schemaRef ds:uri="http://schemas.microsoft.com/VisualStudio/2011/storyboarding/control"/>
  </ds:schemaRefs>
</ds:datastoreItem>
</file>

<file path=customXml/itemProps262.xml><?xml version="1.0" encoding="utf-8"?>
<ds:datastoreItem xmlns:ds="http://schemas.openxmlformats.org/officeDocument/2006/customXml" ds:itemID="{C7983B65-0E57-4F8C-9F58-31233EF260B9}">
  <ds:schemaRefs>
    <ds:schemaRef ds:uri="http://schemas.microsoft.com/VisualStudio/2011/storyboarding/control"/>
  </ds:schemaRefs>
</ds:datastoreItem>
</file>

<file path=customXml/itemProps2620.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2621.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2622.xml><?xml version="1.0" encoding="utf-8"?>
<ds:datastoreItem xmlns:ds="http://schemas.openxmlformats.org/officeDocument/2006/customXml" ds:itemID="{3D60EC5B-FFDF-4807-8D71-E2A5533BDC89}">
  <ds:schemaRefs>
    <ds:schemaRef ds:uri="http://schemas.microsoft.com/VisualStudio/2011/storyboarding/control"/>
  </ds:schemaRefs>
</ds:datastoreItem>
</file>

<file path=customXml/itemProps2623.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2624.xml><?xml version="1.0" encoding="utf-8"?>
<ds:datastoreItem xmlns:ds="http://schemas.openxmlformats.org/officeDocument/2006/customXml" ds:itemID="{60C36B91-E63B-4685-BF9F-B0A7FC411B1D}">
  <ds:schemaRefs>
    <ds:schemaRef ds:uri="http://schemas.microsoft.com/VisualStudio/2011/storyboarding/control"/>
  </ds:schemaRefs>
</ds:datastoreItem>
</file>

<file path=customXml/itemProps2625.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2626.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2627.xml><?xml version="1.0" encoding="utf-8"?>
<ds:datastoreItem xmlns:ds="http://schemas.openxmlformats.org/officeDocument/2006/customXml" ds:itemID="{E4769644-9A14-4CA7-A5FB-A2DC5915CF16}">
  <ds:schemaRefs>
    <ds:schemaRef ds:uri="http://schemas.microsoft.com/VisualStudio/2011/storyboarding/control"/>
  </ds:schemaRefs>
</ds:datastoreItem>
</file>

<file path=customXml/itemProps2628.xml><?xml version="1.0" encoding="utf-8"?>
<ds:datastoreItem xmlns:ds="http://schemas.openxmlformats.org/officeDocument/2006/customXml" ds:itemID="{30932D2E-628C-4B23-AB18-27DEA2D8D446}">
  <ds:schemaRefs>
    <ds:schemaRef ds:uri="http://schemas.microsoft.com/VisualStudio/2011/storyboarding/control"/>
  </ds:schemaRefs>
</ds:datastoreItem>
</file>

<file path=customXml/itemProps2629.xml><?xml version="1.0" encoding="utf-8"?>
<ds:datastoreItem xmlns:ds="http://schemas.openxmlformats.org/officeDocument/2006/customXml" ds:itemID="{3CCDCEED-6FE3-4269-B325-C0B39BE71145}">
  <ds:schemaRefs>
    <ds:schemaRef ds:uri="http://schemas.microsoft.com/VisualStudio/2011/storyboarding/control"/>
  </ds:schemaRefs>
</ds:datastoreItem>
</file>

<file path=customXml/itemProps263.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2630.xml><?xml version="1.0" encoding="utf-8"?>
<ds:datastoreItem xmlns:ds="http://schemas.openxmlformats.org/officeDocument/2006/customXml" ds:itemID="{204A6771-AB87-481C-9A96-FC89A746B42C}">
  <ds:schemaRefs>
    <ds:schemaRef ds:uri="http://schemas.microsoft.com/VisualStudio/2011/storyboarding/control"/>
  </ds:schemaRefs>
</ds:datastoreItem>
</file>

<file path=customXml/itemProps2631.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2632.xml><?xml version="1.0" encoding="utf-8"?>
<ds:datastoreItem xmlns:ds="http://schemas.openxmlformats.org/officeDocument/2006/customXml" ds:itemID="{EEA89865-E350-414C-AF81-CCBD43BDE091}">
  <ds:schemaRefs>
    <ds:schemaRef ds:uri="http://schemas.microsoft.com/VisualStudio/2011/storyboarding/control"/>
  </ds:schemaRefs>
</ds:datastoreItem>
</file>

<file path=customXml/itemProps2633.xml><?xml version="1.0" encoding="utf-8"?>
<ds:datastoreItem xmlns:ds="http://schemas.openxmlformats.org/officeDocument/2006/customXml" ds:itemID="{F23FDF2F-5FF4-4044-AD25-5B4F296FAE18}">
  <ds:schemaRefs>
    <ds:schemaRef ds:uri="http://schemas.microsoft.com/VisualStudio/2011/storyboarding/control"/>
  </ds:schemaRefs>
</ds:datastoreItem>
</file>

<file path=customXml/itemProps2634.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2635.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2636.xml><?xml version="1.0" encoding="utf-8"?>
<ds:datastoreItem xmlns:ds="http://schemas.openxmlformats.org/officeDocument/2006/customXml" ds:itemID="{F32579F9-BE05-447C-BA05-9A791B638250}">
  <ds:schemaRefs>
    <ds:schemaRef ds:uri="http://schemas.microsoft.com/VisualStudio/2011/storyboarding/control"/>
  </ds:schemaRefs>
</ds:datastoreItem>
</file>

<file path=customXml/itemProps2637.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2638.xml><?xml version="1.0" encoding="utf-8"?>
<ds:datastoreItem xmlns:ds="http://schemas.openxmlformats.org/officeDocument/2006/customXml" ds:itemID="{8F04F146-3290-4082-8AEC-9A84E21BB592}">
  <ds:schemaRefs>
    <ds:schemaRef ds:uri="http://schemas.microsoft.com/VisualStudio/2011/storyboarding/control"/>
  </ds:schemaRefs>
</ds:datastoreItem>
</file>

<file path=customXml/itemProps2639.xml><?xml version="1.0" encoding="utf-8"?>
<ds:datastoreItem xmlns:ds="http://schemas.openxmlformats.org/officeDocument/2006/customXml" ds:itemID="{BAFC2335-97B8-4619-AB0E-85CDA92A727B}">
  <ds:schemaRefs>
    <ds:schemaRef ds:uri="http://schemas.microsoft.com/VisualStudio/2011/storyboarding/control"/>
  </ds:schemaRefs>
</ds:datastoreItem>
</file>

<file path=customXml/itemProps264.xml><?xml version="1.0" encoding="utf-8"?>
<ds:datastoreItem xmlns:ds="http://schemas.openxmlformats.org/officeDocument/2006/customXml" ds:itemID="{DEA6C56E-77DB-4D31-B909-EF027B515797}">
  <ds:schemaRefs>
    <ds:schemaRef ds:uri="http://schemas.microsoft.com/VisualStudio/2011/storyboarding/control"/>
  </ds:schemaRefs>
</ds:datastoreItem>
</file>

<file path=customXml/itemProps2640.xml><?xml version="1.0" encoding="utf-8"?>
<ds:datastoreItem xmlns:ds="http://schemas.openxmlformats.org/officeDocument/2006/customXml" ds:itemID="{16189CB2-A248-44F2-A67C-D6D714C13648}">
  <ds:schemaRefs>
    <ds:schemaRef ds:uri="http://schemas.microsoft.com/VisualStudio/2011/storyboarding/control"/>
  </ds:schemaRefs>
</ds:datastoreItem>
</file>

<file path=customXml/itemProps2641.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2642.xml><?xml version="1.0" encoding="utf-8"?>
<ds:datastoreItem xmlns:ds="http://schemas.openxmlformats.org/officeDocument/2006/customXml" ds:itemID="{F8C5352F-8E9F-4C64-8D19-1ABD9AC2C0F9}">
  <ds:schemaRefs>
    <ds:schemaRef ds:uri="http://schemas.microsoft.com/VisualStudio/2011/storyboarding/control"/>
  </ds:schemaRefs>
</ds:datastoreItem>
</file>

<file path=customXml/itemProps2643.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2644.xml><?xml version="1.0" encoding="utf-8"?>
<ds:datastoreItem xmlns:ds="http://schemas.openxmlformats.org/officeDocument/2006/customXml" ds:itemID="{FD787AE2-CF5A-45F0-A69D-1F5FEB47B962}">
  <ds:schemaRefs>
    <ds:schemaRef ds:uri="http://schemas.microsoft.com/VisualStudio/2011/storyboarding/control"/>
  </ds:schemaRefs>
</ds:datastoreItem>
</file>

<file path=customXml/itemProps2645.xml><?xml version="1.0" encoding="utf-8"?>
<ds:datastoreItem xmlns:ds="http://schemas.openxmlformats.org/officeDocument/2006/customXml" ds:itemID="{FAE4D2BA-B246-43A7-B8A8-8A4DAF2BEA9B}">
  <ds:schemaRefs>
    <ds:schemaRef ds:uri="http://schemas.microsoft.com/VisualStudio/2011/storyboarding/control"/>
  </ds:schemaRefs>
</ds:datastoreItem>
</file>

<file path=customXml/itemProps2646.xml><?xml version="1.0" encoding="utf-8"?>
<ds:datastoreItem xmlns:ds="http://schemas.openxmlformats.org/officeDocument/2006/customXml" ds:itemID="{0FABBEDD-67D1-4E7F-9CB1-89E191FC5B23}">
  <ds:schemaRefs>
    <ds:schemaRef ds:uri="http://schemas.microsoft.com/VisualStudio/2011/storyboarding/control"/>
  </ds:schemaRefs>
</ds:datastoreItem>
</file>

<file path=customXml/itemProps2647.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2648.xml><?xml version="1.0" encoding="utf-8"?>
<ds:datastoreItem xmlns:ds="http://schemas.openxmlformats.org/officeDocument/2006/customXml" ds:itemID="{49C6B9BE-B3FA-4D43-9983-B80444EC6366}">
  <ds:schemaRefs>
    <ds:schemaRef ds:uri="http://schemas.microsoft.com/VisualStudio/2011/storyboarding/control"/>
  </ds:schemaRefs>
</ds:datastoreItem>
</file>

<file path=customXml/itemProps2649.xml><?xml version="1.0" encoding="utf-8"?>
<ds:datastoreItem xmlns:ds="http://schemas.openxmlformats.org/officeDocument/2006/customXml" ds:itemID="{7DE5B9DE-E858-46A7-AB6E-E0C2476310C8}">
  <ds:schemaRefs>
    <ds:schemaRef ds:uri="http://schemas.microsoft.com/VisualStudio/2011/storyboarding/control"/>
  </ds:schemaRefs>
</ds:datastoreItem>
</file>

<file path=customXml/itemProps265.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2650.xml><?xml version="1.0" encoding="utf-8"?>
<ds:datastoreItem xmlns:ds="http://schemas.openxmlformats.org/officeDocument/2006/customXml" ds:itemID="{5B571287-BD62-40BA-8B95-CDAFAEACBE61}">
  <ds:schemaRefs>
    <ds:schemaRef ds:uri="http://schemas.microsoft.com/VisualStudio/2011/storyboarding/control"/>
  </ds:schemaRefs>
</ds:datastoreItem>
</file>

<file path=customXml/itemProps2651.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2652.xml><?xml version="1.0" encoding="utf-8"?>
<ds:datastoreItem xmlns:ds="http://schemas.openxmlformats.org/officeDocument/2006/customXml" ds:itemID="{D6EAAE70-86E1-46AC-B0F5-C39F995EF5C9}">
  <ds:schemaRefs>
    <ds:schemaRef ds:uri="http://schemas.microsoft.com/VisualStudio/2011/storyboarding/control"/>
  </ds:schemaRefs>
</ds:datastoreItem>
</file>

<file path=customXml/itemProps2653.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2654.xml><?xml version="1.0" encoding="utf-8"?>
<ds:datastoreItem xmlns:ds="http://schemas.openxmlformats.org/officeDocument/2006/customXml" ds:itemID="{31C29FC5-B04C-4598-8BA9-CFD1F3559965}">
  <ds:schemaRefs>
    <ds:schemaRef ds:uri="http://schemas.microsoft.com/VisualStudio/2011/storyboarding/control"/>
  </ds:schemaRefs>
</ds:datastoreItem>
</file>

<file path=customXml/itemProps2655.xml><?xml version="1.0" encoding="utf-8"?>
<ds:datastoreItem xmlns:ds="http://schemas.openxmlformats.org/officeDocument/2006/customXml" ds:itemID="{53CE78EE-C8EA-4C02-B784-7070DBEA0722}">
  <ds:schemaRefs>
    <ds:schemaRef ds:uri="http://schemas.microsoft.com/VisualStudio/2011/storyboarding/control"/>
  </ds:schemaRefs>
</ds:datastoreItem>
</file>

<file path=customXml/itemProps2656.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2657.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2658.xml><?xml version="1.0" encoding="utf-8"?>
<ds:datastoreItem xmlns:ds="http://schemas.openxmlformats.org/officeDocument/2006/customXml" ds:itemID="{689B62D2-4E29-4C94-9BC7-474B2D52859C}">
  <ds:schemaRefs>
    <ds:schemaRef ds:uri="http://schemas.microsoft.com/VisualStudio/2011/storyboarding/control"/>
  </ds:schemaRefs>
</ds:datastoreItem>
</file>

<file path=customXml/itemProps2659.xml><?xml version="1.0" encoding="utf-8"?>
<ds:datastoreItem xmlns:ds="http://schemas.openxmlformats.org/officeDocument/2006/customXml" ds:itemID="{8CDB9779-8484-4D24-94B7-E2208B9336BD}">
  <ds:schemaRefs>
    <ds:schemaRef ds:uri="http://schemas.microsoft.com/VisualStudio/2011/storyboarding/control"/>
  </ds:schemaRefs>
</ds:datastoreItem>
</file>

<file path=customXml/itemProps266.xml><?xml version="1.0" encoding="utf-8"?>
<ds:datastoreItem xmlns:ds="http://schemas.openxmlformats.org/officeDocument/2006/customXml" ds:itemID="{16C96989-6ADB-46A1-9E0D-CEE52D26A797}">
  <ds:schemaRefs>
    <ds:schemaRef ds:uri="http://schemas.microsoft.com/VisualStudio/2011/storyboarding/control"/>
  </ds:schemaRefs>
</ds:datastoreItem>
</file>

<file path=customXml/itemProps2660.xml><?xml version="1.0" encoding="utf-8"?>
<ds:datastoreItem xmlns:ds="http://schemas.openxmlformats.org/officeDocument/2006/customXml" ds:itemID="{65D595B5-9A8F-4B15-8AF6-C547C9582EE0}">
  <ds:schemaRefs>
    <ds:schemaRef ds:uri="http://schemas.microsoft.com/VisualStudio/2011/storyboarding/control"/>
  </ds:schemaRefs>
</ds:datastoreItem>
</file>

<file path=customXml/itemProps2661.xml><?xml version="1.0" encoding="utf-8"?>
<ds:datastoreItem xmlns:ds="http://schemas.openxmlformats.org/officeDocument/2006/customXml" ds:itemID="{0501A3DF-A132-4BCD-8C9C-CF5784EDB006}">
  <ds:schemaRefs>
    <ds:schemaRef ds:uri="http://schemas.microsoft.com/VisualStudio/2011/storyboarding/control"/>
  </ds:schemaRefs>
</ds:datastoreItem>
</file>

<file path=customXml/itemProps2662.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2663.xml><?xml version="1.0" encoding="utf-8"?>
<ds:datastoreItem xmlns:ds="http://schemas.openxmlformats.org/officeDocument/2006/customXml" ds:itemID="{C5A7C234-96C1-4002-9063-0834B498BE57}">
  <ds:schemaRefs>
    <ds:schemaRef ds:uri="http://schemas.microsoft.com/VisualStudio/2011/storyboarding/control"/>
  </ds:schemaRefs>
</ds:datastoreItem>
</file>

<file path=customXml/itemProps2664.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2665.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2666.xml><?xml version="1.0" encoding="utf-8"?>
<ds:datastoreItem xmlns:ds="http://schemas.openxmlformats.org/officeDocument/2006/customXml" ds:itemID="{ACBDFCC7-6768-4968-A046-A9833BF16C15}">
  <ds:schemaRefs>
    <ds:schemaRef ds:uri="http://schemas.microsoft.com/VisualStudio/2011/storyboarding/control"/>
  </ds:schemaRefs>
</ds:datastoreItem>
</file>

<file path=customXml/itemProps2667.xml><?xml version="1.0" encoding="utf-8"?>
<ds:datastoreItem xmlns:ds="http://schemas.openxmlformats.org/officeDocument/2006/customXml" ds:itemID="{DF3D45A1-5EA3-46AC-9352-1A6E6218510A}">
  <ds:schemaRefs>
    <ds:schemaRef ds:uri="http://schemas.microsoft.com/VisualStudio/2011/storyboarding/control"/>
  </ds:schemaRefs>
</ds:datastoreItem>
</file>

<file path=customXml/itemProps2668.xml><?xml version="1.0" encoding="utf-8"?>
<ds:datastoreItem xmlns:ds="http://schemas.openxmlformats.org/officeDocument/2006/customXml" ds:itemID="{B52B1A87-F9F0-4FB1-8460-AFC4D0176A2B}">
  <ds:schemaRefs>
    <ds:schemaRef ds:uri="http://schemas.microsoft.com/VisualStudio/2011/storyboarding/control"/>
  </ds:schemaRefs>
</ds:datastoreItem>
</file>

<file path=customXml/itemProps2669.xml><?xml version="1.0" encoding="utf-8"?>
<ds:datastoreItem xmlns:ds="http://schemas.openxmlformats.org/officeDocument/2006/customXml" ds:itemID="{55AFE6B6-8D9F-416E-9030-B9632111C2C0}">
  <ds:schemaRefs>
    <ds:schemaRef ds:uri="http://schemas.microsoft.com/VisualStudio/2011/storyboarding/control"/>
  </ds:schemaRefs>
</ds:datastoreItem>
</file>

<file path=customXml/itemProps267.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2670.xml><?xml version="1.0" encoding="utf-8"?>
<ds:datastoreItem xmlns:ds="http://schemas.openxmlformats.org/officeDocument/2006/customXml" ds:itemID="{081D01D3-6C10-425B-BEAE-08434A0522A3}">
  <ds:schemaRefs>
    <ds:schemaRef ds:uri="http://schemas.microsoft.com/VisualStudio/2011/storyboarding/control"/>
  </ds:schemaRefs>
</ds:datastoreItem>
</file>

<file path=customXml/itemProps2671.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2672.xml><?xml version="1.0" encoding="utf-8"?>
<ds:datastoreItem xmlns:ds="http://schemas.openxmlformats.org/officeDocument/2006/customXml" ds:itemID="{E1B38D24-155E-4F7E-87E5-E375A746A7F8}">
  <ds:schemaRefs>
    <ds:schemaRef ds:uri="http://schemas.microsoft.com/VisualStudio/2011/storyboarding/control"/>
  </ds:schemaRefs>
</ds:datastoreItem>
</file>

<file path=customXml/itemProps2673.xml><?xml version="1.0" encoding="utf-8"?>
<ds:datastoreItem xmlns:ds="http://schemas.openxmlformats.org/officeDocument/2006/customXml" ds:itemID="{7F3E7CC6-89F6-4C9E-9A80-97D2A1EE159C}">
  <ds:schemaRefs>
    <ds:schemaRef ds:uri="http://schemas.microsoft.com/VisualStudio/2011/storyboarding/control"/>
  </ds:schemaRefs>
</ds:datastoreItem>
</file>

<file path=customXml/itemProps2674.xml><?xml version="1.0" encoding="utf-8"?>
<ds:datastoreItem xmlns:ds="http://schemas.openxmlformats.org/officeDocument/2006/customXml" ds:itemID="{CCD421C4-B081-45C3-A136-DC88F115BF54}">
  <ds:schemaRefs>
    <ds:schemaRef ds:uri="http://schemas.microsoft.com/VisualStudio/2011/storyboarding/control"/>
  </ds:schemaRefs>
</ds:datastoreItem>
</file>

<file path=customXml/itemProps2675.xml><?xml version="1.0" encoding="utf-8"?>
<ds:datastoreItem xmlns:ds="http://schemas.openxmlformats.org/officeDocument/2006/customXml" ds:itemID="{80585447-2233-4EE3-A22A-AA78E6C8A556}">
  <ds:schemaRefs>
    <ds:schemaRef ds:uri="http://schemas.microsoft.com/VisualStudio/2011/storyboarding/control"/>
  </ds:schemaRefs>
</ds:datastoreItem>
</file>

<file path=customXml/itemProps2676.xml><?xml version="1.0" encoding="utf-8"?>
<ds:datastoreItem xmlns:ds="http://schemas.openxmlformats.org/officeDocument/2006/customXml" ds:itemID="{3FB73B30-5889-490D-9B5B-ABBD7B17C23F}">
  <ds:schemaRefs>
    <ds:schemaRef ds:uri="http://schemas.microsoft.com/VisualStudio/2011/storyboarding/control"/>
  </ds:schemaRefs>
</ds:datastoreItem>
</file>

<file path=customXml/itemProps2677.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2678.xml><?xml version="1.0" encoding="utf-8"?>
<ds:datastoreItem xmlns:ds="http://schemas.openxmlformats.org/officeDocument/2006/customXml" ds:itemID="{A57BC8A8-7126-4B7B-B990-3009966223AF}">
  <ds:schemaRefs>
    <ds:schemaRef ds:uri="http://schemas.microsoft.com/VisualStudio/2011/storyboarding/control"/>
  </ds:schemaRefs>
</ds:datastoreItem>
</file>

<file path=customXml/itemProps2679.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268.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2680.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2681.xml><?xml version="1.0" encoding="utf-8"?>
<ds:datastoreItem xmlns:ds="http://schemas.openxmlformats.org/officeDocument/2006/customXml" ds:itemID="{B3CD053C-85FD-4992-B63C-37B12FF95A23}">
  <ds:schemaRefs>
    <ds:schemaRef ds:uri="http://schemas.microsoft.com/VisualStudio/2011/storyboarding/control"/>
  </ds:schemaRefs>
</ds:datastoreItem>
</file>

<file path=customXml/itemProps2682.xml><?xml version="1.0" encoding="utf-8"?>
<ds:datastoreItem xmlns:ds="http://schemas.openxmlformats.org/officeDocument/2006/customXml" ds:itemID="{86B18E4C-DE4D-4B2B-B7F9-9974309741B5}">
  <ds:schemaRefs>
    <ds:schemaRef ds:uri="http://schemas.microsoft.com/VisualStudio/2011/storyboarding/control"/>
  </ds:schemaRefs>
</ds:datastoreItem>
</file>

<file path=customXml/itemProps2683.xml><?xml version="1.0" encoding="utf-8"?>
<ds:datastoreItem xmlns:ds="http://schemas.openxmlformats.org/officeDocument/2006/customXml" ds:itemID="{D25239C8-BE26-4482-B06B-684BE655B9C1}">
  <ds:schemaRefs>
    <ds:schemaRef ds:uri="http://schemas.microsoft.com/VisualStudio/2011/storyboarding/control"/>
  </ds:schemaRefs>
</ds:datastoreItem>
</file>

<file path=customXml/itemProps2684.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2685.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2686.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2687.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2688.xml><?xml version="1.0" encoding="utf-8"?>
<ds:datastoreItem xmlns:ds="http://schemas.openxmlformats.org/officeDocument/2006/customXml" ds:itemID="{AC5B9B96-E175-4F48-9601-91CE626B0EF8}">
  <ds:schemaRefs>
    <ds:schemaRef ds:uri="http://schemas.microsoft.com/VisualStudio/2011/storyboarding/control"/>
  </ds:schemaRefs>
</ds:datastoreItem>
</file>

<file path=customXml/itemProps2689.xml><?xml version="1.0" encoding="utf-8"?>
<ds:datastoreItem xmlns:ds="http://schemas.openxmlformats.org/officeDocument/2006/customXml" ds:itemID="{17C3C16C-6698-409C-AD6A-A23806F71B35}">
  <ds:schemaRefs>
    <ds:schemaRef ds:uri="http://schemas.microsoft.com/VisualStudio/2011/storyboarding/control"/>
  </ds:schemaRefs>
</ds:datastoreItem>
</file>

<file path=customXml/itemProps269.xml><?xml version="1.0" encoding="utf-8"?>
<ds:datastoreItem xmlns:ds="http://schemas.openxmlformats.org/officeDocument/2006/customXml" ds:itemID="{E9EAE708-8E51-48F3-9EE4-B3CDEF88FFFE}">
  <ds:schemaRefs>
    <ds:schemaRef ds:uri="http://schemas.microsoft.com/VisualStudio/2011/storyboarding/control"/>
  </ds:schemaRefs>
</ds:datastoreItem>
</file>

<file path=customXml/itemProps2690.xml><?xml version="1.0" encoding="utf-8"?>
<ds:datastoreItem xmlns:ds="http://schemas.openxmlformats.org/officeDocument/2006/customXml" ds:itemID="{3D619281-1E5D-4C6A-98C5-D7128D9E6349}">
  <ds:schemaRefs>
    <ds:schemaRef ds:uri="http://schemas.microsoft.com/VisualStudio/2011/storyboarding/control"/>
  </ds:schemaRefs>
</ds:datastoreItem>
</file>

<file path=customXml/itemProps2691.xml><?xml version="1.0" encoding="utf-8"?>
<ds:datastoreItem xmlns:ds="http://schemas.openxmlformats.org/officeDocument/2006/customXml" ds:itemID="{E523F7D1-5858-411A-9FBB-BC46C00ACC4F}">
  <ds:schemaRefs>
    <ds:schemaRef ds:uri="http://schemas.microsoft.com/VisualStudio/2011/storyboarding/control"/>
  </ds:schemaRefs>
</ds:datastoreItem>
</file>

<file path=customXml/itemProps2692.xml><?xml version="1.0" encoding="utf-8"?>
<ds:datastoreItem xmlns:ds="http://schemas.openxmlformats.org/officeDocument/2006/customXml" ds:itemID="{50757ED3-00AB-4815-A32B-36075C3D8E41}">
  <ds:schemaRefs>
    <ds:schemaRef ds:uri="http://schemas.microsoft.com/VisualStudio/2011/storyboarding/control"/>
  </ds:schemaRefs>
</ds:datastoreItem>
</file>

<file path=customXml/itemProps2693.xml><?xml version="1.0" encoding="utf-8"?>
<ds:datastoreItem xmlns:ds="http://schemas.openxmlformats.org/officeDocument/2006/customXml" ds:itemID="{2E0AA2AC-10E5-482C-A847-F27728591626}">
  <ds:schemaRefs>
    <ds:schemaRef ds:uri="http://schemas.microsoft.com/VisualStudio/2011/storyboarding/control"/>
  </ds:schemaRefs>
</ds:datastoreItem>
</file>

<file path=customXml/itemProps2694.xml><?xml version="1.0" encoding="utf-8"?>
<ds:datastoreItem xmlns:ds="http://schemas.openxmlformats.org/officeDocument/2006/customXml" ds:itemID="{C4C24D1B-57E5-422B-9CCA-B77EF61DF48C}">
  <ds:schemaRefs>
    <ds:schemaRef ds:uri="http://schemas.microsoft.com/VisualStudio/2011/storyboarding/control"/>
  </ds:schemaRefs>
</ds:datastoreItem>
</file>

<file path=customXml/itemProps2695.xml><?xml version="1.0" encoding="utf-8"?>
<ds:datastoreItem xmlns:ds="http://schemas.openxmlformats.org/officeDocument/2006/customXml" ds:itemID="{F955C235-624C-490F-9B71-463781E23242}">
  <ds:schemaRefs>
    <ds:schemaRef ds:uri="http://schemas.microsoft.com/VisualStudio/2011/storyboarding/control"/>
  </ds:schemaRefs>
</ds:datastoreItem>
</file>

<file path=customXml/itemProps2696.xml><?xml version="1.0" encoding="utf-8"?>
<ds:datastoreItem xmlns:ds="http://schemas.openxmlformats.org/officeDocument/2006/customXml" ds:itemID="{D6D36FD4-7D7D-4A5C-9CBE-3B17021FB4D9}">
  <ds:schemaRefs>
    <ds:schemaRef ds:uri="http://schemas.microsoft.com/VisualStudio/2011/storyboarding/control"/>
  </ds:schemaRefs>
</ds:datastoreItem>
</file>

<file path=customXml/itemProps2697.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2698.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2699.xml><?xml version="1.0" encoding="utf-8"?>
<ds:datastoreItem xmlns:ds="http://schemas.openxmlformats.org/officeDocument/2006/customXml" ds:itemID="{E6156007-0F59-46B2-B104-0B9A7A21B234}">
  <ds:schemaRefs>
    <ds:schemaRef ds:uri="http://schemas.microsoft.com/VisualStudio/2011/storyboarding/control"/>
  </ds:schemaRefs>
</ds:datastoreItem>
</file>

<file path=customXml/itemProps27.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270.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2700.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2701.xml><?xml version="1.0" encoding="utf-8"?>
<ds:datastoreItem xmlns:ds="http://schemas.openxmlformats.org/officeDocument/2006/customXml" ds:itemID="{42134659-A056-4ADD-91FA-89D484998AD9}">
  <ds:schemaRefs>
    <ds:schemaRef ds:uri="http://schemas.microsoft.com/VisualStudio/2011/storyboarding/control"/>
  </ds:schemaRefs>
</ds:datastoreItem>
</file>

<file path=customXml/itemProps2702.xml><?xml version="1.0" encoding="utf-8"?>
<ds:datastoreItem xmlns:ds="http://schemas.openxmlformats.org/officeDocument/2006/customXml" ds:itemID="{309CBD61-FFE8-4C1D-829C-E1E9698DB511}">
  <ds:schemaRefs>
    <ds:schemaRef ds:uri="http://schemas.microsoft.com/VisualStudio/2011/storyboarding/control"/>
  </ds:schemaRefs>
</ds:datastoreItem>
</file>

<file path=customXml/itemProps2703.xml><?xml version="1.0" encoding="utf-8"?>
<ds:datastoreItem xmlns:ds="http://schemas.openxmlformats.org/officeDocument/2006/customXml" ds:itemID="{36020E4C-07C2-42DF-AC73-69F187F681A6}">
  <ds:schemaRefs>
    <ds:schemaRef ds:uri="http://schemas.microsoft.com/VisualStudio/2011/storyboarding/control"/>
  </ds:schemaRefs>
</ds:datastoreItem>
</file>

<file path=customXml/itemProps2704.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2705.xml><?xml version="1.0" encoding="utf-8"?>
<ds:datastoreItem xmlns:ds="http://schemas.openxmlformats.org/officeDocument/2006/customXml" ds:itemID="{43598249-BCE3-4D07-96B6-757DCEB53081}">
  <ds:schemaRefs>
    <ds:schemaRef ds:uri="http://schemas.microsoft.com/VisualStudio/2011/storyboarding/control"/>
  </ds:schemaRefs>
</ds:datastoreItem>
</file>

<file path=customXml/itemProps2706.xml><?xml version="1.0" encoding="utf-8"?>
<ds:datastoreItem xmlns:ds="http://schemas.openxmlformats.org/officeDocument/2006/customXml" ds:itemID="{5BEFB7BE-2B8A-4179-9806-E3E8D408C1F6}">
  <ds:schemaRefs>
    <ds:schemaRef ds:uri="http://schemas.microsoft.com/VisualStudio/2011/storyboarding/control"/>
  </ds:schemaRefs>
</ds:datastoreItem>
</file>

<file path=customXml/itemProps2707.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2708.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2709.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271.xml><?xml version="1.0" encoding="utf-8"?>
<ds:datastoreItem xmlns:ds="http://schemas.openxmlformats.org/officeDocument/2006/customXml" ds:itemID="{35A0E27F-1B99-44B0-B456-2EE610724F69}">
  <ds:schemaRefs>
    <ds:schemaRef ds:uri="http://schemas.microsoft.com/VisualStudio/2011/storyboarding/control"/>
  </ds:schemaRefs>
</ds:datastoreItem>
</file>

<file path=customXml/itemProps2710.xml><?xml version="1.0" encoding="utf-8"?>
<ds:datastoreItem xmlns:ds="http://schemas.openxmlformats.org/officeDocument/2006/customXml" ds:itemID="{33F07C48-53CE-4D5F-85AA-A6D7E740F686}">
  <ds:schemaRefs>
    <ds:schemaRef ds:uri="http://schemas.microsoft.com/VisualStudio/2011/storyboarding/control"/>
  </ds:schemaRefs>
</ds:datastoreItem>
</file>

<file path=customXml/itemProps2711.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2712.xml><?xml version="1.0" encoding="utf-8"?>
<ds:datastoreItem xmlns:ds="http://schemas.openxmlformats.org/officeDocument/2006/customXml" ds:itemID="{A40FD801-CD60-4B68-AD31-0B8467559BE7}">
  <ds:schemaRefs>
    <ds:schemaRef ds:uri="http://schemas.microsoft.com/VisualStudio/2011/storyboarding/control"/>
  </ds:schemaRefs>
</ds:datastoreItem>
</file>

<file path=customXml/itemProps2713.xml><?xml version="1.0" encoding="utf-8"?>
<ds:datastoreItem xmlns:ds="http://schemas.openxmlformats.org/officeDocument/2006/customXml" ds:itemID="{17F9562C-4FFC-4636-A60F-15ABDAD6DF66}">
  <ds:schemaRefs>
    <ds:schemaRef ds:uri="http://schemas.microsoft.com/VisualStudio/2011/storyboarding/control"/>
  </ds:schemaRefs>
</ds:datastoreItem>
</file>

<file path=customXml/itemProps2714.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2715.xml><?xml version="1.0" encoding="utf-8"?>
<ds:datastoreItem xmlns:ds="http://schemas.openxmlformats.org/officeDocument/2006/customXml" ds:itemID="{BACCFF48-CCE0-4BB8-A71B-B193BC25F7BB}">
  <ds:schemaRefs>
    <ds:schemaRef ds:uri="http://schemas.microsoft.com/VisualStudio/2011/storyboarding/control"/>
  </ds:schemaRefs>
</ds:datastoreItem>
</file>

<file path=customXml/itemProps2716.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2717.xml><?xml version="1.0" encoding="utf-8"?>
<ds:datastoreItem xmlns:ds="http://schemas.openxmlformats.org/officeDocument/2006/customXml" ds:itemID="{1B4A9902-B328-4CB3-9960-8BDAFD0EDAB2}">
  <ds:schemaRefs>
    <ds:schemaRef ds:uri="http://schemas.microsoft.com/VisualStudio/2011/storyboarding/control"/>
  </ds:schemaRefs>
</ds:datastoreItem>
</file>

<file path=customXml/itemProps2718.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2719.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272.xml><?xml version="1.0" encoding="utf-8"?>
<ds:datastoreItem xmlns:ds="http://schemas.openxmlformats.org/officeDocument/2006/customXml" ds:itemID="{FDBBBA5C-72C4-4287-91CE-1B98F35B274A}">
  <ds:schemaRefs>
    <ds:schemaRef ds:uri="http://schemas.microsoft.com/VisualStudio/2011/storyboarding/control"/>
  </ds:schemaRefs>
</ds:datastoreItem>
</file>

<file path=customXml/itemProps2720.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2721.xml><?xml version="1.0" encoding="utf-8"?>
<ds:datastoreItem xmlns:ds="http://schemas.openxmlformats.org/officeDocument/2006/customXml" ds:itemID="{5DF56B51-53C2-41E9-96B3-39A42C8B5198}">
  <ds:schemaRefs>
    <ds:schemaRef ds:uri="http://schemas.microsoft.com/VisualStudio/2011/storyboarding/control"/>
  </ds:schemaRefs>
</ds:datastoreItem>
</file>

<file path=customXml/itemProps2722.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2723.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2724.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2725.xml><?xml version="1.0" encoding="utf-8"?>
<ds:datastoreItem xmlns:ds="http://schemas.openxmlformats.org/officeDocument/2006/customXml" ds:itemID="{8F00E5F5-99FA-4577-BA5E-629C63549045}">
  <ds:schemaRefs>
    <ds:schemaRef ds:uri="http://schemas.microsoft.com/VisualStudio/2011/storyboarding/control"/>
  </ds:schemaRefs>
</ds:datastoreItem>
</file>

<file path=customXml/itemProps2726.xml><?xml version="1.0" encoding="utf-8"?>
<ds:datastoreItem xmlns:ds="http://schemas.openxmlformats.org/officeDocument/2006/customXml" ds:itemID="{2E92E94F-687C-47E8-9A50-623E8E28B320}">
  <ds:schemaRefs>
    <ds:schemaRef ds:uri="http://schemas.microsoft.com/VisualStudio/2011/storyboarding/control"/>
  </ds:schemaRefs>
</ds:datastoreItem>
</file>

<file path=customXml/itemProps2727.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2728.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2729.xml><?xml version="1.0" encoding="utf-8"?>
<ds:datastoreItem xmlns:ds="http://schemas.openxmlformats.org/officeDocument/2006/customXml" ds:itemID="{378F94FF-ACC7-4C17-A3E2-CAEA5D1E542B}">
  <ds:schemaRefs>
    <ds:schemaRef ds:uri="http://schemas.microsoft.com/VisualStudio/2011/storyboarding/control"/>
  </ds:schemaRefs>
</ds:datastoreItem>
</file>

<file path=customXml/itemProps273.xml><?xml version="1.0" encoding="utf-8"?>
<ds:datastoreItem xmlns:ds="http://schemas.openxmlformats.org/officeDocument/2006/customXml" ds:itemID="{ED542031-85F9-4CF9-B690-91B44911B39A}">
  <ds:schemaRefs>
    <ds:schemaRef ds:uri="http://schemas.microsoft.com/VisualStudio/2011/storyboarding/control"/>
  </ds:schemaRefs>
</ds:datastoreItem>
</file>

<file path=customXml/itemProps2730.xml><?xml version="1.0" encoding="utf-8"?>
<ds:datastoreItem xmlns:ds="http://schemas.openxmlformats.org/officeDocument/2006/customXml" ds:itemID="{916E943D-1112-4EB7-A621-972906E68565}">
  <ds:schemaRefs>
    <ds:schemaRef ds:uri="http://schemas.microsoft.com/VisualStudio/2011/storyboarding/control"/>
  </ds:schemaRefs>
</ds:datastoreItem>
</file>

<file path=customXml/itemProps2731.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2732.xml><?xml version="1.0" encoding="utf-8"?>
<ds:datastoreItem xmlns:ds="http://schemas.openxmlformats.org/officeDocument/2006/customXml" ds:itemID="{06AF6E69-2BF4-4724-B8F0-C64F813F67C5}">
  <ds:schemaRefs>
    <ds:schemaRef ds:uri="http://schemas.microsoft.com/VisualStudio/2011/storyboarding/control"/>
  </ds:schemaRefs>
</ds:datastoreItem>
</file>

<file path=customXml/itemProps2733.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2734.xml><?xml version="1.0" encoding="utf-8"?>
<ds:datastoreItem xmlns:ds="http://schemas.openxmlformats.org/officeDocument/2006/customXml" ds:itemID="{2162F6E1-130E-479A-9D4F-DC00D69B953F}">
  <ds:schemaRefs>
    <ds:schemaRef ds:uri="http://schemas.microsoft.com/VisualStudio/2011/storyboarding/control"/>
  </ds:schemaRefs>
</ds:datastoreItem>
</file>

<file path=customXml/itemProps2735.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2736.xml><?xml version="1.0" encoding="utf-8"?>
<ds:datastoreItem xmlns:ds="http://schemas.openxmlformats.org/officeDocument/2006/customXml" ds:itemID="{A7199CE4-16B8-4AE6-8F66-5281C13F3FBB}">
  <ds:schemaRefs>
    <ds:schemaRef ds:uri="http://schemas.microsoft.com/VisualStudio/2011/storyboarding/control"/>
  </ds:schemaRefs>
</ds:datastoreItem>
</file>

<file path=customXml/itemProps2737.xml><?xml version="1.0" encoding="utf-8"?>
<ds:datastoreItem xmlns:ds="http://schemas.openxmlformats.org/officeDocument/2006/customXml" ds:itemID="{2991D7E6-9F6D-4EA6-AE17-C3D22BBCAE16}">
  <ds:schemaRefs>
    <ds:schemaRef ds:uri="http://schemas.microsoft.com/VisualStudio/2011/storyboarding/control"/>
  </ds:schemaRefs>
</ds:datastoreItem>
</file>

<file path=customXml/itemProps2738.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2739.xml><?xml version="1.0" encoding="utf-8"?>
<ds:datastoreItem xmlns:ds="http://schemas.openxmlformats.org/officeDocument/2006/customXml" ds:itemID="{555D1F36-39B8-414B-898A-47FA7645E14A}">
  <ds:schemaRefs>
    <ds:schemaRef ds:uri="http://schemas.microsoft.com/VisualStudio/2011/storyboarding/control"/>
  </ds:schemaRefs>
</ds:datastoreItem>
</file>

<file path=customXml/itemProps274.xml><?xml version="1.0" encoding="utf-8"?>
<ds:datastoreItem xmlns:ds="http://schemas.openxmlformats.org/officeDocument/2006/customXml" ds:itemID="{FFF42854-D015-48C4-8BD2-899D418F2D1B}">
  <ds:schemaRefs>
    <ds:schemaRef ds:uri="http://schemas.microsoft.com/VisualStudio/2011/storyboarding/control"/>
  </ds:schemaRefs>
</ds:datastoreItem>
</file>

<file path=customXml/itemProps2740.xml><?xml version="1.0" encoding="utf-8"?>
<ds:datastoreItem xmlns:ds="http://schemas.openxmlformats.org/officeDocument/2006/customXml" ds:itemID="{6E5A5A86-5029-456A-901E-F0688FCA0BC0}">
  <ds:schemaRefs>
    <ds:schemaRef ds:uri="http://schemas.microsoft.com/VisualStudio/2011/storyboarding/control"/>
  </ds:schemaRefs>
</ds:datastoreItem>
</file>

<file path=customXml/itemProps2741.xml><?xml version="1.0" encoding="utf-8"?>
<ds:datastoreItem xmlns:ds="http://schemas.openxmlformats.org/officeDocument/2006/customXml" ds:itemID="{C2FC7F36-2D3B-4C97-8A23-6D279F13C8EC}">
  <ds:schemaRefs>
    <ds:schemaRef ds:uri="http://schemas.microsoft.com/VisualStudio/2011/storyboarding/control"/>
  </ds:schemaRefs>
</ds:datastoreItem>
</file>

<file path=customXml/itemProps2742.xml><?xml version="1.0" encoding="utf-8"?>
<ds:datastoreItem xmlns:ds="http://schemas.openxmlformats.org/officeDocument/2006/customXml" ds:itemID="{99F80CE9-63C2-4E83-BC4B-3FE1C690A7FB}">
  <ds:schemaRefs>
    <ds:schemaRef ds:uri="http://schemas.microsoft.com/VisualStudio/2011/storyboarding/control"/>
  </ds:schemaRefs>
</ds:datastoreItem>
</file>

<file path=customXml/itemProps2743.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2744.xml><?xml version="1.0" encoding="utf-8"?>
<ds:datastoreItem xmlns:ds="http://schemas.openxmlformats.org/officeDocument/2006/customXml" ds:itemID="{49296DC2-4456-44EF-8092-F27855742D0A}">
  <ds:schemaRefs>
    <ds:schemaRef ds:uri="http://schemas.microsoft.com/VisualStudio/2011/storyboarding/control"/>
  </ds:schemaRefs>
</ds:datastoreItem>
</file>

<file path=customXml/itemProps2745.xml><?xml version="1.0" encoding="utf-8"?>
<ds:datastoreItem xmlns:ds="http://schemas.openxmlformats.org/officeDocument/2006/customXml" ds:itemID="{583E025C-2B31-4337-ABF6-15BBDC7B05B8}">
  <ds:schemaRefs>
    <ds:schemaRef ds:uri="http://schemas.microsoft.com/VisualStudio/2011/storyboarding/control"/>
  </ds:schemaRefs>
</ds:datastoreItem>
</file>

<file path=customXml/itemProps2746.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2747.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2748.xml><?xml version="1.0" encoding="utf-8"?>
<ds:datastoreItem xmlns:ds="http://schemas.openxmlformats.org/officeDocument/2006/customXml" ds:itemID="{03A8ED94-3E94-4347-AAE9-88C009EFC1BE}">
  <ds:schemaRefs>
    <ds:schemaRef ds:uri="http://schemas.microsoft.com/VisualStudio/2011/storyboarding/control"/>
  </ds:schemaRefs>
</ds:datastoreItem>
</file>

<file path=customXml/itemProps2749.xml><?xml version="1.0" encoding="utf-8"?>
<ds:datastoreItem xmlns:ds="http://schemas.openxmlformats.org/officeDocument/2006/customXml" ds:itemID="{FE9B4808-E8FF-474B-BF19-79F010167473}">
  <ds:schemaRefs>
    <ds:schemaRef ds:uri="http://schemas.microsoft.com/VisualStudio/2011/storyboarding/control"/>
  </ds:schemaRefs>
</ds:datastoreItem>
</file>

<file path=customXml/itemProps275.xml><?xml version="1.0" encoding="utf-8"?>
<ds:datastoreItem xmlns:ds="http://schemas.openxmlformats.org/officeDocument/2006/customXml" ds:itemID="{4E67B648-B6B1-4443-B064-AA990E2DE384}">
  <ds:schemaRefs>
    <ds:schemaRef ds:uri="http://schemas.microsoft.com/VisualStudio/2011/storyboarding/control"/>
  </ds:schemaRefs>
</ds:datastoreItem>
</file>

<file path=customXml/itemProps2750.xml><?xml version="1.0" encoding="utf-8"?>
<ds:datastoreItem xmlns:ds="http://schemas.openxmlformats.org/officeDocument/2006/customXml" ds:itemID="{95BED01C-3581-4D77-B28D-6565C9FECECD}">
  <ds:schemaRefs>
    <ds:schemaRef ds:uri="http://schemas.microsoft.com/VisualStudio/2011/storyboarding/control"/>
  </ds:schemaRefs>
</ds:datastoreItem>
</file>

<file path=customXml/itemProps2751.xml><?xml version="1.0" encoding="utf-8"?>
<ds:datastoreItem xmlns:ds="http://schemas.openxmlformats.org/officeDocument/2006/customXml" ds:itemID="{702B8386-3B8A-406F-B6D1-7645CF809028}">
  <ds:schemaRefs>
    <ds:schemaRef ds:uri="http://schemas.microsoft.com/VisualStudio/2011/storyboarding/control"/>
  </ds:schemaRefs>
</ds:datastoreItem>
</file>

<file path=customXml/itemProps2752.xml><?xml version="1.0" encoding="utf-8"?>
<ds:datastoreItem xmlns:ds="http://schemas.openxmlformats.org/officeDocument/2006/customXml" ds:itemID="{3FF5FCD5-D4AD-4C9D-AFBF-FCEF7AFFBC50}">
  <ds:schemaRefs>
    <ds:schemaRef ds:uri="http://schemas.microsoft.com/VisualStudio/2011/storyboarding/control"/>
  </ds:schemaRefs>
</ds:datastoreItem>
</file>

<file path=customXml/itemProps2753.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2754.xml><?xml version="1.0" encoding="utf-8"?>
<ds:datastoreItem xmlns:ds="http://schemas.openxmlformats.org/officeDocument/2006/customXml" ds:itemID="{7CF0C7B0-5952-459B-A610-980A004DFA7B}">
  <ds:schemaRefs>
    <ds:schemaRef ds:uri="http://schemas.microsoft.com/VisualStudio/2011/storyboarding/control"/>
  </ds:schemaRefs>
</ds:datastoreItem>
</file>

<file path=customXml/itemProps2755.xml><?xml version="1.0" encoding="utf-8"?>
<ds:datastoreItem xmlns:ds="http://schemas.openxmlformats.org/officeDocument/2006/customXml" ds:itemID="{42CF545A-F520-4169-AD3B-022181F18195}">
  <ds:schemaRefs>
    <ds:schemaRef ds:uri="http://schemas.microsoft.com/VisualStudio/2011/storyboarding/control"/>
  </ds:schemaRefs>
</ds:datastoreItem>
</file>

<file path=customXml/itemProps2756.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2757.xml><?xml version="1.0" encoding="utf-8"?>
<ds:datastoreItem xmlns:ds="http://schemas.openxmlformats.org/officeDocument/2006/customXml" ds:itemID="{C7106868-5DE0-4EFD-B9E7-DF8D96F29355}">
  <ds:schemaRefs>
    <ds:schemaRef ds:uri="http://schemas.microsoft.com/VisualStudio/2011/storyboarding/control"/>
  </ds:schemaRefs>
</ds:datastoreItem>
</file>

<file path=customXml/itemProps2758.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276.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277.xml><?xml version="1.0" encoding="utf-8"?>
<ds:datastoreItem xmlns:ds="http://schemas.openxmlformats.org/officeDocument/2006/customXml" ds:itemID="{4092A8BD-C919-42B0-B13B-73D214FF7AF2}">
  <ds:schemaRefs>
    <ds:schemaRef ds:uri="http://schemas.microsoft.com/VisualStudio/2011/storyboarding/control"/>
  </ds:schemaRefs>
</ds:datastoreItem>
</file>

<file path=customXml/itemProps278.xml><?xml version="1.0" encoding="utf-8"?>
<ds:datastoreItem xmlns:ds="http://schemas.openxmlformats.org/officeDocument/2006/customXml" ds:itemID="{7DB12E27-25E5-4C2B-9A5F-90A0A235D2CB}">
  <ds:schemaRefs>
    <ds:schemaRef ds:uri="http://schemas.microsoft.com/VisualStudio/2011/storyboarding/control"/>
  </ds:schemaRefs>
</ds:datastoreItem>
</file>

<file path=customXml/itemProps279.xml><?xml version="1.0" encoding="utf-8"?>
<ds:datastoreItem xmlns:ds="http://schemas.openxmlformats.org/officeDocument/2006/customXml" ds:itemID="{E17E1B5C-63D3-4E2E-B264-384F7A7A3206}">
  <ds:schemaRefs>
    <ds:schemaRef ds:uri="http://schemas.microsoft.com/VisualStudio/2011/storyboarding/control"/>
  </ds:schemaRefs>
</ds:datastoreItem>
</file>

<file path=customXml/itemProps28.xml><?xml version="1.0" encoding="utf-8"?>
<ds:datastoreItem xmlns:ds="http://schemas.openxmlformats.org/officeDocument/2006/customXml" ds:itemID="{74C15679-4B37-4EE1-A6D8-FE891AF88E5D}">
  <ds:schemaRefs>
    <ds:schemaRef ds:uri="http://schemas.microsoft.com/VisualStudio/2011/storyboarding/control"/>
  </ds:schemaRefs>
</ds:datastoreItem>
</file>

<file path=customXml/itemProps280.xml><?xml version="1.0" encoding="utf-8"?>
<ds:datastoreItem xmlns:ds="http://schemas.openxmlformats.org/officeDocument/2006/customXml" ds:itemID="{F62FB502-FB27-49DC-9558-328275AF2244}">
  <ds:schemaRefs>
    <ds:schemaRef ds:uri="http://schemas.microsoft.com/VisualStudio/2011/storyboarding/control"/>
  </ds:schemaRefs>
</ds:datastoreItem>
</file>

<file path=customXml/itemProps281.xml><?xml version="1.0" encoding="utf-8"?>
<ds:datastoreItem xmlns:ds="http://schemas.openxmlformats.org/officeDocument/2006/customXml" ds:itemID="{19618EE4-3968-42A2-A3AC-F9DA736BAD40}">
  <ds:schemaRefs>
    <ds:schemaRef ds:uri="http://schemas.microsoft.com/VisualStudio/2011/storyboarding/control"/>
  </ds:schemaRefs>
</ds:datastoreItem>
</file>

<file path=customXml/itemProps282.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283.xml><?xml version="1.0" encoding="utf-8"?>
<ds:datastoreItem xmlns:ds="http://schemas.openxmlformats.org/officeDocument/2006/customXml" ds:itemID="{2DA64EDF-35DD-4035-B12F-8BFF30E7C825}">
  <ds:schemaRefs>
    <ds:schemaRef ds:uri="http://schemas.microsoft.com/VisualStudio/2011/storyboarding/control"/>
  </ds:schemaRefs>
</ds:datastoreItem>
</file>

<file path=customXml/itemProps284.xml><?xml version="1.0" encoding="utf-8"?>
<ds:datastoreItem xmlns:ds="http://schemas.openxmlformats.org/officeDocument/2006/customXml" ds:itemID="{CEA6A1DF-FB6F-4E3D-AF6D-4C0EFB27760D}">
  <ds:schemaRefs>
    <ds:schemaRef ds:uri="http://schemas.microsoft.com/VisualStudio/2011/storyboarding/control"/>
  </ds:schemaRefs>
</ds:datastoreItem>
</file>

<file path=customXml/itemProps285.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286.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287.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288.xml><?xml version="1.0" encoding="utf-8"?>
<ds:datastoreItem xmlns:ds="http://schemas.openxmlformats.org/officeDocument/2006/customXml" ds:itemID="{7BB04793-79BA-4FD3-8477-53A24DB688FA}">
  <ds:schemaRefs>
    <ds:schemaRef ds:uri="http://schemas.microsoft.com/VisualStudio/2011/storyboarding/control"/>
  </ds:schemaRefs>
</ds:datastoreItem>
</file>

<file path=customXml/itemProps289.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29.xml><?xml version="1.0" encoding="utf-8"?>
<ds:datastoreItem xmlns:ds="http://schemas.openxmlformats.org/officeDocument/2006/customXml" ds:itemID="{9DF7C996-2C70-4001-9DBD-D6EF797499BD}">
  <ds:schemaRefs>
    <ds:schemaRef ds:uri="http://schemas.microsoft.com/VisualStudio/2011/storyboarding/control"/>
  </ds:schemaRefs>
</ds:datastoreItem>
</file>

<file path=customXml/itemProps290.xml><?xml version="1.0" encoding="utf-8"?>
<ds:datastoreItem xmlns:ds="http://schemas.openxmlformats.org/officeDocument/2006/customXml" ds:itemID="{1326B7BC-7AF2-41F4-B741-4A7C53310433}">
  <ds:schemaRefs>
    <ds:schemaRef ds:uri="http://schemas.microsoft.com/VisualStudio/2011/storyboarding/control"/>
  </ds:schemaRefs>
</ds:datastoreItem>
</file>

<file path=customXml/itemProps291.xml><?xml version="1.0" encoding="utf-8"?>
<ds:datastoreItem xmlns:ds="http://schemas.openxmlformats.org/officeDocument/2006/customXml" ds:itemID="{ABEB31E1-B0DD-4C64-94E3-93B7594B2D1B}">
  <ds:schemaRefs>
    <ds:schemaRef ds:uri="http://schemas.microsoft.com/VisualStudio/2011/storyboarding/control"/>
  </ds:schemaRefs>
</ds:datastoreItem>
</file>

<file path=customXml/itemProps292.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293.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294.xml><?xml version="1.0" encoding="utf-8"?>
<ds:datastoreItem xmlns:ds="http://schemas.openxmlformats.org/officeDocument/2006/customXml" ds:itemID="{02A320AB-AE68-4D7E-AF08-7E74995DD973}">
  <ds:schemaRefs>
    <ds:schemaRef ds:uri="http://schemas.microsoft.com/VisualStudio/2011/storyboarding/control"/>
  </ds:schemaRefs>
</ds:datastoreItem>
</file>

<file path=customXml/itemProps295.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296.xml><?xml version="1.0" encoding="utf-8"?>
<ds:datastoreItem xmlns:ds="http://schemas.openxmlformats.org/officeDocument/2006/customXml" ds:itemID="{3697D8DD-8F0B-4844-993A-540EC7561840}">
  <ds:schemaRefs>
    <ds:schemaRef ds:uri="http://schemas.microsoft.com/VisualStudio/2011/storyboarding/control"/>
  </ds:schemaRefs>
</ds:datastoreItem>
</file>

<file path=customXml/itemProps297.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298.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299.xml><?xml version="1.0" encoding="utf-8"?>
<ds:datastoreItem xmlns:ds="http://schemas.openxmlformats.org/officeDocument/2006/customXml" ds:itemID="{8695C691-36B3-4675-A85D-C56A55217721}">
  <ds:schemaRefs>
    <ds:schemaRef ds:uri="http://schemas.microsoft.com/VisualStudio/2011/storyboarding/control"/>
  </ds:schemaRefs>
</ds:datastoreItem>
</file>

<file path=customXml/itemProps3.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30.xml><?xml version="1.0" encoding="utf-8"?>
<ds:datastoreItem xmlns:ds="http://schemas.openxmlformats.org/officeDocument/2006/customXml" ds:itemID="{AE356563-2B71-48E1-8AEA-08B5D5053131}">
  <ds:schemaRefs>
    <ds:schemaRef ds:uri="http://schemas.microsoft.com/VisualStudio/2011/storyboarding/control"/>
  </ds:schemaRefs>
</ds:datastoreItem>
</file>

<file path=customXml/itemProps300.xml><?xml version="1.0" encoding="utf-8"?>
<ds:datastoreItem xmlns:ds="http://schemas.openxmlformats.org/officeDocument/2006/customXml" ds:itemID="{0849449F-93A6-4793-895E-2387DEA2A857}">
  <ds:schemaRefs>
    <ds:schemaRef ds:uri="http://schemas.microsoft.com/VisualStudio/2011/storyboarding/control"/>
  </ds:schemaRefs>
</ds:datastoreItem>
</file>

<file path=customXml/itemProps301.xml><?xml version="1.0" encoding="utf-8"?>
<ds:datastoreItem xmlns:ds="http://schemas.openxmlformats.org/officeDocument/2006/customXml" ds:itemID="{6B047709-0D14-4F09-BD1B-522CE96BF4C2}">
  <ds:schemaRefs>
    <ds:schemaRef ds:uri="http://schemas.microsoft.com/VisualStudio/2011/storyboarding/control"/>
  </ds:schemaRefs>
</ds:datastoreItem>
</file>

<file path=customXml/itemProps302.xml><?xml version="1.0" encoding="utf-8"?>
<ds:datastoreItem xmlns:ds="http://schemas.openxmlformats.org/officeDocument/2006/customXml" ds:itemID="{04EA3091-5CC5-4666-92C2-FCBBFE8B264D}">
  <ds:schemaRefs>
    <ds:schemaRef ds:uri="http://schemas.microsoft.com/VisualStudio/2011/storyboarding/control"/>
  </ds:schemaRefs>
</ds:datastoreItem>
</file>

<file path=customXml/itemProps303.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304.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305.xml><?xml version="1.0" encoding="utf-8"?>
<ds:datastoreItem xmlns:ds="http://schemas.openxmlformats.org/officeDocument/2006/customXml" ds:itemID="{EDEB2999-C782-43D0-AFCD-1FA777766240}">
  <ds:schemaRefs>
    <ds:schemaRef ds:uri="http://schemas.microsoft.com/VisualStudio/2011/storyboarding/control"/>
  </ds:schemaRefs>
</ds:datastoreItem>
</file>

<file path=customXml/itemProps306.xml><?xml version="1.0" encoding="utf-8"?>
<ds:datastoreItem xmlns:ds="http://schemas.openxmlformats.org/officeDocument/2006/customXml" ds:itemID="{2E88A570-682A-4723-AD58-4FA61CE26714}">
  <ds:schemaRefs>
    <ds:schemaRef ds:uri="http://schemas.microsoft.com/VisualStudio/2011/storyboarding/control"/>
  </ds:schemaRefs>
</ds:datastoreItem>
</file>

<file path=customXml/itemProps307.xml><?xml version="1.0" encoding="utf-8"?>
<ds:datastoreItem xmlns:ds="http://schemas.openxmlformats.org/officeDocument/2006/customXml" ds:itemID="{27E8A3BE-8153-45F4-9BC1-7AEEBDBBC4FF}">
  <ds:schemaRefs>
    <ds:schemaRef ds:uri="http://schemas.microsoft.com/VisualStudio/2011/storyboarding/control"/>
  </ds:schemaRefs>
</ds:datastoreItem>
</file>

<file path=customXml/itemProps308.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309.xml><?xml version="1.0" encoding="utf-8"?>
<ds:datastoreItem xmlns:ds="http://schemas.openxmlformats.org/officeDocument/2006/customXml" ds:itemID="{09190286-33EB-429F-8C6E-F45C452BE4B7}">
  <ds:schemaRefs>
    <ds:schemaRef ds:uri="http://schemas.microsoft.com/VisualStudio/2011/storyboarding/control"/>
  </ds:schemaRefs>
</ds:datastoreItem>
</file>

<file path=customXml/itemProps31.xml><?xml version="1.0" encoding="utf-8"?>
<ds:datastoreItem xmlns:ds="http://schemas.openxmlformats.org/officeDocument/2006/customXml" ds:itemID="{DE5C6A6F-C079-4496-8172-8066C022F503}">
  <ds:schemaRefs>
    <ds:schemaRef ds:uri="http://schemas.microsoft.com/VisualStudio/2011/storyboarding/control"/>
  </ds:schemaRefs>
</ds:datastoreItem>
</file>

<file path=customXml/itemProps310.xml><?xml version="1.0" encoding="utf-8"?>
<ds:datastoreItem xmlns:ds="http://schemas.openxmlformats.org/officeDocument/2006/customXml" ds:itemID="{14ACD6B7-A24F-4F9C-9512-F56505AC65B6}">
  <ds:schemaRefs>
    <ds:schemaRef ds:uri="http://schemas.microsoft.com/VisualStudio/2011/storyboarding/control"/>
  </ds:schemaRefs>
</ds:datastoreItem>
</file>

<file path=customXml/itemProps311.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312.xml><?xml version="1.0" encoding="utf-8"?>
<ds:datastoreItem xmlns:ds="http://schemas.openxmlformats.org/officeDocument/2006/customXml" ds:itemID="{CEB5718D-BD6C-4EDB-AC0A-AA40468668DC}">
  <ds:schemaRefs>
    <ds:schemaRef ds:uri="http://schemas.microsoft.com/VisualStudio/2011/storyboarding/control"/>
  </ds:schemaRefs>
</ds:datastoreItem>
</file>

<file path=customXml/itemProps313.xml><?xml version="1.0" encoding="utf-8"?>
<ds:datastoreItem xmlns:ds="http://schemas.openxmlformats.org/officeDocument/2006/customXml" ds:itemID="{908D9699-0F6D-40B4-B4C1-2C4BDC0F3417}">
  <ds:schemaRefs>
    <ds:schemaRef ds:uri="http://schemas.microsoft.com/VisualStudio/2011/storyboarding/control"/>
  </ds:schemaRefs>
</ds:datastoreItem>
</file>

<file path=customXml/itemProps314.xml><?xml version="1.0" encoding="utf-8"?>
<ds:datastoreItem xmlns:ds="http://schemas.openxmlformats.org/officeDocument/2006/customXml" ds:itemID="{A1E39115-BBB9-4CFE-877D-01C58D44BA89}">
  <ds:schemaRefs>
    <ds:schemaRef ds:uri="http://schemas.microsoft.com/VisualStudio/2011/storyboarding/control"/>
  </ds:schemaRefs>
</ds:datastoreItem>
</file>

<file path=customXml/itemProps315.xml><?xml version="1.0" encoding="utf-8"?>
<ds:datastoreItem xmlns:ds="http://schemas.openxmlformats.org/officeDocument/2006/customXml" ds:itemID="{11A58473-7AF3-4BD3-8538-4FCFCF5FA665}">
  <ds:schemaRefs>
    <ds:schemaRef ds:uri="http://schemas.microsoft.com/VisualStudio/2011/storyboarding/control"/>
  </ds:schemaRefs>
</ds:datastoreItem>
</file>

<file path=customXml/itemProps316.xml><?xml version="1.0" encoding="utf-8"?>
<ds:datastoreItem xmlns:ds="http://schemas.openxmlformats.org/officeDocument/2006/customXml" ds:itemID="{E8D63DF2-B896-4E0A-BCFA-8A544F610AC8}">
  <ds:schemaRefs>
    <ds:schemaRef ds:uri="http://schemas.microsoft.com/VisualStudio/2011/storyboarding/control"/>
  </ds:schemaRefs>
</ds:datastoreItem>
</file>

<file path=customXml/itemProps317.xml><?xml version="1.0" encoding="utf-8"?>
<ds:datastoreItem xmlns:ds="http://schemas.openxmlformats.org/officeDocument/2006/customXml" ds:itemID="{A8198624-D731-4D5D-A0AA-153D8AB651BA}">
  <ds:schemaRefs>
    <ds:schemaRef ds:uri="http://schemas.microsoft.com/VisualStudio/2011/storyboarding/control"/>
  </ds:schemaRefs>
</ds:datastoreItem>
</file>

<file path=customXml/itemProps318.xml><?xml version="1.0" encoding="utf-8"?>
<ds:datastoreItem xmlns:ds="http://schemas.openxmlformats.org/officeDocument/2006/customXml" ds:itemID="{2790C002-D253-4C8A-948B-8598150C2792}">
  <ds:schemaRefs>
    <ds:schemaRef ds:uri="http://schemas.microsoft.com/VisualStudio/2011/storyboarding/control"/>
  </ds:schemaRefs>
</ds:datastoreItem>
</file>

<file path=customXml/itemProps319.xml><?xml version="1.0" encoding="utf-8"?>
<ds:datastoreItem xmlns:ds="http://schemas.openxmlformats.org/officeDocument/2006/customXml" ds:itemID="{68E08F58-1B3F-4EB8-9315-0111E033F263}">
  <ds:schemaRefs>
    <ds:schemaRef ds:uri="http://schemas.microsoft.com/VisualStudio/2011/storyboarding/control"/>
  </ds:schemaRefs>
</ds:datastoreItem>
</file>

<file path=customXml/itemProps32.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320.xml><?xml version="1.0" encoding="utf-8"?>
<ds:datastoreItem xmlns:ds="http://schemas.openxmlformats.org/officeDocument/2006/customXml" ds:itemID="{8B189D4C-6396-484F-B939-3767BA9034A5}">
  <ds:schemaRefs>
    <ds:schemaRef ds:uri="http://schemas.microsoft.com/VisualStudio/2011/storyboarding/control"/>
  </ds:schemaRefs>
</ds:datastoreItem>
</file>

<file path=customXml/itemProps321.xml><?xml version="1.0" encoding="utf-8"?>
<ds:datastoreItem xmlns:ds="http://schemas.openxmlformats.org/officeDocument/2006/customXml" ds:itemID="{FC3D2F41-705E-4415-9FFD-6A16A926AE8B}">
  <ds:schemaRefs>
    <ds:schemaRef ds:uri="http://schemas.microsoft.com/VisualStudio/2011/storyboarding/control"/>
  </ds:schemaRefs>
</ds:datastoreItem>
</file>

<file path=customXml/itemProps322.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323.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324.xml><?xml version="1.0" encoding="utf-8"?>
<ds:datastoreItem xmlns:ds="http://schemas.openxmlformats.org/officeDocument/2006/customXml" ds:itemID="{0FAB9AD2-085B-4F31-826D-2F612C5B3AA9}">
  <ds:schemaRefs>
    <ds:schemaRef ds:uri="http://schemas.microsoft.com/VisualStudio/2011/storyboarding/control"/>
  </ds:schemaRefs>
</ds:datastoreItem>
</file>

<file path=customXml/itemProps325.xml><?xml version="1.0" encoding="utf-8"?>
<ds:datastoreItem xmlns:ds="http://schemas.openxmlformats.org/officeDocument/2006/customXml" ds:itemID="{89036EB3-518D-48A5-9959-E2A08418ABDD}">
  <ds:schemaRefs>
    <ds:schemaRef ds:uri="http://schemas.microsoft.com/VisualStudio/2011/storyboarding/control"/>
  </ds:schemaRefs>
</ds:datastoreItem>
</file>

<file path=customXml/itemProps326.xml><?xml version="1.0" encoding="utf-8"?>
<ds:datastoreItem xmlns:ds="http://schemas.openxmlformats.org/officeDocument/2006/customXml" ds:itemID="{0BD52053-EE53-400A-8C78-27291E53A1B4}">
  <ds:schemaRefs>
    <ds:schemaRef ds:uri="http://schemas.microsoft.com/VisualStudio/2011/storyboarding/control"/>
  </ds:schemaRefs>
</ds:datastoreItem>
</file>

<file path=customXml/itemProps327.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328.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329.xml><?xml version="1.0" encoding="utf-8"?>
<ds:datastoreItem xmlns:ds="http://schemas.openxmlformats.org/officeDocument/2006/customXml" ds:itemID="{86FD60EC-FFEF-45C6-A818-7243903286CD}">
  <ds:schemaRefs>
    <ds:schemaRef ds:uri="http://schemas.microsoft.com/VisualStudio/2011/storyboarding/control"/>
  </ds:schemaRefs>
</ds:datastoreItem>
</file>

<file path=customXml/itemProps33.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330.xml><?xml version="1.0" encoding="utf-8"?>
<ds:datastoreItem xmlns:ds="http://schemas.openxmlformats.org/officeDocument/2006/customXml" ds:itemID="{DF840B3C-7003-4067-AAAE-38D5BD5321B0}">
  <ds:schemaRefs>
    <ds:schemaRef ds:uri="http://schemas.microsoft.com/VisualStudio/2011/storyboarding/control"/>
  </ds:schemaRefs>
</ds:datastoreItem>
</file>

<file path=customXml/itemProps331.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332.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333.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334.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335.xml><?xml version="1.0" encoding="utf-8"?>
<ds:datastoreItem xmlns:ds="http://schemas.openxmlformats.org/officeDocument/2006/customXml" ds:itemID="{4BF5C4FC-A203-498B-A9AB-7AE4E988834D}">
  <ds:schemaRefs>
    <ds:schemaRef ds:uri="http://schemas.microsoft.com/VisualStudio/2011/storyboarding/control"/>
  </ds:schemaRefs>
</ds:datastoreItem>
</file>

<file path=customXml/itemProps336.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337.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338.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339.xml><?xml version="1.0" encoding="utf-8"?>
<ds:datastoreItem xmlns:ds="http://schemas.openxmlformats.org/officeDocument/2006/customXml" ds:itemID="{32CBD65A-7484-4879-A083-3CAB71DF42D6}">
  <ds:schemaRefs>
    <ds:schemaRef ds:uri="http://schemas.microsoft.com/VisualStudio/2011/storyboarding/control"/>
  </ds:schemaRefs>
</ds:datastoreItem>
</file>

<file path=customXml/itemProps34.xml><?xml version="1.0" encoding="utf-8"?>
<ds:datastoreItem xmlns:ds="http://schemas.openxmlformats.org/officeDocument/2006/customXml" ds:itemID="{33B74C20-5383-4569-935D-0BFFAD784621}">
  <ds:schemaRefs>
    <ds:schemaRef ds:uri="http://schemas.microsoft.com/VisualStudio/2011/storyboarding/control"/>
  </ds:schemaRefs>
</ds:datastoreItem>
</file>

<file path=customXml/itemProps340.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341.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342.xml><?xml version="1.0" encoding="utf-8"?>
<ds:datastoreItem xmlns:ds="http://schemas.openxmlformats.org/officeDocument/2006/customXml" ds:itemID="{7A7EBF06-5850-45BD-894E-450E26AAC8FC}">
  <ds:schemaRefs>
    <ds:schemaRef ds:uri="http://schemas.microsoft.com/VisualStudio/2011/storyboarding/control"/>
  </ds:schemaRefs>
</ds:datastoreItem>
</file>

<file path=customXml/itemProps343.xml><?xml version="1.0" encoding="utf-8"?>
<ds:datastoreItem xmlns:ds="http://schemas.openxmlformats.org/officeDocument/2006/customXml" ds:itemID="{2AC34685-3037-49CF-8B81-5AC853D0B634}">
  <ds:schemaRefs>
    <ds:schemaRef ds:uri="http://schemas.microsoft.com/VisualStudio/2011/storyboarding/control"/>
  </ds:schemaRefs>
</ds:datastoreItem>
</file>

<file path=customXml/itemProps344.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345.xml><?xml version="1.0" encoding="utf-8"?>
<ds:datastoreItem xmlns:ds="http://schemas.openxmlformats.org/officeDocument/2006/customXml" ds:itemID="{8706B6F4-53E2-4477-AD4F-E52F5FBC1557}">
  <ds:schemaRefs>
    <ds:schemaRef ds:uri="http://schemas.microsoft.com/VisualStudio/2011/storyboarding/control"/>
  </ds:schemaRefs>
</ds:datastoreItem>
</file>

<file path=customXml/itemProps346.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347.xml><?xml version="1.0" encoding="utf-8"?>
<ds:datastoreItem xmlns:ds="http://schemas.openxmlformats.org/officeDocument/2006/customXml" ds:itemID="{75489533-146A-4F8C-BC05-E6F059C24764}">
  <ds:schemaRefs>
    <ds:schemaRef ds:uri="http://schemas.microsoft.com/VisualStudio/2011/storyboarding/control"/>
  </ds:schemaRefs>
</ds:datastoreItem>
</file>

<file path=customXml/itemProps348.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349.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35.xml><?xml version="1.0" encoding="utf-8"?>
<ds:datastoreItem xmlns:ds="http://schemas.openxmlformats.org/officeDocument/2006/customXml" ds:itemID="{00FAF851-F250-43DD-A831-D4BEF98811C1}">
  <ds:schemaRefs>
    <ds:schemaRef ds:uri="http://schemas.microsoft.com/VisualStudio/2011/storyboarding/control"/>
  </ds:schemaRefs>
</ds:datastoreItem>
</file>

<file path=customXml/itemProps350.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351.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352.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353.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354.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355.xml><?xml version="1.0" encoding="utf-8"?>
<ds:datastoreItem xmlns:ds="http://schemas.openxmlformats.org/officeDocument/2006/customXml" ds:itemID="{821F5C2B-E206-43A2-AF1E-615CF8A218B7}">
  <ds:schemaRefs>
    <ds:schemaRef ds:uri="http://schemas.microsoft.com/VisualStudio/2011/storyboarding/control"/>
  </ds:schemaRefs>
</ds:datastoreItem>
</file>

<file path=customXml/itemProps356.xml><?xml version="1.0" encoding="utf-8"?>
<ds:datastoreItem xmlns:ds="http://schemas.openxmlformats.org/officeDocument/2006/customXml" ds:itemID="{D1A1B9B7-6648-4D25-93B9-787FEAF190D5}">
  <ds:schemaRefs>
    <ds:schemaRef ds:uri="http://schemas.microsoft.com/VisualStudio/2011/storyboarding/control"/>
  </ds:schemaRefs>
</ds:datastoreItem>
</file>

<file path=customXml/itemProps357.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358.xml><?xml version="1.0" encoding="utf-8"?>
<ds:datastoreItem xmlns:ds="http://schemas.openxmlformats.org/officeDocument/2006/customXml" ds:itemID="{71B891AE-2706-4450-B061-2A3976079F3F}">
  <ds:schemaRefs>
    <ds:schemaRef ds:uri="http://schemas.microsoft.com/VisualStudio/2011/storyboarding/control"/>
  </ds:schemaRefs>
</ds:datastoreItem>
</file>

<file path=customXml/itemProps359.xml><?xml version="1.0" encoding="utf-8"?>
<ds:datastoreItem xmlns:ds="http://schemas.openxmlformats.org/officeDocument/2006/customXml" ds:itemID="{2DB83100-7703-4F1C-9F70-87E180BC3145}">
  <ds:schemaRefs>
    <ds:schemaRef ds:uri="http://schemas.microsoft.com/VisualStudio/2011/storyboarding/control"/>
  </ds:schemaRefs>
</ds:datastoreItem>
</file>

<file path=customXml/itemProps36.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360.xml><?xml version="1.0" encoding="utf-8"?>
<ds:datastoreItem xmlns:ds="http://schemas.openxmlformats.org/officeDocument/2006/customXml" ds:itemID="{915EA78B-35A2-4114-A4B6-8B608D9E035B}">
  <ds:schemaRefs>
    <ds:schemaRef ds:uri="http://schemas.microsoft.com/VisualStudio/2011/storyboarding/control"/>
  </ds:schemaRefs>
</ds:datastoreItem>
</file>

<file path=customXml/itemProps361.xml><?xml version="1.0" encoding="utf-8"?>
<ds:datastoreItem xmlns:ds="http://schemas.openxmlformats.org/officeDocument/2006/customXml" ds:itemID="{869AC495-ED33-47C3-81A6-8403B8BAF3B3}">
  <ds:schemaRefs>
    <ds:schemaRef ds:uri="http://schemas.microsoft.com/VisualStudio/2011/storyboarding/control"/>
  </ds:schemaRefs>
</ds:datastoreItem>
</file>

<file path=customXml/itemProps362.xml><?xml version="1.0" encoding="utf-8"?>
<ds:datastoreItem xmlns:ds="http://schemas.openxmlformats.org/officeDocument/2006/customXml" ds:itemID="{8D460E86-054C-4029-9AD0-FC8B599C62E0}">
  <ds:schemaRefs>
    <ds:schemaRef ds:uri="http://schemas.microsoft.com/VisualStudio/2011/storyboarding/control"/>
  </ds:schemaRefs>
</ds:datastoreItem>
</file>

<file path=customXml/itemProps363.xml><?xml version="1.0" encoding="utf-8"?>
<ds:datastoreItem xmlns:ds="http://schemas.openxmlformats.org/officeDocument/2006/customXml" ds:itemID="{FD7E09CE-593A-41D9-B699-A5DBDB228FA7}">
  <ds:schemaRefs>
    <ds:schemaRef ds:uri="http://schemas.microsoft.com/VisualStudio/2011/storyboarding/control"/>
  </ds:schemaRefs>
</ds:datastoreItem>
</file>

<file path=customXml/itemProps364.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365.xml><?xml version="1.0" encoding="utf-8"?>
<ds:datastoreItem xmlns:ds="http://schemas.openxmlformats.org/officeDocument/2006/customXml" ds:itemID="{33F9E56F-CAFC-44E6-B73D-64D2014C548E}">
  <ds:schemaRefs>
    <ds:schemaRef ds:uri="http://schemas.microsoft.com/VisualStudio/2011/storyboarding/control"/>
  </ds:schemaRefs>
</ds:datastoreItem>
</file>

<file path=customXml/itemProps366.xml><?xml version="1.0" encoding="utf-8"?>
<ds:datastoreItem xmlns:ds="http://schemas.openxmlformats.org/officeDocument/2006/customXml" ds:itemID="{281E292A-8CD3-4E13-9A56-B74F88686AD1}">
  <ds:schemaRefs>
    <ds:schemaRef ds:uri="http://schemas.microsoft.com/VisualStudio/2011/storyboarding/control"/>
  </ds:schemaRefs>
</ds:datastoreItem>
</file>

<file path=customXml/itemProps367.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368.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369.xml><?xml version="1.0" encoding="utf-8"?>
<ds:datastoreItem xmlns:ds="http://schemas.openxmlformats.org/officeDocument/2006/customXml" ds:itemID="{400E22F7-DF42-44F1-B87E-83138FD771E2}">
  <ds:schemaRefs>
    <ds:schemaRef ds:uri="http://schemas.microsoft.com/VisualStudio/2011/storyboarding/control"/>
  </ds:schemaRefs>
</ds:datastoreItem>
</file>

<file path=customXml/itemProps37.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370.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371.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372.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373.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374.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375.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376.xml><?xml version="1.0" encoding="utf-8"?>
<ds:datastoreItem xmlns:ds="http://schemas.openxmlformats.org/officeDocument/2006/customXml" ds:itemID="{08BE6CF7-8AA8-44F4-8A4C-BF970A1B27FA}">
  <ds:schemaRefs>
    <ds:schemaRef ds:uri="http://schemas.microsoft.com/VisualStudio/2011/storyboarding/control"/>
  </ds:schemaRefs>
</ds:datastoreItem>
</file>

<file path=customXml/itemProps377.xml><?xml version="1.0" encoding="utf-8"?>
<ds:datastoreItem xmlns:ds="http://schemas.openxmlformats.org/officeDocument/2006/customXml" ds:itemID="{B4470FFC-B1C3-443C-A5FE-E956A7058480}">
  <ds:schemaRefs>
    <ds:schemaRef ds:uri="http://schemas.microsoft.com/VisualStudio/2011/storyboarding/control"/>
  </ds:schemaRefs>
</ds:datastoreItem>
</file>

<file path=customXml/itemProps378.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379.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38.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380.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381.xml><?xml version="1.0" encoding="utf-8"?>
<ds:datastoreItem xmlns:ds="http://schemas.openxmlformats.org/officeDocument/2006/customXml" ds:itemID="{A1498543-F64A-4055-A0CA-493AC5678615}">
  <ds:schemaRefs>
    <ds:schemaRef ds:uri="http://schemas.microsoft.com/VisualStudio/2011/storyboarding/control"/>
  </ds:schemaRefs>
</ds:datastoreItem>
</file>

<file path=customXml/itemProps382.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383.xml><?xml version="1.0" encoding="utf-8"?>
<ds:datastoreItem xmlns:ds="http://schemas.openxmlformats.org/officeDocument/2006/customXml" ds:itemID="{42879525-4F5A-4B5D-A5FB-B78B12A68E84}">
  <ds:schemaRefs>
    <ds:schemaRef ds:uri="http://schemas.microsoft.com/VisualStudio/2011/storyboarding/control"/>
  </ds:schemaRefs>
</ds:datastoreItem>
</file>

<file path=customXml/itemProps384.xml><?xml version="1.0" encoding="utf-8"?>
<ds:datastoreItem xmlns:ds="http://schemas.openxmlformats.org/officeDocument/2006/customXml" ds:itemID="{CE8D211E-0881-401F-AC05-1405CF653F4C}">
  <ds:schemaRefs>
    <ds:schemaRef ds:uri="http://schemas.microsoft.com/VisualStudio/2011/storyboarding/control"/>
  </ds:schemaRefs>
</ds:datastoreItem>
</file>

<file path=customXml/itemProps385.xml><?xml version="1.0" encoding="utf-8"?>
<ds:datastoreItem xmlns:ds="http://schemas.openxmlformats.org/officeDocument/2006/customXml" ds:itemID="{F709E56D-C1E3-4504-9C88-179EE2975D0B}">
  <ds:schemaRefs>
    <ds:schemaRef ds:uri="http://schemas.microsoft.com/VisualStudio/2011/storyboarding/control"/>
  </ds:schemaRefs>
</ds:datastoreItem>
</file>

<file path=customXml/itemProps386.xml><?xml version="1.0" encoding="utf-8"?>
<ds:datastoreItem xmlns:ds="http://schemas.openxmlformats.org/officeDocument/2006/customXml" ds:itemID="{C8BF5078-6B16-4893-9B02-A8C774F72531}">
  <ds:schemaRefs>
    <ds:schemaRef ds:uri="http://schemas.microsoft.com/VisualStudio/2011/storyboarding/control"/>
  </ds:schemaRefs>
</ds:datastoreItem>
</file>

<file path=customXml/itemProps387.xml><?xml version="1.0" encoding="utf-8"?>
<ds:datastoreItem xmlns:ds="http://schemas.openxmlformats.org/officeDocument/2006/customXml" ds:itemID="{BBBD2970-4399-4297-8A8C-42EFF10C2E1C}">
  <ds:schemaRefs>
    <ds:schemaRef ds:uri="http://schemas.microsoft.com/VisualStudio/2011/storyboarding/control"/>
  </ds:schemaRefs>
</ds:datastoreItem>
</file>

<file path=customXml/itemProps388.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389.xml><?xml version="1.0" encoding="utf-8"?>
<ds:datastoreItem xmlns:ds="http://schemas.openxmlformats.org/officeDocument/2006/customXml" ds:itemID="{22256848-5E35-4581-8680-FF71DD1BF88D}">
  <ds:schemaRefs>
    <ds:schemaRef ds:uri="http://schemas.microsoft.com/VisualStudio/2011/storyboarding/control"/>
  </ds:schemaRefs>
</ds:datastoreItem>
</file>

<file path=customXml/itemProps39.xml><?xml version="1.0" encoding="utf-8"?>
<ds:datastoreItem xmlns:ds="http://schemas.openxmlformats.org/officeDocument/2006/customXml" ds:itemID="{E17865C9-AF3D-4DE1-BA3A-47B6782E043D}">
  <ds:schemaRefs>
    <ds:schemaRef ds:uri="http://schemas.microsoft.com/VisualStudio/2011/storyboarding/control"/>
  </ds:schemaRefs>
</ds:datastoreItem>
</file>

<file path=customXml/itemProps390.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391.xml><?xml version="1.0" encoding="utf-8"?>
<ds:datastoreItem xmlns:ds="http://schemas.openxmlformats.org/officeDocument/2006/customXml" ds:itemID="{9D75C92D-46AC-460C-9543-525E265C8D0B}">
  <ds:schemaRefs>
    <ds:schemaRef ds:uri="http://schemas.microsoft.com/VisualStudio/2011/storyboarding/control"/>
  </ds:schemaRefs>
</ds:datastoreItem>
</file>

<file path=customXml/itemProps392.xml><?xml version="1.0" encoding="utf-8"?>
<ds:datastoreItem xmlns:ds="http://schemas.openxmlformats.org/officeDocument/2006/customXml" ds:itemID="{A6C1925E-197E-4E2E-B5F2-2585B9F35BC5}">
  <ds:schemaRefs>
    <ds:schemaRef ds:uri="http://schemas.microsoft.com/VisualStudio/2011/storyboarding/control"/>
  </ds:schemaRefs>
</ds:datastoreItem>
</file>

<file path=customXml/itemProps393.xml><?xml version="1.0" encoding="utf-8"?>
<ds:datastoreItem xmlns:ds="http://schemas.openxmlformats.org/officeDocument/2006/customXml" ds:itemID="{708ABCD1-A7C3-4EC8-A0E7-0B592E5B498B}">
  <ds:schemaRefs>
    <ds:schemaRef ds:uri="http://schemas.microsoft.com/VisualStudio/2011/storyboarding/control"/>
  </ds:schemaRefs>
</ds:datastoreItem>
</file>

<file path=customXml/itemProps394.xml><?xml version="1.0" encoding="utf-8"?>
<ds:datastoreItem xmlns:ds="http://schemas.openxmlformats.org/officeDocument/2006/customXml" ds:itemID="{D4C5C60F-29AC-4CDD-B7C1-CF276B60FD64}">
  <ds:schemaRefs>
    <ds:schemaRef ds:uri="http://schemas.microsoft.com/VisualStudio/2011/storyboarding/control"/>
  </ds:schemaRefs>
</ds:datastoreItem>
</file>

<file path=customXml/itemProps395.xml><?xml version="1.0" encoding="utf-8"?>
<ds:datastoreItem xmlns:ds="http://schemas.openxmlformats.org/officeDocument/2006/customXml" ds:itemID="{95EC385E-33CC-479F-A991-867CEEBBFAEF}">
  <ds:schemaRefs>
    <ds:schemaRef ds:uri="http://schemas.microsoft.com/VisualStudio/2011/storyboarding/control"/>
  </ds:schemaRefs>
</ds:datastoreItem>
</file>

<file path=customXml/itemProps396.xml><?xml version="1.0" encoding="utf-8"?>
<ds:datastoreItem xmlns:ds="http://schemas.openxmlformats.org/officeDocument/2006/customXml" ds:itemID="{6C4D6051-BA58-49C8-8175-2A171DF7011F}">
  <ds:schemaRefs>
    <ds:schemaRef ds:uri="http://schemas.microsoft.com/VisualStudio/2011/storyboarding/control"/>
  </ds:schemaRefs>
</ds:datastoreItem>
</file>

<file path=customXml/itemProps397.xml><?xml version="1.0" encoding="utf-8"?>
<ds:datastoreItem xmlns:ds="http://schemas.openxmlformats.org/officeDocument/2006/customXml" ds:itemID="{5C4CFB00-5B28-40B0-B36F-FC38FEE22362}">
  <ds:schemaRefs>
    <ds:schemaRef ds:uri="http://schemas.microsoft.com/VisualStudio/2011/storyboarding/control"/>
  </ds:schemaRefs>
</ds:datastoreItem>
</file>

<file path=customXml/itemProps398.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399.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4.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40.xml><?xml version="1.0" encoding="utf-8"?>
<ds:datastoreItem xmlns:ds="http://schemas.openxmlformats.org/officeDocument/2006/customXml" ds:itemID="{35BB042A-7B33-4C10-8847-02EECCD5D608}">
  <ds:schemaRefs>
    <ds:schemaRef ds:uri="http://schemas.microsoft.com/VisualStudio/2011/storyboarding/control"/>
  </ds:schemaRefs>
</ds:datastoreItem>
</file>

<file path=customXml/itemProps400.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401.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402.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403.xml><?xml version="1.0" encoding="utf-8"?>
<ds:datastoreItem xmlns:ds="http://schemas.openxmlformats.org/officeDocument/2006/customXml" ds:itemID="{B05F1A5A-1927-4B0F-9975-6D47D3D33DD3}">
  <ds:schemaRefs>
    <ds:schemaRef ds:uri="http://schemas.microsoft.com/VisualStudio/2011/storyboarding/control"/>
  </ds:schemaRefs>
</ds:datastoreItem>
</file>

<file path=customXml/itemProps404.xml><?xml version="1.0" encoding="utf-8"?>
<ds:datastoreItem xmlns:ds="http://schemas.openxmlformats.org/officeDocument/2006/customXml" ds:itemID="{26D11298-7514-455D-9FD3-AB0A960A8B5F}">
  <ds:schemaRefs>
    <ds:schemaRef ds:uri="http://schemas.microsoft.com/VisualStudio/2011/storyboarding/control"/>
  </ds:schemaRefs>
</ds:datastoreItem>
</file>

<file path=customXml/itemProps405.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406.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407.xml><?xml version="1.0" encoding="utf-8"?>
<ds:datastoreItem xmlns:ds="http://schemas.openxmlformats.org/officeDocument/2006/customXml" ds:itemID="{2E771504-0FB6-4ECF-9C21-04D9B4F6B057}">
  <ds:schemaRefs>
    <ds:schemaRef ds:uri="http://schemas.microsoft.com/VisualStudio/2011/storyboarding/control"/>
  </ds:schemaRefs>
</ds:datastoreItem>
</file>

<file path=customXml/itemProps408.xml><?xml version="1.0" encoding="utf-8"?>
<ds:datastoreItem xmlns:ds="http://schemas.openxmlformats.org/officeDocument/2006/customXml" ds:itemID="{A282B2F4-9D03-4315-AF59-9F2F52909491}">
  <ds:schemaRefs>
    <ds:schemaRef ds:uri="http://schemas.microsoft.com/VisualStudio/2011/storyboarding/control"/>
  </ds:schemaRefs>
</ds:datastoreItem>
</file>

<file path=customXml/itemProps409.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41.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410.xml><?xml version="1.0" encoding="utf-8"?>
<ds:datastoreItem xmlns:ds="http://schemas.openxmlformats.org/officeDocument/2006/customXml" ds:itemID="{5119A6CB-E2A5-46E2-BE1C-34F939BF68DF}">
  <ds:schemaRefs>
    <ds:schemaRef ds:uri="http://schemas.microsoft.com/VisualStudio/2011/storyboarding/control"/>
  </ds:schemaRefs>
</ds:datastoreItem>
</file>

<file path=customXml/itemProps411.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412.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413.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414.xml><?xml version="1.0" encoding="utf-8"?>
<ds:datastoreItem xmlns:ds="http://schemas.openxmlformats.org/officeDocument/2006/customXml" ds:itemID="{822ADE74-CBCF-4539-A1F3-9CBD77AADD13}">
  <ds:schemaRefs>
    <ds:schemaRef ds:uri="http://schemas.microsoft.com/VisualStudio/2011/storyboarding/control"/>
  </ds:schemaRefs>
</ds:datastoreItem>
</file>

<file path=customXml/itemProps415.xml><?xml version="1.0" encoding="utf-8"?>
<ds:datastoreItem xmlns:ds="http://schemas.openxmlformats.org/officeDocument/2006/customXml" ds:itemID="{2C0D7AA6-EA22-4D5D-8EA7-0C54C8E1471F}">
  <ds:schemaRefs>
    <ds:schemaRef ds:uri="http://schemas.microsoft.com/VisualStudio/2011/storyboarding/control"/>
  </ds:schemaRefs>
</ds:datastoreItem>
</file>

<file path=customXml/itemProps416.xml><?xml version="1.0" encoding="utf-8"?>
<ds:datastoreItem xmlns:ds="http://schemas.openxmlformats.org/officeDocument/2006/customXml" ds:itemID="{80396EE5-3DB9-47E9-9289-170E74A4CB92}">
  <ds:schemaRefs>
    <ds:schemaRef ds:uri="http://schemas.microsoft.com/VisualStudio/2011/storyboarding/control"/>
  </ds:schemaRefs>
</ds:datastoreItem>
</file>

<file path=customXml/itemProps417.xml><?xml version="1.0" encoding="utf-8"?>
<ds:datastoreItem xmlns:ds="http://schemas.openxmlformats.org/officeDocument/2006/customXml" ds:itemID="{78A4BAD7-D619-40D4-A50D-3EAB82E5A223}">
  <ds:schemaRefs>
    <ds:schemaRef ds:uri="http://schemas.microsoft.com/VisualStudio/2011/storyboarding/control"/>
  </ds:schemaRefs>
</ds:datastoreItem>
</file>

<file path=customXml/itemProps418.xml><?xml version="1.0" encoding="utf-8"?>
<ds:datastoreItem xmlns:ds="http://schemas.openxmlformats.org/officeDocument/2006/customXml" ds:itemID="{220FC88A-BABD-4786-ACD6-92186C2EA4BE}">
  <ds:schemaRefs>
    <ds:schemaRef ds:uri="http://schemas.microsoft.com/VisualStudio/2011/storyboarding/control"/>
  </ds:schemaRefs>
</ds:datastoreItem>
</file>

<file path=customXml/itemProps419.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42.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420.xml><?xml version="1.0" encoding="utf-8"?>
<ds:datastoreItem xmlns:ds="http://schemas.openxmlformats.org/officeDocument/2006/customXml" ds:itemID="{3769AEBC-F729-48AD-92C4-4A1A87DE311C}">
  <ds:schemaRefs>
    <ds:schemaRef ds:uri="http://schemas.microsoft.com/VisualStudio/2011/storyboarding/control"/>
  </ds:schemaRefs>
</ds:datastoreItem>
</file>

<file path=customXml/itemProps421.xml><?xml version="1.0" encoding="utf-8"?>
<ds:datastoreItem xmlns:ds="http://schemas.openxmlformats.org/officeDocument/2006/customXml" ds:itemID="{2DAC0434-B44F-4DAF-A5A6-D41CD71D30BB}">
  <ds:schemaRefs>
    <ds:schemaRef ds:uri="http://schemas.microsoft.com/VisualStudio/2011/storyboarding/control"/>
  </ds:schemaRefs>
</ds:datastoreItem>
</file>

<file path=customXml/itemProps422.xml><?xml version="1.0" encoding="utf-8"?>
<ds:datastoreItem xmlns:ds="http://schemas.openxmlformats.org/officeDocument/2006/customXml" ds:itemID="{57140534-2C96-4156-9040-2C2795C983B5}">
  <ds:schemaRefs>
    <ds:schemaRef ds:uri="http://schemas.microsoft.com/VisualStudio/2011/storyboarding/control"/>
  </ds:schemaRefs>
</ds:datastoreItem>
</file>

<file path=customXml/itemProps423.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424.xml><?xml version="1.0" encoding="utf-8"?>
<ds:datastoreItem xmlns:ds="http://schemas.openxmlformats.org/officeDocument/2006/customXml" ds:itemID="{8268164A-BFAD-4565-999C-4596CC4D3C6C}">
  <ds:schemaRefs>
    <ds:schemaRef ds:uri="http://schemas.microsoft.com/VisualStudio/2011/storyboarding/control"/>
  </ds:schemaRefs>
</ds:datastoreItem>
</file>

<file path=customXml/itemProps425.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426.xml><?xml version="1.0" encoding="utf-8"?>
<ds:datastoreItem xmlns:ds="http://schemas.openxmlformats.org/officeDocument/2006/customXml" ds:itemID="{2C3BA800-41BC-4A99-ABC9-8E16AD5E0A91}">
  <ds:schemaRefs>
    <ds:schemaRef ds:uri="http://schemas.microsoft.com/VisualStudio/2011/storyboarding/control"/>
  </ds:schemaRefs>
</ds:datastoreItem>
</file>

<file path=customXml/itemProps427.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428.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429.xml><?xml version="1.0" encoding="utf-8"?>
<ds:datastoreItem xmlns:ds="http://schemas.openxmlformats.org/officeDocument/2006/customXml" ds:itemID="{66873527-FEF5-4DDD-8B76-BEF0907EA285}">
  <ds:schemaRefs>
    <ds:schemaRef ds:uri="http://schemas.microsoft.com/VisualStudio/2011/storyboarding/control"/>
  </ds:schemaRefs>
</ds:datastoreItem>
</file>

<file path=customXml/itemProps43.xml><?xml version="1.0" encoding="utf-8"?>
<ds:datastoreItem xmlns:ds="http://schemas.openxmlformats.org/officeDocument/2006/customXml" ds:itemID="{ADA41F82-159C-41BA-BA1A-60501FB43257}">
  <ds:schemaRefs>
    <ds:schemaRef ds:uri="http://schemas.microsoft.com/VisualStudio/2011/storyboarding/control"/>
  </ds:schemaRefs>
</ds:datastoreItem>
</file>

<file path=customXml/itemProps430.xml><?xml version="1.0" encoding="utf-8"?>
<ds:datastoreItem xmlns:ds="http://schemas.openxmlformats.org/officeDocument/2006/customXml" ds:itemID="{FB247A0B-CE3D-4532-8EE8-87A8A2F9562C}">
  <ds:schemaRefs>
    <ds:schemaRef ds:uri="http://schemas.microsoft.com/VisualStudio/2011/storyboarding/control"/>
  </ds:schemaRefs>
</ds:datastoreItem>
</file>

<file path=customXml/itemProps431.xml><?xml version="1.0" encoding="utf-8"?>
<ds:datastoreItem xmlns:ds="http://schemas.openxmlformats.org/officeDocument/2006/customXml" ds:itemID="{DA0A5931-261C-4397-B913-1948E7DF242C}">
  <ds:schemaRefs>
    <ds:schemaRef ds:uri="http://schemas.microsoft.com/VisualStudio/2011/storyboarding/control"/>
  </ds:schemaRefs>
</ds:datastoreItem>
</file>

<file path=customXml/itemProps432.xml><?xml version="1.0" encoding="utf-8"?>
<ds:datastoreItem xmlns:ds="http://schemas.openxmlformats.org/officeDocument/2006/customXml" ds:itemID="{02155681-0E85-4D8A-B589-B6810509C1E6}">
  <ds:schemaRefs>
    <ds:schemaRef ds:uri="http://schemas.microsoft.com/VisualStudio/2011/storyboarding/control"/>
  </ds:schemaRefs>
</ds:datastoreItem>
</file>

<file path=customXml/itemProps433.xml><?xml version="1.0" encoding="utf-8"?>
<ds:datastoreItem xmlns:ds="http://schemas.openxmlformats.org/officeDocument/2006/customXml" ds:itemID="{9C66326E-82B0-4644-ABEE-3A882D32BED9}">
  <ds:schemaRefs>
    <ds:schemaRef ds:uri="http://schemas.microsoft.com/VisualStudio/2011/storyboarding/control"/>
  </ds:schemaRefs>
</ds:datastoreItem>
</file>

<file path=customXml/itemProps434.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435.xml><?xml version="1.0" encoding="utf-8"?>
<ds:datastoreItem xmlns:ds="http://schemas.openxmlformats.org/officeDocument/2006/customXml" ds:itemID="{54759EFD-04DD-4337-9C19-B008B7BFB33B}">
  <ds:schemaRefs>
    <ds:schemaRef ds:uri="http://schemas.microsoft.com/VisualStudio/2011/storyboarding/control"/>
  </ds:schemaRefs>
</ds:datastoreItem>
</file>

<file path=customXml/itemProps436.xml><?xml version="1.0" encoding="utf-8"?>
<ds:datastoreItem xmlns:ds="http://schemas.openxmlformats.org/officeDocument/2006/customXml" ds:itemID="{7D7D3F4C-0574-43E1-9DDB-083686B5ED11}">
  <ds:schemaRefs>
    <ds:schemaRef ds:uri="http://schemas.microsoft.com/VisualStudio/2011/storyboarding/control"/>
  </ds:schemaRefs>
</ds:datastoreItem>
</file>

<file path=customXml/itemProps437.xml><?xml version="1.0" encoding="utf-8"?>
<ds:datastoreItem xmlns:ds="http://schemas.openxmlformats.org/officeDocument/2006/customXml" ds:itemID="{55169623-5AE3-49A8-BE9D-D510DC75D6BC}">
  <ds:schemaRefs>
    <ds:schemaRef ds:uri="http://schemas.microsoft.com/VisualStudio/2011/storyboarding/control"/>
  </ds:schemaRefs>
</ds:datastoreItem>
</file>

<file path=customXml/itemProps438.xml><?xml version="1.0" encoding="utf-8"?>
<ds:datastoreItem xmlns:ds="http://schemas.openxmlformats.org/officeDocument/2006/customXml" ds:itemID="{97596518-26F3-4933-B939-863E7B96F282}">
  <ds:schemaRefs>
    <ds:schemaRef ds:uri="http://schemas.microsoft.com/VisualStudio/2011/storyboarding/control"/>
  </ds:schemaRefs>
</ds:datastoreItem>
</file>

<file path=customXml/itemProps439.xml><?xml version="1.0" encoding="utf-8"?>
<ds:datastoreItem xmlns:ds="http://schemas.openxmlformats.org/officeDocument/2006/customXml" ds:itemID="{690F42EF-DC45-488D-B137-EFC5C1F30147}">
  <ds:schemaRefs>
    <ds:schemaRef ds:uri="http://schemas.microsoft.com/VisualStudio/2011/storyboarding/control"/>
  </ds:schemaRefs>
</ds:datastoreItem>
</file>

<file path=customXml/itemProps44.xml><?xml version="1.0" encoding="utf-8"?>
<ds:datastoreItem xmlns:ds="http://schemas.openxmlformats.org/officeDocument/2006/customXml" ds:itemID="{901BE040-E69C-4723-BAEB-218DA5C1A1CA}">
  <ds:schemaRefs>
    <ds:schemaRef ds:uri="http://schemas.microsoft.com/VisualStudio/2011/storyboarding/control"/>
  </ds:schemaRefs>
</ds:datastoreItem>
</file>

<file path=customXml/itemProps440.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441.xml><?xml version="1.0" encoding="utf-8"?>
<ds:datastoreItem xmlns:ds="http://schemas.openxmlformats.org/officeDocument/2006/customXml" ds:itemID="{61B134B3-137C-4432-80E5-9730C0B343EC}">
  <ds:schemaRefs>
    <ds:schemaRef ds:uri="http://schemas.microsoft.com/VisualStudio/2011/storyboarding/control"/>
  </ds:schemaRefs>
</ds:datastoreItem>
</file>

<file path=customXml/itemProps442.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443.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444.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445.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446.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447.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448.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449.xml><?xml version="1.0" encoding="utf-8"?>
<ds:datastoreItem xmlns:ds="http://schemas.openxmlformats.org/officeDocument/2006/customXml" ds:itemID="{6BFEB9DC-45C6-4868-8DB1-DBED24D687E6}">
  <ds:schemaRefs>
    <ds:schemaRef ds:uri="http://schemas.microsoft.com/VisualStudio/2011/storyboarding/control"/>
  </ds:schemaRefs>
</ds:datastoreItem>
</file>

<file path=customXml/itemProps45.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450.xml><?xml version="1.0" encoding="utf-8"?>
<ds:datastoreItem xmlns:ds="http://schemas.openxmlformats.org/officeDocument/2006/customXml" ds:itemID="{EC2A962C-C900-4E29-9F04-927B92BADBFC}">
  <ds:schemaRefs>
    <ds:schemaRef ds:uri="http://schemas.microsoft.com/VisualStudio/2011/storyboarding/control"/>
  </ds:schemaRefs>
</ds:datastoreItem>
</file>

<file path=customXml/itemProps451.xml><?xml version="1.0" encoding="utf-8"?>
<ds:datastoreItem xmlns:ds="http://schemas.openxmlformats.org/officeDocument/2006/customXml" ds:itemID="{34EEDCA8-8C00-41BA-8378-1321138D940F}">
  <ds:schemaRefs>
    <ds:schemaRef ds:uri="http://schemas.microsoft.com/VisualStudio/2011/storyboarding/control"/>
  </ds:schemaRefs>
</ds:datastoreItem>
</file>

<file path=customXml/itemProps452.xml><?xml version="1.0" encoding="utf-8"?>
<ds:datastoreItem xmlns:ds="http://schemas.openxmlformats.org/officeDocument/2006/customXml" ds:itemID="{60666D33-541B-4061-BC6F-85E63300C959}">
  <ds:schemaRefs>
    <ds:schemaRef ds:uri="http://schemas.microsoft.com/VisualStudio/2011/storyboarding/control"/>
  </ds:schemaRefs>
</ds:datastoreItem>
</file>

<file path=customXml/itemProps453.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454.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455.xml><?xml version="1.0" encoding="utf-8"?>
<ds:datastoreItem xmlns:ds="http://schemas.openxmlformats.org/officeDocument/2006/customXml" ds:itemID="{8CFF77A3-38C2-4705-A724-F7C29A67CD57}">
  <ds:schemaRefs>
    <ds:schemaRef ds:uri="http://schemas.microsoft.com/VisualStudio/2011/storyboarding/control"/>
  </ds:schemaRefs>
</ds:datastoreItem>
</file>

<file path=customXml/itemProps456.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457.xml><?xml version="1.0" encoding="utf-8"?>
<ds:datastoreItem xmlns:ds="http://schemas.openxmlformats.org/officeDocument/2006/customXml" ds:itemID="{578A0B60-7922-403B-8A78-8125CDDF6F03}">
  <ds:schemaRefs>
    <ds:schemaRef ds:uri="http://schemas.microsoft.com/VisualStudio/2011/storyboarding/control"/>
  </ds:schemaRefs>
</ds:datastoreItem>
</file>

<file path=customXml/itemProps458.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459.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46.xml><?xml version="1.0" encoding="utf-8"?>
<ds:datastoreItem xmlns:ds="http://schemas.openxmlformats.org/officeDocument/2006/customXml" ds:itemID="{ABA175EC-6114-47EE-BB35-BDF0DFBFDDB8}">
  <ds:schemaRefs>
    <ds:schemaRef ds:uri="http://schemas.microsoft.com/VisualStudio/2011/storyboarding/control"/>
  </ds:schemaRefs>
</ds:datastoreItem>
</file>

<file path=customXml/itemProps460.xml><?xml version="1.0" encoding="utf-8"?>
<ds:datastoreItem xmlns:ds="http://schemas.openxmlformats.org/officeDocument/2006/customXml" ds:itemID="{ED648F6B-FD59-4742-8A90-D0C2EBE7B8DE}">
  <ds:schemaRefs>
    <ds:schemaRef ds:uri="http://schemas.microsoft.com/VisualStudio/2011/storyboarding/control"/>
  </ds:schemaRefs>
</ds:datastoreItem>
</file>

<file path=customXml/itemProps461.xml><?xml version="1.0" encoding="utf-8"?>
<ds:datastoreItem xmlns:ds="http://schemas.openxmlformats.org/officeDocument/2006/customXml" ds:itemID="{A7C7EAF8-F0C2-47F0-91A3-0F86363E1593}">
  <ds:schemaRefs>
    <ds:schemaRef ds:uri="http://schemas.microsoft.com/VisualStudio/2011/storyboarding/control"/>
  </ds:schemaRefs>
</ds:datastoreItem>
</file>

<file path=customXml/itemProps462.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463.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464.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465.xml><?xml version="1.0" encoding="utf-8"?>
<ds:datastoreItem xmlns:ds="http://schemas.openxmlformats.org/officeDocument/2006/customXml" ds:itemID="{0D5243EB-CF43-4153-8761-E39971DBC79E}">
  <ds:schemaRefs>
    <ds:schemaRef ds:uri="http://schemas.microsoft.com/VisualStudio/2011/storyboarding/control"/>
  </ds:schemaRefs>
</ds:datastoreItem>
</file>

<file path=customXml/itemProps466.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467.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468.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469.xml><?xml version="1.0" encoding="utf-8"?>
<ds:datastoreItem xmlns:ds="http://schemas.openxmlformats.org/officeDocument/2006/customXml" ds:itemID="{D6A09260-3310-4BEE-B68C-A21F8EA835AF}">
  <ds:schemaRefs>
    <ds:schemaRef ds:uri="http://schemas.microsoft.com/VisualStudio/2011/storyboarding/control"/>
  </ds:schemaRefs>
</ds:datastoreItem>
</file>

<file path=customXml/itemProps47.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470.xml><?xml version="1.0" encoding="utf-8"?>
<ds:datastoreItem xmlns:ds="http://schemas.openxmlformats.org/officeDocument/2006/customXml" ds:itemID="{86765C5A-5913-49CC-86BC-4C0DA1021BD0}">
  <ds:schemaRefs>
    <ds:schemaRef ds:uri="http://schemas.microsoft.com/VisualStudio/2011/storyboarding/control"/>
  </ds:schemaRefs>
</ds:datastoreItem>
</file>

<file path=customXml/itemProps471.xml><?xml version="1.0" encoding="utf-8"?>
<ds:datastoreItem xmlns:ds="http://schemas.openxmlformats.org/officeDocument/2006/customXml" ds:itemID="{29BE9258-C548-4FBA-8E98-980F9EBB7B83}">
  <ds:schemaRefs>
    <ds:schemaRef ds:uri="http://schemas.microsoft.com/VisualStudio/2011/storyboarding/control"/>
  </ds:schemaRefs>
</ds:datastoreItem>
</file>

<file path=customXml/itemProps472.xml><?xml version="1.0" encoding="utf-8"?>
<ds:datastoreItem xmlns:ds="http://schemas.openxmlformats.org/officeDocument/2006/customXml" ds:itemID="{C68A2AE6-9C97-4FC3-A820-7CBB2588261E}">
  <ds:schemaRefs>
    <ds:schemaRef ds:uri="http://schemas.microsoft.com/VisualStudio/2011/storyboarding/control"/>
  </ds:schemaRefs>
</ds:datastoreItem>
</file>

<file path=customXml/itemProps473.xml><?xml version="1.0" encoding="utf-8"?>
<ds:datastoreItem xmlns:ds="http://schemas.openxmlformats.org/officeDocument/2006/customXml" ds:itemID="{0843F421-BC85-4268-9AE6-590AE8655DE3}">
  <ds:schemaRefs>
    <ds:schemaRef ds:uri="http://schemas.microsoft.com/VisualStudio/2011/storyboarding/control"/>
  </ds:schemaRefs>
</ds:datastoreItem>
</file>

<file path=customXml/itemProps474.xml><?xml version="1.0" encoding="utf-8"?>
<ds:datastoreItem xmlns:ds="http://schemas.openxmlformats.org/officeDocument/2006/customXml" ds:itemID="{BE6DFDEC-B7CB-4460-9600-0C0F7A968E33}">
  <ds:schemaRefs>
    <ds:schemaRef ds:uri="http://schemas.microsoft.com/VisualStudio/2011/storyboarding/control"/>
  </ds:schemaRefs>
</ds:datastoreItem>
</file>

<file path=customXml/itemProps475.xml><?xml version="1.0" encoding="utf-8"?>
<ds:datastoreItem xmlns:ds="http://schemas.openxmlformats.org/officeDocument/2006/customXml" ds:itemID="{9D87204C-CFB5-44DF-8741-96522D112935}">
  <ds:schemaRefs>
    <ds:schemaRef ds:uri="http://schemas.microsoft.com/VisualStudio/2011/storyboarding/control"/>
  </ds:schemaRefs>
</ds:datastoreItem>
</file>

<file path=customXml/itemProps476.xml><?xml version="1.0" encoding="utf-8"?>
<ds:datastoreItem xmlns:ds="http://schemas.openxmlformats.org/officeDocument/2006/customXml" ds:itemID="{9E264D0C-7E62-42FB-BC7B-CA5BBE3A927E}">
  <ds:schemaRefs>
    <ds:schemaRef ds:uri="http://schemas.microsoft.com/VisualStudio/2011/storyboarding/control"/>
  </ds:schemaRefs>
</ds:datastoreItem>
</file>

<file path=customXml/itemProps477.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478.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479.xml><?xml version="1.0" encoding="utf-8"?>
<ds:datastoreItem xmlns:ds="http://schemas.openxmlformats.org/officeDocument/2006/customXml" ds:itemID="{B9A87E9E-3CB5-4305-AAC5-0029FD022807}">
  <ds:schemaRefs>
    <ds:schemaRef ds:uri="http://schemas.microsoft.com/VisualStudio/2011/storyboarding/control"/>
  </ds:schemaRefs>
</ds:datastoreItem>
</file>

<file path=customXml/itemProps48.xml><?xml version="1.0" encoding="utf-8"?>
<ds:datastoreItem xmlns:ds="http://schemas.openxmlformats.org/officeDocument/2006/customXml" ds:itemID="{EF700AAF-F379-4C1E-A066-E3A702D46DF6}">
  <ds:schemaRefs>
    <ds:schemaRef ds:uri="http://schemas.microsoft.com/VisualStudio/2011/storyboarding/control"/>
  </ds:schemaRefs>
</ds:datastoreItem>
</file>

<file path=customXml/itemProps480.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481.xml><?xml version="1.0" encoding="utf-8"?>
<ds:datastoreItem xmlns:ds="http://schemas.openxmlformats.org/officeDocument/2006/customXml" ds:itemID="{F6852E7D-90C1-45D0-90E0-2B75777EB124}">
  <ds:schemaRefs>
    <ds:schemaRef ds:uri="http://schemas.microsoft.com/VisualStudio/2011/storyboarding/control"/>
  </ds:schemaRefs>
</ds:datastoreItem>
</file>

<file path=customXml/itemProps482.xml><?xml version="1.0" encoding="utf-8"?>
<ds:datastoreItem xmlns:ds="http://schemas.openxmlformats.org/officeDocument/2006/customXml" ds:itemID="{8F79458D-4DD5-4DBF-9B36-959ED4B9C703}">
  <ds:schemaRefs>
    <ds:schemaRef ds:uri="http://schemas.microsoft.com/VisualStudio/2011/storyboarding/control"/>
  </ds:schemaRefs>
</ds:datastoreItem>
</file>

<file path=customXml/itemProps483.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484.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485.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486.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487.xml><?xml version="1.0" encoding="utf-8"?>
<ds:datastoreItem xmlns:ds="http://schemas.openxmlformats.org/officeDocument/2006/customXml" ds:itemID="{7675E469-6427-45F7-BBF5-CD1A63E79EF1}">
  <ds:schemaRefs>
    <ds:schemaRef ds:uri="http://schemas.microsoft.com/VisualStudio/2011/storyboarding/control"/>
  </ds:schemaRefs>
</ds:datastoreItem>
</file>

<file path=customXml/itemProps488.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489.xml><?xml version="1.0" encoding="utf-8"?>
<ds:datastoreItem xmlns:ds="http://schemas.openxmlformats.org/officeDocument/2006/customXml" ds:itemID="{C65772EF-9491-4BF1-885A-3B0FEB4B6B58}">
  <ds:schemaRefs>
    <ds:schemaRef ds:uri="http://schemas.microsoft.com/VisualStudio/2011/storyboarding/control"/>
  </ds:schemaRefs>
</ds:datastoreItem>
</file>

<file path=customXml/itemProps49.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490.xml><?xml version="1.0" encoding="utf-8"?>
<ds:datastoreItem xmlns:ds="http://schemas.openxmlformats.org/officeDocument/2006/customXml" ds:itemID="{E5DDBB65-7D65-4530-92BA-D188B21F4CEE}">
  <ds:schemaRefs>
    <ds:schemaRef ds:uri="http://schemas.microsoft.com/VisualStudio/2011/storyboarding/control"/>
  </ds:schemaRefs>
</ds:datastoreItem>
</file>

<file path=customXml/itemProps491.xml><?xml version="1.0" encoding="utf-8"?>
<ds:datastoreItem xmlns:ds="http://schemas.openxmlformats.org/officeDocument/2006/customXml" ds:itemID="{C7C2C716-445A-490A-8ED1-24581B622994}">
  <ds:schemaRefs>
    <ds:schemaRef ds:uri="http://schemas.microsoft.com/VisualStudio/2011/storyboarding/control"/>
  </ds:schemaRefs>
</ds:datastoreItem>
</file>

<file path=customXml/itemProps492.xml><?xml version="1.0" encoding="utf-8"?>
<ds:datastoreItem xmlns:ds="http://schemas.openxmlformats.org/officeDocument/2006/customXml" ds:itemID="{AD834F4F-716F-4AAD-8BEB-319C9370476F}">
  <ds:schemaRefs>
    <ds:schemaRef ds:uri="http://schemas.microsoft.com/VisualStudio/2011/storyboarding/control"/>
  </ds:schemaRefs>
</ds:datastoreItem>
</file>

<file path=customXml/itemProps493.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494.xml><?xml version="1.0" encoding="utf-8"?>
<ds:datastoreItem xmlns:ds="http://schemas.openxmlformats.org/officeDocument/2006/customXml" ds:itemID="{3288B263-1F06-4D2D-A909-C7A1CB6D474B}">
  <ds:schemaRefs>
    <ds:schemaRef ds:uri="http://schemas.microsoft.com/VisualStudio/2011/storyboarding/control"/>
  </ds:schemaRefs>
</ds:datastoreItem>
</file>

<file path=customXml/itemProps495.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496.xml><?xml version="1.0" encoding="utf-8"?>
<ds:datastoreItem xmlns:ds="http://schemas.openxmlformats.org/officeDocument/2006/customXml" ds:itemID="{7C3270E7-02AD-4900-B1B8-FCB685772C74}">
  <ds:schemaRefs>
    <ds:schemaRef ds:uri="http://schemas.microsoft.com/VisualStudio/2011/storyboarding/control"/>
  </ds:schemaRefs>
</ds:datastoreItem>
</file>

<file path=customXml/itemProps497.xml><?xml version="1.0" encoding="utf-8"?>
<ds:datastoreItem xmlns:ds="http://schemas.openxmlformats.org/officeDocument/2006/customXml" ds:itemID="{E44B7D83-AE0D-47A5-B721-D67E75316334}">
  <ds:schemaRefs>
    <ds:schemaRef ds:uri="http://schemas.microsoft.com/VisualStudio/2011/storyboarding/control"/>
  </ds:schemaRefs>
</ds:datastoreItem>
</file>

<file path=customXml/itemProps498.xml><?xml version="1.0" encoding="utf-8"?>
<ds:datastoreItem xmlns:ds="http://schemas.openxmlformats.org/officeDocument/2006/customXml" ds:itemID="{9642BBAB-13A8-4788-9F39-775E943287B5}">
  <ds:schemaRefs>
    <ds:schemaRef ds:uri="http://schemas.microsoft.com/VisualStudio/2011/storyboarding/control"/>
  </ds:schemaRefs>
</ds:datastoreItem>
</file>

<file path=customXml/itemProps499.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5.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50.xml><?xml version="1.0" encoding="utf-8"?>
<ds:datastoreItem xmlns:ds="http://schemas.openxmlformats.org/officeDocument/2006/customXml" ds:itemID="{AFB0E761-FCA8-40BC-B41B-213A24B42ED9}">
  <ds:schemaRefs>
    <ds:schemaRef ds:uri="http://schemas.microsoft.com/VisualStudio/2011/storyboarding/control"/>
  </ds:schemaRefs>
</ds:datastoreItem>
</file>

<file path=customXml/itemProps500.xml><?xml version="1.0" encoding="utf-8"?>
<ds:datastoreItem xmlns:ds="http://schemas.openxmlformats.org/officeDocument/2006/customXml" ds:itemID="{ABC9D796-0098-492C-9BC6-95A2F272B80C}">
  <ds:schemaRefs>
    <ds:schemaRef ds:uri="http://schemas.microsoft.com/VisualStudio/2011/storyboarding/control"/>
  </ds:schemaRefs>
</ds:datastoreItem>
</file>

<file path=customXml/itemProps501.xml><?xml version="1.0" encoding="utf-8"?>
<ds:datastoreItem xmlns:ds="http://schemas.openxmlformats.org/officeDocument/2006/customXml" ds:itemID="{490977A1-C41D-4397-9401-D7DD7352B39D}">
  <ds:schemaRefs>
    <ds:schemaRef ds:uri="http://schemas.microsoft.com/VisualStudio/2011/storyboarding/control"/>
  </ds:schemaRefs>
</ds:datastoreItem>
</file>

<file path=customXml/itemProps502.xml><?xml version="1.0" encoding="utf-8"?>
<ds:datastoreItem xmlns:ds="http://schemas.openxmlformats.org/officeDocument/2006/customXml" ds:itemID="{1C3B9026-A097-4A0A-BFEA-37A236AC5CDD}">
  <ds:schemaRefs>
    <ds:schemaRef ds:uri="http://schemas.microsoft.com/VisualStudio/2011/storyboarding/control"/>
  </ds:schemaRefs>
</ds:datastoreItem>
</file>

<file path=customXml/itemProps503.xml><?xml version="1.0" encoding="utf-8"?>
<ds:datastoreItem xmlns:ds="http://schemas.openxmlformats.org/officeDocument/2006/customXml" ds:itemID="{F53B5685-D6C7-45E1-8FBA-C822C7311453}">
  <ds:schemaRefs>
    <ds:schemaRef ds:uri="http://schemas.microsoft.com/VisualStudio/2011/storyboarding/control"/>
  </ds:schemaRefs>
</ds:datastoreItem>
</file>

<file path=customXml/itemProps504.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505.xml><?xml version="1.0" encoding="utf-8"?>
<ds:datastoreItem xmlns:ds="http://schemas.openxmlformats.org/officeDocument/2006/customXml" ds:itemID="{B116CCC0-DA05-4A74-88A2-9C5D941C4ED1}">
  <ds:schemaRefs>
    <ds:schemaRef ds:uri="http://schemas.microsoft.com/VisualStudio/2011/storyboarding/control"/>
  </ds:schemaRefs>
</ds:datastoreItem>
</file>

<file path=customXml/itemProps506.xml><?xml version="1.0" encoding="utf-8"?>
<ds:datastoreItem xmlns:ds="http://schemas.openxmlformats.org/officeDocument/2006/customXml" ds:itemID="{BEAAAA38-7F8A-413C-BB4D-986F312E68EE}">
  <ds:schemaRefs>
    <ds:schemaRef ds:uri="http://schemas.microsoft.com/VisualStudio/2011/storyboarding/control"/>
  </ds:schemaRefs>
</ds:datastoreItem>
</file>

<file path=customXml/itemProps507.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508.xml><?xml version="1.0" encoding="utf-8"?>
<ds:datastoreItem xmlns:ds="http://schemas.openxmlformats.org/officeDocument/2006/customXml" ds:itemID="{7DE693DA-791E-4A11-8E14-5FC79E12B59B}">
  <ds:schemaRefs>
    <ds:schemaRef ds:uri="http://schemas.microsoft.com/VisualStudio/2011/storyboarding/control"/>
  </ds:schemaRefs>
</ds:datastoreItem>
</file>

<file path=customXml/itemProps509.xml><?xml version="1.0" encoding="utf-8"?>
<ds:datastoreItem xmlns:ds="http://schemas.openxmlformats.org/officeDocument/2006/customXml" ds:itemID="{DF2F5CA4-20DF-422A-987E-103EFB965CB8}">
  <ds:schemaRefs>
    <ds:schemaRef ds:uri="http://schemas.microsoft.com/VisualStudio/2011/storyboarding/control"/>
  </ds:schemaRefs>
</ds:datastoreItem>
</file>

<file path=customXml/itemProps51.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510.xml><?xml version="1.0" encoding="utf-8"?>
<ds:datastoreItem xmlns:ds="http://schemas.openxmlformats.org/officeDocument/2006/customXml" ds:itemID="{0544863E-4CFD-494F-9BF6-8CBFA600FC72}">
  <ds:schemaRefs>
    <ds:schemaRef ds:uri="http://schemas.microsoft.com/VisualStudio/2011/storyboarding/control"/>
  </ds:schemaRefs>
</ds:datastoreItem>
</file>

<file path=customXml/itemProps511.xml><?xml version="1.0" encoding="utf-8"?>
<ds:datastoreItem xmlns:ds="http://schemas.openxmlformats.org/officeDocument/2006/customXml" ds:itemID="{67632048-9842-4592-B80A-824FCC666DAE}">
  <ds:schemaRefs>
    <ds:schemaRef ds:uri="http://schemas.microsoft.com/VisualStudio/2011/storyboarding/control"/>
  </ds:schemaRefs>
</ds:datastoreItem>
</file>

<file path=customXml/itemProps512.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513.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514.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515.xml><?xml version="1.0" encoding="utf-8"?>
<ds:datastoreItem xmlns:ds="http://schemas.openxmlformats.org/officeDocument/2006/customXml" ds:itemID="{5AEC8233-35AC-4C4C-8878-D69B46697270}">
  <ds:schemaRefs>
    <ds:schemaRef ds:uri="http://schemas.microsoft.com/VisualStudio/2011/storyboarding/control"/>
  </ds:schemaRefs>
</ds:datastoreItem>
</file>

<file path=customXml/itemProps516.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517.xml><?xml version="1.0" encoding="utf-8"?>
<ds:datastoreItem xmlns:ds="http://schemas.openxmlformats.org/officeDocument/2006/customXml" ds:itemID="{E0ECDFBF-09AB-4315-9C79-2D9BE3CA141B}">
  <ds:schemaRefs>
    <ds:schemaRef ds:uri="http://schemas.microsoft.com/VisualStudio/2011/storyboarding/control"/>
  </ds:schemaRefs>
</ds:datastoreItem>
</file>

<file path=customXml/itemProps518.xml><?xml version="1.0" encoding="utf-8"?>
<ds:datastoreItem xmlns:ds="http://schemas.openxmlformats.org/officeDocument/2006/customXml" ds:itemID="{91BF8DCD-B787-4265-916C-78D0DC8B3188}">
  <ds:schemaRefs>
    <ds:schemaRef ds:uri="http://schemas.microsoft.com/VisualStudio/2011/storyboarding/control"/>
  </ds:schemaRefs>
</ds:datastoreItem>
</file>

<file path=customXml/itemProps519.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52.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520.xml><?xml version="1.0" encoding="utf-8"?>
<ds:datastoreItem xmlns:ds="http://schemas.openxmlformats.org/officeDocument/2006/customXml" ds:itemID="{FFBE43C5-71DA-4F5B-AB21-2FE3FCFF51F5}">
  <ds:schemaRefs>
    <ds:schemaRef ds:uri="http://schemas.microsoft.com/VisualStudio/2011/storyboarding/control"/>
  </ds:schemaRefs>
</ds:datastoreItem>
</file>

<file path=customXml/itemProps521.xml><?xml version="1.0" encoding="utf-8"?>
<ds:datastoreItem xmlns:ds="http://schemas.openxmlformats.org/officeDocument/2006/customXml" ds:itemID="{D3985F3A-F763-4AF3-BE04-01E4C3533349}">
  <ds:schemaRefs>
    <ds:schemaRef ds:uri="http://schemas.microsoft.com/VisualStudio/2011/storyboarding/control"/>
  </ds:schemaRefs>
</ds:datastoreItem>
</file>

<file path=customXml/itemProps522.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523.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524.xml><?xml version="1.0" encoding="utf-8"?>
<ds:datastoreItem xmlns:ds="http://schemas.openxmlformats.org/officeDocument/2006/customXml" ds:itemID="{1E95E9B1-BD6B-4838-B709-1C7B6DA18016}">
  <ds:schemaRefs>
    <ds:schemaRef ds:uri="http://schemas.microsoft.com/VisualStudio/2011/storyboarding/control"/>
  </ds:schemaRefs>
</ds:datastoreItem>
</file>

<file path=customXml/itemProps525.xml><?xml version="1.0" encoding="utf-8"?>
<ds:datastoreItem xmlns:ds="http://schemas.openxmlformats.org/officeDocument/2006/customXml" ds:itemID="{6C421ABA-3336-4B44-82B5-4F51CE4B5442}">
  <ds:schemaRefs>
    <ds:schemaRef ds:uri="http://schemas.microsoft.com/VisualStudio/2011/storyboarding/control"/>
  </ds:schemaRefs>
</ds:datastoreItem>
</file>

<file path=customXml/itemProps526.xml><?xml version="1.0" encoding="utf-8"?>
<ds:datastoreItem xmlns:ds="http://schemas.openxmlformats.org/officeDocument/2006/customXml" ds:itemID="{32953EAB-8DA6-489D-8F87-6BD19761EDA5}">
  <ds:schemaRefs>
    <ds:schemaRef ds:uri="http://schemas.microsoft.com/VisualStudio/2011/storyboarding/control"/>
  </ds:schemaRefs>
</ds:datastoreItem>
</file>

<file path=customXml/itemProps527.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528.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529.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53.xml><?xml version="1.0" encoding="utf-8"?>
<ds:datastoreItem xmlns:ds="http://schemas.openxmlformats.org/officeDocument/2006/customXml" ds:itemID="{05B6B535-3FA0-4DF7-BE53-E493399A8492}">
  <ds:schemaRefs>
    <ds:schemaRef ds:uri="http://schemas.microsoft.com/VisualStudio/2011/storyboarding/control"/>
  </ds:schemaRefs>
</ds:datastoreItem>
</file>

<file path=customXml/itemProps530.xml><?xml version="1.0" encoding="utf-8"?>
<ds:datastoreItem xmlns:ds="http://schemas.openxmlformats.org/officeDocument/2006/customXml" ds:itemID="{6F417EB3-CD34-4813-9B7D-BFC5F42A2ED7}">
  <ds:schemaRefs>
    <ds:schemaRef ds:uri="http://schemas.microsoft.com/VisualStudio/2011/storyboarding/control"/>
  </ds:schemaRefs>
</ds:datastoreItem>
</file>

<file path=customXml/itemProps531.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532.xml><?xml version="1.0" encoding="utf-8"?>
<ds:datastoreItem xmlns:ds="http://schemas.openxmlformats.org/officeDocument/2006/customXml" ds:itemID="{F3E5D384-03C9-436C-AE64-76652CBB04A6}">
  <ds:schemaRefs>
    <ds:schemaRef ds:uri="http://schemas.microsoft.com/VisualStudio/2011/storyboarding/control"/>
  </ds:schemaRefs>
</ds:datastoreItem>
</file>

<file path=customXml/itemProps533.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534.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535.xml><?xml version="1.0" encoding="utf-8"?>
<ds:datastoreItem xmlns:ds="http://schemas.openxmlformats.org/officeDocument/2006/customXml" ds:itemID="{601D6830-3FF3-4B76-A8AF-4DAB315E921F}">
  <ds:schemaRefs>
    <ds:schemaRef ds:uri="http://schemas.microsoft.com/VisualStudio/2011/storyboarding/control"/>
  </ds:schemaRefs>
</ds:datastoreItem>
</file>

<file path=customXml/itemProps536.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537.xml><?xml version="1.0" encoding="utf-8"?>
<ds:datastoreItem xmlns:ds="http://schemas.openxmlformats.org/officeDocument/2006/customXml" ds:itemID="{13921E64-FA21-44A9-9460-C5BC84ED3AF6}">
  <ds:schemaRefs>
    <ds:schemaRef ds:uri="http://schemas.microsoft.com/VisualStudio/2011/storyboarding/control"/>
  </ds:schemaRefs>
</ds:datastoreItem>
</file>

<file path=customXml/itemProps538.xml><?xml version="1.0" encoding="utf-8"?>
<ds:datastoreItem xmlns:ds="http://schemas.openxmlformats.org/officeDocument/2006/customXml" ds:itemID="{98C6F35D-900C-4962-A6DE-EA2F4ABB635E}">
  <ds:schemaRefs>
    <ds:schemaRef ds:uri="http://schemas.microsoft.com/VisualStudio/2011/storyboarding/control"/>
  </ds:schemaRefs>
</ds:datastoreItem>
</file>

<file path=customXml/itemProps539.xml><?xml version="1.0" encoding="utf-8"?>
<ds:datastoreItem xmlns:ds="http://schemas.openxmlformats.org/officeDocument/2006/customXml" ds:itemID="{9736B58A-5E6B-4EBB-9DB2-D91CE52BE9EC}">
  <ds:schemaRefs>
    <ds:schemaRef ds:uri="http://schemas.microsoft.com/VisualStudio/2011/storyboarding/control"/>
  </ds:schemaRefs>
</ds:datastoreItem>
</file>

<file path=customXml/itemProps54.xml><?xml version="1.0" encoding="utf-8"?>
<ds:datastoreItem xmlns:ds="http://schemas.openxmlformats.org/officeDocument/2006/customXml" ds:itemID="{3BAE189D-4C68-4FA5-9635-F8F2A07749B7}">
  <ds:schemaRefs>
    <ds:schemaRef ds:uri="http://schemas.microsoft.com/VisualStudio/2011/storyboarding/control"/>
  </ds:schemaRefs>
</ds:datastoreItem>
</file>

<file path=customXml/itemProps540.xml><?xml version="1.0" encoding="utf-8"?>
<ds:datastoreItem xmlns:ds="http://schemas.openxmlformats.org/officeDocument/2006/customXml" ds:itemID="{7D6CB175-4B47-47D9-91BE-13C62C45E16B}">
  <ds:schemaRefs>
    <ds:schemaRef ds:uri="http://schemas.microsoft.com/VisualStudio/2011/storyboarding/control"/>
  </ds:schemaRefs>
</ds:datastoreItem>
</file>

<file path=customXml/itemProps541.xml><?xml version="1.0" encoding="utf-8"?>
<ds:datastoreItem xmlns:ds="http://schemas.openxmlformats.org/officeDocument/2006/customXml" ds:itemID="{1E71C9BA-0A4E-4436-820A-DD54BD2DC7CE}">
  <ds:schemaRefs>
    <ds:schemaRef ds:uri="http://schemas.microsoft.com/VisualStudio/2011/storyboarding/control"/>
  </ds:schemaRefs>
</ds:datastoreItem>
</file>

<file path=customXml/itemProps542.xml><?xml version="1.0" encoding="utf-8"?>
<ds:datastoreItem xmlns:ds="http://schemas.openxmlformats.org/officeDocument/2006/customXml" ds:itemID="{894DE22F-F95E-49B9-BD07-1CFFE33CB832}">
  <ds:schemaRefs>
    <ds:schemaRef ds:uri="http://schemas.microsoft.com/VisualStudio/2011/storyboarding/control"/>
  </ds:schemaRefs>
</ds:datastoreItem>
</file>

<file path=customXml/itemProps543.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544.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545.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546.xml><?xml version="1.0" encoding="utf-8"?>
<ds:datastoreItem xmlns:ds="http://schemas.openxmlformats.org/officeDocument/2006/customXml" ds:itemID="{93820137-303B-4DC2-B6ED-5A5E76EEC452}">
  <ds:schemaRefs>
    <ds:schemaRef ds:uri="http://schemas.microsoft.com/VisualStudio/2011/storyboarding/control"/>
  </ds:schemaRefs>
</ds:datastoreItem>
</file>

<file path=customXml/itemProps547.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548.xml><?xml version="1.0" encoding="utf-8"?>
<ds:datastoreItem xmlns:ds="http://schemas.openxmlformats.org/officeDocument/2006/customXml" ds:itemID="{556E45D0-AA6F-4059-B588-9E6EC1BD99D3}">
  <ds:schemaRefs>
    <ds:schemaRef ds:uri="http://schemas.microsoft.com/VisualStudio/2011/storyboarding/control"/>
  </ds:schemaRefs>
</ds:datastoreItem>
</file>

<file path=customXml/itemProps549.xml><?xml version="1.0" encoding="utf-8"?>
<ds:datastoreItem xmlns:ds="http://schemas.openxmlformats.org/officeDocument/2006/customXml" ds:itemID="{32D3E54B-72E4-4A18-AD1B-BC255B5B0901}">
  <ds:schemaRefs>
    <ds:schemaRef ds:uri="http://schemas.microsoft.com/VisualStudio/2011/storyboarding/control"/>
  </ds:schemaRefs>
</ds:datastoreItem>
</file>

<file path=customXml/itemProps55.xml><?xml version="1.0" encoding="utf-8"?>
<ds:datastoreItem xmlns:ds="http://schemas.openxmlformats.org/officeDocument/2006/customXml" ds:itemID="{A4BE8C21-37D9-47EB-B618-E5F240770098}">
  <ds:schemaRefs>
    <ds:schemaRef ds:uri="http://schemas.microsoft.com/VisualStudio/2011/storyboarding/control"/>
  </ds:schemaRefs>
</ds:datastoreItem>
</file>

<file path=customXml/itemProps550.xml><?xml version="1.0" encoding="utf-8"?>
<ds:datastoreItem xmlns:ds="http://schemas.openxmlformats.org/officeDocument/2006/customXml" ds:itemID="{E1BC93B2-1DBF-4625-B2E7-3B26808E709F}">
  <ds:schemaRefs>
    <ds:schemaRef ds:uri="http://schemas.microsoft.com/VisualStudio/2011/storyboarding/control"/>
  </ds:schemaRefs>
</ds:datastoreItem>
</file>

<file path=customXml/itemProps551.xml><?xml version="1.0" encoding="utf-8"?>
<ds:datastoreItem xmlns:ds="http://schemas.openxmlformats.org/officeDocument/2006/customXml" ds:itemID="{A332E956-969F-478C-9482-670D34A6F0EB}">
  <ds:schemaRefs>
    <ds:schemaRef ds:uri="http://schemas.microsoft.com/VisualStudio/2011/storyboarding/control"/>
  </ds:schemaRefs>
</ds:datastoreItem>
</file>

<file path=customXml/itemProps552.xml><?xml version="1.0" encoding="utf-8"?>
<ds:datastoreItem xmlns:ds="http://schemas.openxmlformats.org/officeDocument/2006/customXml" ds:itemID="{EB01DE80-F0CF-459D-B58F-FE162C599CD6}">
  <ds:schemaRefs>
    <ds:schemaRef ds:uri="http://schemas.microsoft.com/VisualStudio/2011/storyboarding/control"/>
  </ds:schemaRefs>
</ds:datastoreItem>
</file>

<file path=customXml/itemProps553.xml><?xml version="1.0" encoding="utf-8"?>
<ds:datastoreItem xmlns:ds="http://schemas.openxmlformats.org/officeDocument/2006/customXml" ds:itemID="{027C4D9C-0839-4385-8B48-D7F002CBFCF9}">
  <ds:schemaRefs>
    <ds:schemaRef ds:uri="http://schemas.microsoft.com/VisualStudio/2011/storyboarding/control"/>
  </ds:schemaRefs>
</ds:datastoreItem>
</file>

<file path=customXml/itemProps554.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555.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556.xml><?xml version="1.0" encoding="utf-8"?>
<ds:datastoreItem xmlns:ds="http://schemas.openxmlformats.org/officeDocument/2006/customXml" ds:itemID="{4080152F-9747-4A3E-B8DF-48A850A929CC}">
  <ds:schemaRefs>
    <ds:schemaRef ds:uri="http://schemas.microsoft.com/VisualStudio/2011/storyboarding/control"/>
  </ds:schemaRefs>
</ds:datastoreItem>
</file>

<file path=customXml/itemProps557.xml><?xml version="1.0" encoding="utf-8"?>
<ds:datastoreItem xmlns:ds="http://schemas.openxmlformats.org/officeDocument/2006/customXml" ds:itemID="{02F04925-C560-47C8-B26B-6C288A1BB6F3}">
  <ds:schemaRefs>
    <ds:schemaRef ds:uri="http://schemas.microsoft.com/VisualStudio/2011/storyboarding/control"/>
  </ds:schemaRefs>
</ds:datastoreItem>
</file>

<file path=customXml/itemProps558.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559.xml><?xml version="1.0" encoding="utf-8"?>
<ds:datastoreItem xmlns:ds="http://schemas.openxmlformats.org/officeDocument/2006/customXml" ds:itemID="{4F51EDFF-03AF-4EAD-8AA6-79379C9D48E1}">
  <ds:schemaRefs>
    <ds:schemaRef ds:uri="http://schemas.microsoft.com/VisualStudio/2011/storyboarding/control"/>
  </ds:schemaRefs>
</ds:datastoreItem>
</file>

<file path=customXml/itemProps56.xml><?xml version="1.0" encoding="utf-8"?>
<ds:datastoreItem xmlns:ds="http://schemas.openxmlformats.org/officeDocument/2006/customXml" ds:itemID="{5D805F80-6F84-420C-AAB7-A3416587F109}">
  <ds:schemaRefs>
    <ds:schemaRef ds:uri="http://schemas.microsoft.com/VisualStudio/2011/storyboarding/control"/>
  </ds:schemaRefs>
</ds:datastoreItem>
</file>

<file path=customXml/itemProps560.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561.xml><?xml version="1.0" encoding="utf-8"?>
<ds:datastoreItem xmlns:ds="http://schemas.openxmlformats.org/officeDocument/2006/customXml" ds:itemID="{DC00FD5E-6751-498A-8288-809AA26667B7}">
  <ds:schemaRefs>
    <ds:schemaRef ds:uri="http://schemas.microsoft.com/VisualStudio/2011/storyboarding/control"/>
  </ds:schemaRefs>
</ds:datastoreItem>
</file>

<file path=customXml/itemProps562.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563.xml><?xml version="1.0" encoding="utf-8"?>
<ds:datastoreItem xmlns:ds="http://schemas.openxmlformats.org/officeDocument/2006/customXml" ds:itemID="{83EEF47A-F85E-4870-844C-4B4D5D7223D0}">
  <ds:schemaRefs>
    <ds:schemaRef ds:uri="http://schemas.microsoft.com/VisualStudio/2011/storyboarding/control"/>
  </ds:schemaRefs>
</ds:datastoreItem>
</file>

<file path=customXml/itemProps564.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565.xml><?xml version="1.0" encoding="utf-8"?>
<ds:datastoreItem xmlns:ds="http://schemas.openxmlformats.org/officeDocument/2006/customXml" ds:itemID="{C35452BA-74F5-4DA0-B470-F47CD368AB2E}">
  <ds:schemaRefs>
    <ds:schemaRef ds:uri="http://schemas.microsoft.com/VisualStudio/2011/storyboarding/control"/>
  </ds:schemaRefs>
</ds:datastoreItem>
</file>

<file path=customXml/itemProps566.xml><?xml version="1.0" encoding="utf-8"?>
<ds:datastoreItem xmlns:ds="http://schemas.openxmlformats.org/officeDocument/2006/customXml" ds:itemID="{C8A29E9A-7B4A-4C75-9B93-41E76A1CB4D9}">
  <ds:schemaRefs>
    <ds:schemaRef ds:uri="http://schemas.microsoft.com/VisualStudio/2011/storyboarding/control"/>
  </ds:schemaRefs>
</ds:datastoreItem>
</file>

<file path=customXml/itemProps567.xml><?xml version="1.0" encoding="utf-8"?>
<ds:datastoreItem xmlns:ds="http://schemas.openxmlformats.org/officeDocument/2006/customXml" ds:itemID="{F0FE20C0-409D-4D1A-AAFC-5358F358DB7F}">
  <ds:schemaRefs>
    <ds:schemaRef ds:uri="http://schemas.microsoft.com/VisualStudio/2011/storyboarding/control"/>
  </ds:schemaRefs>
</ds:datastoreItem>
</file>

<file path=customXml/itemProps568.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569.xml><?xml version="1.0" encoding="utf-8"?>
<ds:datastoreItem xmlns:ds="http://schemas.openxmlformats.org/officeDocument/2006/customXml" ds:itemID="{F014EA77-99D1-4F9B-8DC5-BE33FC7504C1}">
  <ds:schemaRefs>
    <ds:schemaRef ds:uri="http://schemas.microsoft.com/VisualStudio/2011/storyboarding/control"/>
  </ds:schemaRefs>
</ds:datastoreItem>
</file>

<file path=customXml/itemProps57.xml><?xml version="1.0" encoding="utf-8"?>
<ds:datastoreItem xmlns:ds="http://schemas.openxmlformats.org/officeDocument/2006/customXml" ds:itemID="{02BB62FC-08E8-4895-AA2F-01BBE0164848}">
  <ds:schemaRefs>
    <ds:schemaRef ds:uri="http://schemas.microsoft.com/VisualStudio/2011/storyboarding/control"/>
  </ds:schemaRefs>
</ds:datastoreItem>
</file>

<file path=customXml/itemProps570.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571.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572.xml><?xml version="1.0" encoding="utf-8"?>
<ds:datastoreItem xmlns:ds="http://schemas.openxmlformats.org/officeDocument/2006/customXml" ds:itemID="{F8578BA0-209F-42AF-9F6A-601E2D105D81}">
  <ds:schemaRefs>
    <ds:schemaRef ds:uri="http://schemas.microsoft.com/VisualStudio/2011/storyboarding/control"/>
  </ds:schemaRefs>
</ds:datastoreItem>
</file>

<file path=customXml/itemProps573.xml><?xml version="1.0" encoding="utf-8"?>
<ds:datastoreItem xmlns:ds="http://schemas.openxmlformats.org/officeDocument/2006/customXml" ds:itemID="{3EA1C5ED-2CEB-48F2-A2F9-56A529F92237}">
  <ds:schemaRefs>
    <ds:schemaRef ds:uri="http://schemas.microsoft.com/VisualStudio/2011/storyboarding/control"/>
  </ds:schemaRefs>
</ds:datastoreItem>
</file>

<file path=customXml/itemProps574.xml><?xml version="1.0" encoding="utf-8"?>
<ds:datastoreItem xmlns:ds="http://schemas.openxmlformats.org/officeDocument/2006/customXml" ds:itemID="{509A4E10-6F38-42EC-A540-E2B9E4C16AFC}">
  <ds:schemaRefs>
    <ds:schemaRef ds:uri="http://schemas.microsoft.com/VisualStudio/2011/storyboarding/control"/>
  </ds:schemaRefs>
</ds:datastoreItem>
</file>

<file path=customXml/itemProps575.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576.xml><?xml version="1.0" encoding="utf-8"?>
<ds:datastoreItem xmlns:ds="http://schemas.openxmlformats.org/officeDocument/2006/customXml" ds:itemID="{670F6FD6-0042-4AD6-86CB-141668108750}">
  <ds:schemaRefs>
    <ds:schemaRef ds:uri="http://schemas.microsoft.com/VisualStudio/2011/storyboarding/control"/>
  </ds:schemaRefs>
</ds:datastoreItem>
</file>

<file path=customXml/itemProps577.xml><?xml version="1.0" encoding="utf-8"?>
<ds:datastoreItem xmlns:ds="http://schemas.openxmlformats.org/officeDocument/2006/customXml" ds:itemID="{C369F0B3-75D5-4518-8183-2C0BC7159AD7}">
  <ds:schemaRefs>
    <ds:schemaRef ds:uri="http://schemas.microsoft.com/VisualStudio/2011/storyboarding/control"/>
  </ds:schemaRefs>
</ds:datastoreItem>
</file>

<file path=customXml/itemProps578.xml><?xml version="1.0" encoding="utf-8"?>
<ds:datastoreItem xmlns:ds="http://schemas.openxmlformats.org/officeDocument/2006/customXml" ds:itemID="{DAB6E3DD-BD29-4744-A113-441021BA50A9}">
  <ds:schemaRefs>
    <ds:schemaRef ds:uri="http://schemas.microsoft.com/VisualStudio/2011/storyboarding/control"/>
  </ds:schemaRefs>
</ds:datastoreItem>
</file>

<file path=customXml/itemProps579.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58.xml><?xml version="1.0" encoding="utf-8"?>
<ds:datastoreItem xmlns:ds="http://schemas.openxmlformats.org/officeDocument/2006/customXml" ds:itemID="{9744B1C2-6577-4E84-BBF9-6B97DD7B71EB}">
  <ds:schemaRefs>
    <ds:schemaRef ds:uri="http://schemas.microsoft.com/VisualStudio/2011/storyboarding/control"/>
  </ds:schemaRefs>
</ds:datastoreItem>
</file>

<file path=customXml/itemProps580.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581.xml><?xml version="1.0" encoding="utf-8"?>
<ds:datastoreItem xmlns:ds="http://schemas.openxmlformats.org/officeDocument/2006/customXml" ds:itemID="{EA6811EC-7A52-4888-B410-9AF82A171741}">
  <ds:schemaRefs>
    <ds:schemaRef ds:uri="http://schemas.microsoft.com/VisualStudio/2011/storyboarding/control"/>
  </ds:schemaRefs>
</ds:datastoreItem>
</file>

<file path=customXml/itemProps582.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583.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584.xml><?xml version="1.0" encoding="utf-8"?>
<ds:datastoreItem xmlns:ds="http://schemas.openxmlformats.org/officeDocument/2006/customXml" ds:itemID="{3227301F-A974-4E3C-9E26-528C01AA790A}">
  <ds:schemaRefs>
    <ds:schemaRef ds:uri="http://schemas.microsoft.com/VisualStudio/2011/storyboarding/control"/>
  </ds:schemaRefs>
</ds:datastoreItem>
</file>

<file path=customXml/itemProps585.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586.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587.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588.xml><?xml version="1.0" encoding="utf-8"?>
<ds:datastoreItem xmlns:ds="http://schemas.openxmlformats.org/officeDocument/2006/customXml" ds:itemID="{E9FE8D30-2BDC-4D69-91D8-F5DFF11543C1}">
  <ds:schemaRefs>
    <ds:schemaRef ds:uri="http://schemas.microsoft.com/VisualStudio/2011/storyboarding/control"/>
  </ds:schemaRefs>
</ds:datastoreItem>
</file>

<file path=customXml/itemProps589.xml><?xml version="1.0" encoding="utf-8"?>
<ds:datastoreItem xmlns:ds="http://schemas.openxmlformats.org/officeDocument/2006/customXml" ds:itemID="{7584EC95-BC2A-4014-9A8D-8F6A3B2EC4B4}">
  <ds:schemaRefs>
    <ds:schemaRef ds:uri="http://schemas.microsoft.com/VisualStudio/2011/storyboarding/control"/>
  </ds:schemaRefs>
</ds:datastoreItem>
</file>

<file path=customXml/itemProps59.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590.xml><?xml version="1.0" encoding="utf-8"?>
<ds:datastoreItem xmlns:ds="http://schemas.openxmlformats.org/officeDocument/2006/customXml" ds:itemID="{18DDEBB9-D866-49FD-9685-E62B70321D40}">
  <ds:schemaRefs>
    <ds:schemaRef ds:uri="http://schemas.microsoft.com/VisualStudio/2011/storyboarding/control"/>
  </ds:schemaRefs>
</ds:datastoreItem>
</file>

<file path=customXml/itemProps591.xml><?xml version="1.0" encoding="utf-8"?>
<ds:datastoreItem xmlns:ds="http://schemas.openxmlformats.org/officeDocument/2006/customXml" ds:itemID="{3D3B6879-2447-48B5-A78E-B3CFD7C7B5F1}">
  <ds:schemaRefs>
    <ds:schemaRef ds:uri="http://schemas.microsoft.com/VisualStudio/2011/storyboarding/control"/>
  </ds:schemaRefs>
</ds:datastoreItem>
</file>

<file path=customXml/itemProps592.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593.xml><?xml version="1.0" encoding="utf-8"?>
<ds:datastoreItem xmlns:ds="http://schemas.openxmlformats.org/officeDocument/2006/customXml" ds:itemID="{2495F4E0-E1E5-474D-A1ED-E6B0FBAD4A2E}">
  <ds:schemaRefs>
    <ds:schemaRef ds:uri="http://schemas.microsoft.com/VisualStudio/2011/storyboarding/control"/>
  </ds:schemaRefs>
</ds:datastoreItem>
</file>

<file path=customXml/itemProps594.xml><?xml version="1.0" encoding="utf-8"?>
<ds:datastoreItem xmlns:ds="http://schemas.openxmlformats.org/officeDocument/2006/customXml" ds:itemID="{5BA308FC-F2CE-4220-A330-83D87D41DAAC}">
  <ds:schemaRefs>
    <ds:schemaRef ds:uri="http://schemas.microsoft.com/VisualStudio/2011/storyboarding/control"/>
  </ds:schemaRefs>
</ds:datastoreItem>
</file>

<file path=customXml/itemProps595.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596.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597.xml><?xml version="1.0" encoding="utf-8"?>
<ds:datastoreItem xmlns:ds="http://schemas.openxmlformats.org/officeDocument/2006/customXml" ds:itemID="{28B0666D-497D-42C8-8A5E-21DC62A47B8E}">
  <ds:schemaRefs>
    <ds:schemaRef ds:uri="http://schemas.microsoft.com/VisualStudio/2011/storyboarding/control"/>
  </ds:schemaRefs>
</ds:datastoreItem>
</file>

<file path=customXml/itemProps598.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599.xml><?xml version="1.0" encoding="utf-8"?>
<ds:datastoreItem xmlns:ds="http://schemas.openxmlformats.org/officeDocument/2006/customXml" ds:itemID="{B8726844-E011-4C8C-BF10-76807355760F}">
  <ds:schemaRefs>
    <ds:schemaRef ds:uri="http://schemas.microsoft.com/VisualStudio/2011/storyboarding/control"/>
  </ds:schemaRefs>
</ds:datastoreItem>
</file>

<file path=customXml/itemProps6.xml><?xml version="1.0" encoding="utf-8"?>
<ds:datastoreItem xmlns:ds="http://schemas.openxmlformats.org/officeDocument/2006/customXml" ds:itemID="{3C4A2680-149A-478E-9AC8-CA61637E6EE0}">
  <ds:schemaRefs>
    <ds:schemaRef ds:uri="http://schemas.microsoft.com/VisualStudio/2011/storyboarding/control"/>
  </ds:schemaRefs>
</ds:datastoreItem>
</file>

<file path=customXml/itemProps60.xml><?xml version="1.0" encoding="utf-8"?>
<ds:datastoreItem xmlns:ds="http://schemas.openxmlformats.org/officeDocument/2006/customXml" ds:itemID="{B269237B-4BB1-4423-939C-982F1CB8CD7E}">
  <ds:schemaRefs>
    <ds:schemaRef ds:uri="http://schemas.microsoft.com/VisualStudio/2011/storyboarding/control"/>
  </ds:schemaRefs>
</ds:datastoreItem>
</file>

<file path=customXml/itemProps600.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601.xml><?xml version="1.0" encoding="utf-8"?>
<ds:datastoreItem xmlns:ds="http://schemas.openxmlformats.org/officeDocument/2006/customXml" ds:itemID="{5C5CD936-2363-4012-877F-10DA5FF6166B}">
  <ds:schemaRefs>
    <ds:schemaRef ds:uri="http://schemas.microsoft.com/VisualStudio/2011/storyboarding/control"/>
  </ds:schemaRefs>
</ds:datastoreItem>
</file>

<file path=customXml/itemProps602.xml><?xml version="1.0" encoding="utf-8"?>
<ds:datastoreItem xmlns:ds="http://schemas.openxmlformats.org/officeDocument/2006/customXml" ds:itemID="{A1D1B3AD-1CDD-4A49-83A7-243B2F09AC6F}">
  <ds:schemaRefs>
    <ds:schemaRef ds:uri="http://schemas.microsoft.com/VisualStudio/2011/storyboarding/control"/>
  </ds:schemaRefs>
</ds:datastoreItem>
</file>

<file path=customXml/itemProps603.xml><?xml version="1.0" encoding="utf-8"?>
<ds:datastoreItem xmlns:ds="http://schemas.openxmlformats.org/officeDocument/2006/customXml" ds:itemID="{4694B9F6-7061-4411-AE9B-CB3BFF0D9EF0}">
  <ds:schemaRefs>
    <ds:schemaRef ds:uri="http://schemas.microsoft.com/VisualStudio/2011/storyboarding/control"/>
  </ds:schemaRefs>
</ds:datastoreItem>
</file>

<file path=customXml/itemProps604.xml><?xml version="1.0" encoding="utf-8"?>
<ds:datastoreItem xmlns:ds="http://schemas.openxmlformats.org/officeDocument/2006/customXml" ds:itemID="{04F8EC7A-B426-4433-B864-3C303AA0C79D}">
  <ds:schemaRefs>
    <ds:schemaRef ds:uri="http://schemas.microsoft.com/VisualStudio/2011/storyboarding/control"/>
  </ds:schemaRefs>
</ds:datastoreItem>
</file>

<file path=customXml/itemProps605.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606.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607.xml><?xml version="1.0" encoding="utf-8"?>
<ds:datastoreItem xmlns:ds="http://schemas.openxmlformats.org/officeDocument/2006/customXml" ds:itemID="{C8BCCA8D-5E2E-46BB-8F0C-408B33D06955}">
  <ds:schemaRefs>
    <ds:schemaRef ds:uri="http://schemas.microsoft.com/VisualStudio/2011/storyboarding/control"/>
  </ds:schemaRefs>
</ds:datastoreItem>
</file>

<file path=customXml/itemProps608.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609.xml><?xml version="1.0" encoding="utf-8"?>
<ds:datastoreItem xmlns:ds="http://schemas.openxmlformats.org/officeDocument/2006/customXml" ds:itemID="{814D098A-61AD-42B0-BC98-23D80F5F17D6}">
  <ds:schemaRefs>
    <ds:schemaRef ds:uri="http://schemas.microsoft.com/VisualStudio/2011/storyboarding/control"/>
  </ds:schemaRefs>
</ds:datastoreItem>
</file>

<file path=customXml/itemProps61.xml><?xml version="1.0" encoding="utf-8"?>
<ds:datastoreItem xmlns:ds="http://schemas.openxmlformats.org/officeDocument/2006/customXml" ds:itemID="{D5E15DBF-7BA0-4B21-ADAD-538937EB799C}">
  <ds:schemaRefs>
    <ds:schemaRef ds:uri="http://schemas.microsoft.com/VisualStudio/2011/storyboarding/control"/>
  </ds:schemaRefs>
</ds:datastoreItem>
</file>

<file path=customXml/itemProps610.xml><?xml version="1.0" encoding="utf-8"?>
<ds:datastoreItem xmlns:ds="http://schemas.openxmlformats.org/officeDocument/2006/customXml" ds:itemID="{A7C7BD19-C938-4239-BD4A-B06F30158EE2}">
  <ds:schemaRefs>
    <ds:schemaRef ds:uri="http://schemas.microsoft.com/VisualStudio/2011/storyboarding/control"/>
  </ds:schemaRefs>
</ds:datastoreItem>
</file>

<file path=customXml/itemProps611.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612.xml><?xml version="1.0" encoding="utf-8"?>
<ds:datastoreItem xmlns:ds="http://schemas.openxmlformats.org/officeDocument/2006/customXml" ds:itemID="{D1BED1E2-98F1-4268-BFDD-C07C3FA648A1}">
  <ds:schemaRefs>
    <ds:schemaRef ds:uri="http://schemas.microsoft.com/VisualStudio/2011/storyboarding/control"/>
  </ds:schemaRefs>
</ds:datastoreItem>
</file>

<file path=customXml/itemProps613.xml><?xml version="1.0" encoding="utf-8"?>
<ds:datastoreItem xmlns:ds="http://schemas.openxmlformats.org/officeDocument/2006/customXml" ds:itemID="{CA828B5D-2897-4C48-A3BA-1E238EAC5BA4}">
  <ds:schemaRefs>
    <ds:schemaRef ds:uri="http://schemas.microsoft.com/VisualStudio/2011/storyboarding/control"/>
  </ds:schemaRefs>
</ds:datastoreItem>
</file>

<file path=customXml/itemProps614.xml><?xml version="1.0" encoding="utf-8"?>
<ds:datastoreItem xmlns:ds="http://schemas.openxmlformats.org/officeDocument/2006/customXml" ds:itemID="{3DFCDD95-187B-466E-B3C8-4C12CC5F1260}">
  <ds:schemaRefs>
    <ds:schemaRef ds:uri="http://schemas.microsoft.com/VisualStudio/2011/storyboarding/control"/>
  </ds:schemaRefs>
</ds:datastoreItem>
</file>

<file path=customXml/itemProps615.xml><?xml version="1.0" encoding="utf-8"?>
<ds:datastoreItem xmlns:ds="http://schemas.openxmlformats.org/officeDocument/2006/customXml" ds:itemID="{4E122A76-D1F8-479B-BDC6-E496FD953316}">
  <ds:schemaRefs>
    <ds:schemaRef ds:uri="http://schemas.microsoft.com/VisualStudio/2011/storyboarding/control"/>
  </ds:schemaRefs>
</ds:datastoreItem>
</file>

<file path=customXml/itemProps616.xml><?xml version="1.0" encoding="utf-8"?>
<ds:datastoreItem xmlns:ds="http://schemas.openxmlformats.org/officeDocument/2006/customXml" ds:itemID="{037FE088-CD23-42C4-A8C8-F66D7F415CCE}">
  <ds:schemaRefs>
    <ds:schemaRef ds:uri="http://schemas.microsoft.com/VisualStudio/2011/storyboarding/control"/>
  </ds:schemaRefs>
</ds:datastoreItem>
</file>

<file path=customXml/itemProps617.xml><?xml version="1.0" encoding="utf-8"?>
<ds:datastoreItem xmlns:ds="http://schemas.openxmlformats.org/officeDocument/2006/customXml" ds:itemID="{275D2F19-329B-4A8A-80AD-E02FA749DA76}">
  <ds:schemaRefs>
    <ds:schemaRef ds:uri="http://schemas.microsoft.com/VisualStudio/2011/storyboarding/control"/>
  </ds:schemaRefs>
</ds:datastoreItem>
</file>

<file path=customXml/itemProps618.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619.xml><?xml version="1.0" encoding="utf-8"?>
<ds:datastoreItem xmlns:ds="http://schemas.openxmlformats.org/officeDocument/2006/customXml" ds:itemID="{29B0C1CA-6478-4B86-AC41-6AEBB8266465}">
  <ds:schemaRefs>
    <ds:schemaRef ds:uri="http://schemas.microsoft.com/VisualStudio/2011/storyboarding/control"/>
  </ds:schemaRefs>
</ds:datastoreItem>
</file>

<file path=customXml/itemProps62.xml><?xml version="1.0" encoding="utf-8"?>
<ds:datastoreItem xmlns:ds="http://schemas.openxmlformats.org/officeDocument/2006/customXml" ds:itemID="{DA92D13C-BBAC-40EA-86D7-4252A79E9E53}">
  <ds:schemaRefs>
    <ds:schemaRef ds:uri="http://schemas.microsoft.com/VisualStudio/2011/storyboarding/control"/>
  </ds:schemaRefs>
</ds:datastoreItem>
</file>

<file path=customXml/itemProps620.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621.xml><?xml version="1.0" encoding="utf-8"?>
<ds:datastoreItem xmlns:ds="http://schemas.openxmlformats.org/officeDocument/2006/customXml" ds:itemID="{D4E5FC64-38CA-43E5-8FDF-2080495537D8}">
  <ds:schemaRefs>
    <ds:schemaRef ds:uri="http://schemas.microsoft.com/VisualStudio/2011/storyboarding/control"/>
  </ds:schemaRefs>
</ds:datastoreItem>
</file>

<file path=customXml/itemProps622.xml><?xml version="1.0" encoding="utf-8"?>
<ds:datastoreItem xmlns:ds="http://schemas.openxmlformats.org/officeDocument/2006/customXml" ds:itemID="{24AD9FF6-0073-48C9-A8B5-E3202824265D}">
  <ds:schemaRefs>
    <ds:schemaRef ds:uri="http://schemas.microsoft.com/VisualStudio/2011/storyboarding/control"/>
  </ds:schemaRefs>
</ds:datastoreItem>
</file>

<file path=customXml/itemProps623.xml><?xml version="1.0" encoding="utf-8"?>
<ds:datastoreItem xmlns:ds="http://schemas.openxmlformats.org/officeDocument/2006/customXml" ds:itemID="{48C78E0B-CAAA-4BD9-BE39-F06F13F3DF8F}">
  <ds:schemaRefs>
    <ds:schemaRef ds:uri="http://schemas.microsoft.com/VisualStudio/2011/storyboarding/control"/>
  </ds:schemaRefs>
</ds:datastoreItem>
</file>

<file path=customXml/itemProps624.xml><?xml version="1.0" encoding="utf-8"?>
<ds:datastoreItem xmlns:ds="http://schemas.openxmlformats.org/officeDocument/2006/customXml" ds:itemID="{A6E7F782-9CFA-4C99-9046-958204D11111}">
  <ds:schemaRefs>
    <ds:schemaRef ds:uri="http://schemas.microsoft.com/VisualStudio/2011/storyboarding/control"/>
  </ds:schemaRefs>
</ds:datastoreItem>
</file>

<file path=customXml/itemProps625.xml><?xml version="1.0" encoding="utf-8"?>
<ds:datastoreItem xmlns:ds="http://schemas.openxmlformats.org/officeDocument/2006/customXml" ds:itemID="{6F9D407A-A90F-46A4-AFF2-3C8B4583FA49}">
  <ds:schemaRefs>
    <ds:schemaRef ds:uri="http://schemas.microsoft.com/VisualStudio/2011/storyboarding/control"/>
  </ds:schemaRefs>
</ds:datastoreItem>
</file>

<file path=customXml/itemProps626.xml><?xml version="1.0" encoding="utf-8"?>
<ds:datastoreItem xmlns:ds="http://schemas.openxmlformats.org/officeDocument/2006/customXml" ds:itemID="{75CA37A0-8AA9-423F-9893-4BD05659E7C0}">
  <ds:schemaRefs>
    <ds:schemaRef ds:uri="http://schemas.microsoft.com/VisualStudio/2011/storyboarding/control"/>
  </ds:schemaRefs>
</ds:datastoreItem>
</file>

<file path=customXml/itemProps627.xml><?xml version="1.0" encoding="utf-8"?>
<ds:datastoreItem xmlns:ds="http://schemas.openxmlformats.org/officeDocument/2006/customXml" ds:itemID="{A3CAD061-0F79-4A57-AAE2-4275B3656728}">
  <ds:schemaRefs>
    <ds:schemaRef ds:uri="http://schemas.microsoft.com/VisualStudio/2011/storyboarding/control"/>
  </ds:schemaRefs>
</ds:datastoreItem>
</file>

<file path=customXml/itemProps628.xml><?xml version="1.0" encoding="utf-8"?>
<ds:datastoreItem xmlns:ds="http://schemas.openxmlformats.org/officeDocument/2006/customXml" ds:itemID="{B71EC353-7EF4-4DBB-BA33-193DE4C8D0F9}">
  <ds:schemaRefs>
    <ds:schemaRef ds:uri="http://schemas.microsoft.com/VisualStudio/2011/storyboarding/control"/>
  </ds:schemaRefs>
</ds:datastoreItem>
</file>

<file path=customXml/itemProps629.xml><?xml version="1.0" encoding="utf-8"?>
<ds:datastoreItem xmlns:ds="http://schemas.openxmlformats.org/officeDocument/2006/customXml" ds:itemID="{26BA5441-070E-4982-A47F-9E322ED0B7BC}">
  <ds:schemaRefs>
    <ds:schemaRef ds:uri="http://schemas.microsoft.com/VisualStudio/2011/storyboarding/control"/>
  </ds:schemaRefs>
</ds:datastoreItem>
</file>

<file path=customXml/itemProps63.xml><?xml version="1.0" encoding="utf-8"?>
<ds:datastoreItem xmlns:ds="http://schemas.openxmlformats.org/officeDocument/2006/customXml" ds:itemID="{8CD7B071-A0E5-4876-9AE4-7A6B6679527F}">
  <ds:schemaRefs>
    <ds:schemaRef ds:uri="http://schemas.microsoft.com/VisualStudio/2011/storyboarding/control"/>
  </ds:schemaRefs>
</ds:datastoreItem>
</file>

<file path=customXml/itemProps630.xml><?xml version="1.0" encoding="utf-8"?>
<ds:datastoreItem xmlns:ds="http://schemas.openxmlformats.org/officeDocument/2006/customXml" ds:itemID="{EB6D2A6C-234B-45EF-BB61-0E6C5360EB79}">
  <ds:schemaRefs>
    <ds:schemaRef ds:uri="http://schemas.microsoft.com/VisualStudio/2011/storyboarding/control"/>
  </ds:schemaRefs>
</ds:datastoreItem>
</file>

<file path=customXml/itemProps631.xml><?xml version="1.0" encoding="utf-8"?>
<ds:datastoreItem xmlns:ds="http://schemas.openxmlformats.org/officeDocument/2006/customXml" ds:itemID="{11FDE4F1-A431-4736-8AED-35695605C8E2}">
  <ds:schemaRefs>
    <ds:schemaRef ds:uri="http://schemas.microsoft.com/VisualStudio/2011/storyboarding/control"/>
  </ds:schemaRefs>
</ds:datastoreItem>
</file>

<file path=customXml/itemProps632.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633.xml><?xml version="1.0" encoding="utf-8"?>
<ds:datastoreItem xmlns:ds="http://schemas.openxmlformats.org/officeDocument/2006/customXml" ds:itemID="{4ED88002-31EA-4B52-B0DA-7BDCB1F0A03F}">
  <ds:schemaRefs>
    <ds:schemaRef ds:uri="http://schemas.microsoft.com/VisualStudio/2011/storyboarding/control"/>
  </ds:schemaRefs>
</ds:datastoreItem>
</file>

<file path=customXml/itemProps634.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635.xml><?xml version="1.0" encoding="utf-8"?>
<ds:datastoreItem xmlns:ds="http://schemas.openxmlformats.org/officeDocument/2006/customXml" ds:itemID="{812CF475-116D-400B-AF7B-E50C91E2293E}">
  <ds:schemaRefs>
    <ds:schemaRef ds:uri="http://schemas.microsoft.com/VisualStudio/2011/storyboarding/control"/>
  </ds:schemaRefs>
</ds:datastoreItem>
</file>

<file path=customXml/itemProps636.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637.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638.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639.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64.xml><?xml version="1.0" encoding="utf-8"?>
<ds:datastoreItem xmlns:ds="http://schemas.openxmlformats.org/officeDocument/2006/customXml" ds:itemID="{BFBA0C05-2BE0-421D-AA36-3DC0454036B3}">
  <ds:schemaRefs>
    <ds:schemaRef ds:uri="http://schemas.microsoft.com/VisualStudio/2011/storyboarding/control"/>
  </ds:schemaRefs>
</ds:datastoreItem>
</file>

<file path=customXml/itemProps640.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641.xml><?xml version="1.0" encoding="utf-8"?>
<ds:datastoreItem xmlns:ds="http://schemas.openxmlformats.org/officeDocument/2006/customXml" ds:itemID="{A6FB2492-C98A-45CF-A7BC-8331BFFB1715}">
  <ds:schemaRefs>
    <ds:schemaRef ds:uri="http://schemas.microsoft.com/VisualStudio/2011/storyboarding/control"/>
  </ds:schemaRefs>
</ds:datastoreItem>
</file>

<file path=customXml/itemProps642.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643.xml><?xml version="1.0" encoding="utf-8"?>
<ds:datastoreItem xmlns:ds="http://schemas.openxmlformats.org/officeDocument/2006/customXml" ds:itemID="{01CB6126-5A18-4CBE-A9B5-7C176FFEC91A}">
  <ds:schemaRefs>
    <ds:schemaRef ds:uri="http://schemas.microsoft.com/VisualStudio/2011/storyboarding/control"/>
  </ds:schemaRefs>
</ds:datastoreItem>
</file>

<file path=customXml/itemProps644.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645.xml><?xml version="1.0" encoding="utf-8"?>
<ds:datastoreItem xmlns:ds="http://schemas.openxmlformats.org/officeDocument/2006/customXml" ds:itemID="{202B6D21-A902-4AB3-94A0-8312F9BD409E}">
  <ds:schemaRefs>
    <ds:schemaRef ds:uri="http://schemas.microsoft.com/VisualStudio/2011/storyboarding/control"/>
  </ds:schemaRefs>
</ds:datastoreItem>
</file>

<file path=customXml/itemProps646.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647.xml><?xml version="1.0" encoding="utf-8"?>
<ds:datastoreItem xmlns:ds="http://schemas.openxmlformats.org/officeDocument/2006/customXml" ds:itemID="{42768894-1F39-4001-9610-A05410F33C7E}">
  <ds:schemaRefs>
    <ds:schemaRef ds:uri="http://schemas.microsoft.com/VisualStudio/2011/storyboarding/control"/>
  </ds:schemaRefs>
</ds:datastoreItem>
</file>

<file path=customXml/itemProps648.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649.xml><?xml version="1.0" encoding="utf-8"?>
<ds:datastoreItem xmlns:ds="http://schemas.openxmlformats.org/officeDocument/2006/customXml" ds:itemID="{00493C57-1717-41DE-8D66-3DA1F8BC3E65}">
  <ds:schemaRefs>
    <ds:schemaRef ds:uri="http://schemas.microsoft.com/VisualStudio/2011/storyboarding/control"/>
  </ds:schemaRefs>
</ds:datastoreItem>
</file>

<file path=customXml/itemProps65.xml><?xml version="1.0" encoding="utf-8"?>
<ds:datastoreItem xmlns:ds="http://schemas.openxmlformats.org/officeDocument/2006/customXml" ds:itemID="{047B9F7E-5FD2-49FB-8432-0EEB9CB3B745}">
  <ds:schemaRefs>
    <ds:schemaRef ds:uri="http://schemas.microsoft.com/VisualStudio/2011/storyboarding/control"/>
  </ds:schemaRefs>
</ds:datastoreItem>
</file>

<file path=customXml/itemProps650.xml><?xml version="1.0" encoding="utf-8"?>
<ds:datastoreItem xmlns:ds="http://schemas.openxmlformats.org/officeDocument/2006/customXml" ds:itemID="{B46098DC-A97F-4863-BEE8-2B1E58C48016}">
  <ds:schemaRefs>
    <ds:schemaRef ds:uri="http://schemas.microsoft.com/VisualStudio/2011/storyboarding/control"/>
  </ds:schemaRefs>
</ds:datastoreItem>
</file>

<file path=customXml/itemProps651.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652.xml><?xml version="1.0" encoding="utf-8"?>
<ds:datastoreItem xmlns:ds="http://schemas.openxmlformats.org/officeDocument/2006/customXml" ds:itemID="{F1D4BD09-F6DB-4540-9F30-62A74BB4B9CB}">
  <ds:schemaRefs>
    <ds:schemaRef ds:uri="http://schemas.microsoft.com/VisualStudio/2011/storyboarding/control"/>
  </ds:schemaRefs>
</ds:datastoreItem>
</file>

<file path=customXml/itemProps653.xml><?xml version="1.0" encoding="utf-8"?>
<ds:datastoreItem xmlns:ds="http://schemas.openxmlformats.org/officeDocument/2006/customXml" ds:itemID="{50A0C097-B11E-4228-8592-39D24116C4B7}">
  <ds:schemaRefs>
    <ds:schemaRef ds:uri="http://schemas.microsoft.com/VisualStudio/2011/storyboarding/control"/>
  </ds:schemaRefs>
</ds:datastoreItem>
</file>

<file path=customXml/itemProps654.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655.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656.xml><?xml version="1.0" encoding="utf-8"?>
<ds:datastoreItem xmlns:ds="http://schemas.openxmlformats.org/officeDocument/2006/customXml" ds:itemID="{51139C56-C08E-4463-9199-A7402C3B7FBF}">
  <ds:schemaRefs>
    <ds:schemaRef ds:uri="http://schemas.microsoft.com/VisualStudio/2011/storyboarding/control"/>
  </ds:schemaRefs>
</ds:datastoreItem>
</file>

<file path=customXml/itemProps657.xml><?xml version="1.0" encoding="utf-8"?>
<ds:datastoreItem xmlns:ds="http://schemas.openxmlformats.org/officeDocument/2006/customXml" ds:itemID="{6DF74BDF-EE9E-49CB-A5FC-018D97DFD575}">
  <ds:schemaRefs>
    <ds:schemaRef ds:uri="http://schemas.microsoft.com/VisualStudio/2011/storyboarding/control"/>
  </ds:schemaRefs>
</ds:datastoreItem>
</file>

<file path=customXml/itemProps658.xml><?xml version="1.0" encoding="utf-8"?>
<ds:datastoreItem xmlns:ds="http://schemas.openxmlformats.org/officeDocument/2006/customXml" ds:itemID="{4C5C787D-490F-43C5-A4CF-F613942BA5C2}">
  <ds:schemaRefs>
    <ds:schemaRef ds:uri="http://schemas.microsoft.com/VisualStudio/2011/storyboarding/control"/>
  </ds:schemaRefs>
</ds:datastoreItem>
</file>

<file path=customXml/itemProps659.xml><?xml version="1.0" encoding="utf-8"?>
<ds:datastoreItem xmlns:ds="http://schemas.openxmlformats.org/officeDocument/2006/customXml" ds:itemID="{6C019A26-FB85-4189-A1B0-F2817BA55471}">
  <ds:schemaRefs>
    <ds:schemaRef ds:uri="http://schemas.microsoft.com/VisualStudio/2011/storyboarding/control"/>
  </ds:schemaRefs>
</ds:datastoreItem>
</file>

<file path=customXml/itemProps66.xml><?xml version="1.0" encoding="utf-8"?>
<ds:datastoreItem xmlns:ds="http://schemas.openxmlformats.org/officeDocument/2006/customXml" ds:itemID="{11288AFD-B8D6-412D-A46F-39C13BE66D11}">
  <ds:schemaRefs>
    <ds:schemaRef ds:uri="http://schemas.microsoft.com/VisualStudio/2011/storyboarding/control"/>
  </ds:schemaRefs>
</ds:datastoreItem>
</file>

<file path=customXml/itemProps660.xml><?xml version="1.0" encoding="utf-8"?>
<ds:datastoreItem xmlns:ds="http://schemas.openxmlformats.org/officeDocument/2006/customXml" ds:itemID="{2000751A-E09C-43D7-9B57-039C4BC32A26}">
  <ds:schemaRefs>
    <ds:schemaRef ds:uri="http://schemas.microsoft.com/VisualStudio/2011/storyboarding/control"/>
  </ds:schemaRefs>
</ds:datastoreItem>
</file>

<file path=customXml/itemProps661.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662.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663.xml><?xml version="1.0" encoding="utf-8"?>
<ds:datastoreItem xmlns:ds="http://schemas.openxmlformats.org/officeDocument/2006/customXml" ds:itemID="{6DD1B193-EB34-4F48-ABC0-84423081B1E7}">
  <ds:schemaRefs>
    <ds:schemaRef ds:uri="http://schemas.microsoft.com/VisualStudio/2011/storyboarding/control"/>
  </ds:schemaRefs>
</ds:datastoreItem>
</file>

<file path=customXml/itemProps664.xml><?xml version="1.0" encoding="utf-8"?>
<ds:datastoreItem xmlns:ds="http://schemas.openxmlformats.org/officeDocument/2006/customXml" ds:itemID="{A44AA62E-DC26-422D-A082-92632FCEE99A}">
  <ds:schemaRefs>
    <ds:schemaRef ds:uri="http://schemas.microsoft.com/VisualStudio/2011/storyboarding/control"/>
  </ds:schemaRefs>
</ds:datastoreItem>
</file>

<file path=customXml/itemProps665.xml><?xml version="1.0" encoding="utf-8"?>
<ds:datastoreItem xmlns:ds="http://schemas.openxmlformats.org/officeDocument/2006/customXml" ds:itemID="{7D9ADB57-D49A-46CA-AB5E-6C400F4ADAC5}">
  <ds:schemaRefs>
    <ds:schemaRef ds:uri="http://schemas.microsoft.com/VisualStudio/2011/storyboarding/control"/>
  </ds:schemaRefs>
</ds:datastoreItem>
</file>

<file path=customXml/itemProps666.xml><?xml version="1.0" encoding="utf-8"?>
<ds:datastoreItem xmlns:ds="http://schemas.openxmlformats.org/officeDocument/2006/customXml" ds:itemID="{3E2E6AEF-936D-4844-99C1-AC91F3F7A29B}">
  <ds:schemaRefs>
    <ds:schemaRef ds:uri="http://schemas.microsoft.com/VisualStudio/2011/storyboarding/control"/>
  </ds:schemaRefs>
</ds:datastoreItem>
</file>

<file path=customXml/itemProps667.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668.xml><?xml version="1.0" encoding="utf-8"?>
<ds:datastoreItem xmlns:ds="http://schemas.openxmlformats.org/officeDocument/2006/customXml" ds:itemID="{B6628D76-7A8E-4232-AFBE-32684564C19B}">
  <ds:schemaRefs>
    <ds:schemaRef ds:uri="http://schemas.microsoft.com/VisualStudio/2011/storyboarding/control"/>
  </ds:schemaRefs>
</ds:datastoreItem>
</file>

<file path=customXml/itemProps669.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67.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670.xml><?xml version="1.0" encoding="utf-8"?>
<ds:datastoreItem xmlns:ds="http://schemas.openxmlformats.org/officeDocument/2006/customXml" ds:itemID="{93F47B01-90A2-4567-B103-007ACB026EA2}">
  <ds:schemaRefs>
    <ds:schemaRef ds:uri="http://schemas.microsoft.com/VisualStudio/2011/storyboarding/control"/>
  </ds:schemaRefs>
</ds:datastoreItem>
</file>

<file path=customXml/itemProps671.xml><?xml version="1.0" encoding="utf-8"?>
<ds:datastoreItem xmlns:ds="http://schemas.openxmlformats.org/officeDocument/2006/customXml" ds:itemID="{A7B6C0D9-20BF-4264-A398-35582F9FC552}">
  <ds:schemaRefs>
    <ds:schemaRef ds:uri="http://schemas.microsoft.com/VisualStudio/2011/storyboarding/control"/>
  </ds:schemaRefs>
</ds:datastoreItem>
</file>

<file path=customXml/itemProps672.xml><?xml version="1.0" encoding="utf-8"?>
<ds:datastoreItem xmlns:ds="http://schemas.openxmlformats.org/officeDocument/2006/customXml" ds:itemID="{AFD226BC-EB05-4472-9A83-3630FC4EE935}">
  <ds:schemaRefs>
    <ds:schemaRef ds:uri="http://schemas.microsoft.com/VisualStudio/2011/storyboarding/control"/>
  </ds:schemaRefs>
</ds:datastoreItem>
</file>

<file path=customXml/itemProps673.xml><?xml version="1.0" encoding="utf-8"?>
<ds:datastoreItem xmlns:ds="http://schemas.openxmlformats.org/officeDocument/2006/customXml" ds:itemID="{003ED619-E3CD-477D-8C33-D42263004269}">
  <ds:schemaRefs>
    <ds:schemaRef ds:uri="http://schemas.microsoft.com/VisualStudio/2011/storyboarding/control"/>
  </ds:schemaRefs>
</ds:datastoreItem>
</file>

<file path=customXml/itemProps674.xml><?xml version="1.0" encoding="utf-8"?>
<ds:datastoreItem xmlns:ds="http://schemas.openxmlformats.org/officeDocument/2006/customXml" ds:itemID="{95444A02-B3CF-4DD0-9646-7A439D637530}">
  <ds:schemaRefs>
    <ds:schemaRef ds:uri="http://schemas.microsoft.com/VisualStudio/2011/storyboarding/control"/>
  </ds:schemaRefs>
</ds:datastoreItem>
</file>

<file path=customXml/itemProps675.xml><?xml version="1.0" encoding="utf-8"?>
<ds:datastoreItem xmlns:ds="http://schemas.openxmlformats.org/officeDocument/2006/customXml" ds:itemID="{AF7F5688-4555-42BB-B5AA-B50391782707}">
  <ds:schemaRefs>
    <ds:schemaRef ds:uri="http://schemas.microsoft.com/VisualStudio/2011/storyboarding/control"/>
  </ds:schemaRefs>
</ds:datastoreItem>
</file>

<file path=customXml/itemProps676.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677.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678.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679.xml><?xml version="1.0" encoding="utf-8"?>
<ds:datastoreItem xmlns:ds="http://schemas.openxmlformats.org/officeDocument/2006/customXml" ds:itemID="{B1992787-AE74-48B8-9855-FBFB09AE30AB}">
  <ds:schemaRefs>
    <ds:schemaRef ds:uri="http://schemas.microsoft.com/VisualStudio/2011/storyboarding/control"/>
  </ds:schemaRefs>
</ds:datastoreItem>
</file>

<file path=customXml/itemProps68.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680.xml><?xml version="1.0" encoding="utf-8"?>
<ds:datastoreItem xmlns:ds="http://schemas.openxmlformats.org/officeDocument/2006/customXml" ds:itemID="{DBA5AEBE-F6F4-41C9-BCE5-0F5FEB594F85}">
  <ds:schemaRefs>
    <ds:schemaRef ds:uri="http://schemas.microsoft.com/VisualStudio/2011/storyboarding/control"/>
  </ds:schemaRefs>
</ds:datastoreItem>
</file>

<file path=customXml/itemProps681.xml><?xml version="1.0" encoding="utf-8"?>
<ds:datastoreItem xmlns:ds="http://schemas.openxmlformats.org/officeDocument/2006/customXml" ds:itemID="{7B492D5F-61DD-41C9-AEDE-B457F655679D}">
  <ds:schemaRefs>
    <ds:schemaRef ds:uri="http://schemas.microsoft.com/VisualStudio/2011/storyboarding/control"/>
  </ds:schemaRefs>
</ds:datastoreItem>
</file>

<file path=customXml/itemProps682.xml><?xml version="1.0" encoding="utf-8"?>
<ds:datastoreItem xmlns:ds="http://schemas.openxmlformats.org/officeDocument/2006/customXml" ds:itemID="{0ED8AA06-FE9D-4FA7-B569-A7152C82680D}">
  <ds:schemaRefs>
    <ds:schemaRef ds:uri="http://schemas.microsoft.com/VisualStudio/2011/storyboarding/control"/>
  </ds:schemaRefs>
</ds:datastoreItem>
</file>

<file path=customXml/itemProps683.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684.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685.xml><?xml version="1.0" encoding="utf-8"?>
<ds:datastoreItem xmlns:ds="http://schemas.openxmlformats.org/officeDocument/2006/customXml" ds:itemID="{2E0B776A-9447-42B7-A330-065BD5291521}">
  <ds:schemaRefs>
    <ds:schemaRef ds:uri="http://schemas.microsoft.com/VisualStudio/2011/storyboarding/control"/>
  </ds:schemaRefs>
</ds:datastoreItem>
</file>

<file path=customXml/itemProps686.xml><?xml version="1.0" encoding="utf-8"?>
<ds:datastoreItem xmlns:ds="http://schemas.openxmlformats.org/officeDocument/2006/customXml" ds:itemID="{6E183773-E726-45F1-9F6F-5AAB6987711E}">
  <ds:schemaRefs>
    <ds:schemaRef ds:uri="http://schemas.microsoft.com/VisualStudio/2011/storyboarding/control"/>
  </ds:schemaRefs>
</ds:datastoreItem>
</file>

<file path=customXml/itemProps687.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688.xml><?xml version="1.0" encoding="utf-8"?>
<ds:datastoreItem xmlns:ds="http://schemas.openxmlformats.org/officeDocument/2006/customXml" ds:itemID="{82067B8D-81F1-443F-B464-8F2938312871}">
  <ds:schemaRefs>
    <ds:schemaRef ds:uri="http://schemas.microsoft.com/VisualStudio/2011/storyboarding/control"/>
  </ds:schemaRefs>
</ds:datastoreItem>
</file>

<file path=customXml/itemProps689.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69.xml><?xml version="1.0" encoding="utf-8"?>
<ds:datastoreItem xmlns:ds="http://schemas.openxmlformats.org/officeDocument/2006/customXml" ds:itemID="{08FFC1E9-91DC-465E-8CC1-37C5443DDF5A}">
  <ds:schemaRefs>
    <ds:schemaRef ds:uri="http://schemas.microsoft.com/VisualStudio/2011/storyboarding/control"/>
  </ds:schemaRefs>
</ds:datastoreItem>
</file>

<file path=customXml/itemProps690.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691.xml><?xml version="1.0" encoding="utf-8"?>
<ds:datastoreItem xmlns:ds="http://schemas.openxmlformats.org/officeDocument/2006/customXml" ds:itemID="{431221CF-3842-4C7B-932C-599FC9FF498C}">
  <ds:schemaRefs>
    <ds:schemaRef ds:uri="http://schemas.microsoft.com/VisualStudio/2011/storyboarding/control"/>
  </ds:schemaRefs>
</ds:datastoreItem>
</file>

<file path=customXml/itemProps692.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693.xml><?xml version="1.0" encoding="utf-8"?>
<ds:datastoreItem xmlns:ds="http://schemas.openxmlformats.org/officeDocument/2006/customXml" ds:itemID="{A792DE8F-F95E-42B1-AFB4-377D2C8A5477}">
  <ds:schemaRefs>
    <ds:schemaRef ds:uri="http://schemas.microsoft.com/VisualStudio/2011/storyboarding/control"/>
  </ds:schemaRefs>
</ds:datastoreItem>
</file>

<file path=customXml/itemProps694.xml><?xml version="1.0" encoding="utf-8"?>
<ds:datastoreItem xmlns:ds="http://schemas.openxmlformats.org/officeDocument/2006/customXml" ds:itemID="{67122A9E-92CB-4027-9D25-D8E792A40E02}">
  <ds:schemaRefs>
    <ds:schemaRef ds:uri="http://schemas.microsoft.com/VisualStudio/2011/storyboarding/control"/>
  </ds:schemaRefs>
</ds:datastoreItem>
</file>

<file path=customXml/itemProps695.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696.xml><?xml version="1.0" encoding="utf-8"?>
<ds:datastoreItem xmlns:ds="http://schemas.openxmlformats.org/officeDocument/2006/customXml" ds:itemID="{18CE981E-4CB8-4E38-B5DA-A59FB1684CCD}">
  <ds:schemaRefs>
    <ds:schemaRef ds:uri="http://schemas.microsoft.com/VisualStudio/2011/storyboarding/control"/>
  </ds:schemaRefs>
</ds:datastoreItem>
</file>

<file path=customXml/itemProps697.xml><?xml version="1.0" encoding="utf-8"?>
<ds:datastoreItem xmlns:ds="http://schemas.openxmlformats.org/officeDocument/2006/customXml" ds:itemID="{89839A58-7A80-4A32-BA9B-05355A426B35}">
  <ds:schemaRefs>
    <ds:schemaRef ds:uri="http://schemas.microsoft.com/VisualStudio/2011/storyboarding/control"/>
  </ds:schemaRefs>
</ds:datastoreItem>
</file>

<file path=customXml/itemProps698.xml><?xml version="1.0" encoding="utf-8"?>
<ds:datastoreItem xmlns:ds="http://schemas.openxmlformats.org/officeDocument/2006/customXml" ds:itemID="{94590C46-8255-4ABE-8434-F0B6007D02A1}">
  <ds:schemaRefs>
    <ds:schemaRef ds:uri="http://schemas.microsoft.com/VisualStudio/2011/storyboarding/control"/>
  </ds:schemaRefs>
</ds:datastoreItem>
</file>

<file path=customXml/itemProps699.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7.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70.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700.xml><?xml version="1.0" encoding="utf-8"?>
<ds:datastoreItem xmlns:ds="http://schemas.openxmlformats.org/officeDocument/2006/customXml" ds:itemID="{EF9A368B-D3FC-4C9B-936B-2CD1419E91B1}">
  <ds:schemaRefs>
    <ds:schemaRef ds:uri="http://schemas.microsoft.com/VisualStudio/2011/storyboarding/control"/>
  </ds:schemaRefs>
</ds:datastoreItem>
</file>

<file path=customXml/itemProps701.xml><?xml version="1.0" encoding="utf-8"?>
<ds:datastoreItem xmlns:ds="http://schemas.openxmlformats.org/officeDocument/2006/customXml" ds:itemID="{5E07A9C7-935E-4FB6-9AAC-C3E4EB2F5B8A}">
  <ds:schemaRefs>
    <ds:schemaRef ds:uri="http://schemas.microsoft.com/VisualStudio/2011/storyboarding/control"/>
  </ds:schemaRefs>
</ds:datastoreItem>
</file>

<file path=customXml/itemProps702.xml><?xml version="1.0" encoding="utf-8"?>
<ds:datastoreItem xmlns:ds="http://schemas.openxmlformats.org/officeDocument/2006/customXml" ds:itemID="{7243A46A-33E8-4E85-928A-D268FD1DBC86}">
  <ds:schemaRefs>
    <ds:schemaRef ds:uri="http://schemas.microsoft.com/VisualStudio/2011/storyboarding/control"/>
  </ds:schemaRefs>
</ds:datastoreItem>
</file>

<file path=customXml/itemProps703.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704.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705.xml><?xml version="1.0" encoding="utf-8"?>
<ds:datastoreItem xmlns:ds="http://schemas.openxmlformats.org/officeDocument/2006/customXml" ds:itemID="{6A0AA9DC-2DBB-435F-A392-74AA0EA36AC2}">
  <ds:schemaRefs>
    <ds:schemaRef ds:uri="http://schemas.microsoft.com/VisualStudio/2011/storyboarding/control"/>
  </ds:schemaRefs>
</ds:datastoreItem>
</file>

<file path=customXml/itemProps706.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707.xml><?xml version="1.0" encoding="utf-8"?>
<ds:datastoreItem xmlns:ds="http://schemas.openxmlformats.org/officeDocument/2006/customXml" ds:itemID="{0CB874C3-A889-4A0C-8557-5B3CCB8D5DF9}">
  <ds:schemaRefs>
    <ds:schemaRef ds:uri="http://schemas.microsoft.com/VisualStudio/2011/storyboarding/control"/>
  </ds:schemaRefs>
</ds:datastoreItem>
</file>

<file path=customXml/itemProps708.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709.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71.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710.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711.xml><?xml version="1.0" encoding="utf-8"?>
<ds:datastoreItem xmlns:ds="http://schemas.openxmlformats.org/officeDocument/2006/customXml" ds:itemID="{70259F40-12E1-4878-A11D-4B153B43E268}">
  <ds:schemaRefs>
    <ds:schemaRef ds:uri="http://schemas.microsoft.com/VisualStudio/2011/storyboarding/control"/>
  </ds:schemaRefs>
</ds:datastoreItem>
</file>

<file path=customXml/itemProps712.xml><?xml version="1.0" encoding="utf-8"?>
<ds:datastoreItem xmlns:ds="http://schemas.openxmlformats.org/officeDocument/2006/customXml" ds:itemID="{5178079C-4727-430F-BF93-DA125EED78CB}">
  <ds:schemaRefs>
    <ds:schemaRef ds:uri="http://schemas.microsoft.com/VisualStudio/2011/storyboarding/control"/>
  </ds:schemaRefs>
</ds:datastoreItem>
</file>

<file path=customXml/itemProps713.xml><?xml version="1.0" encoding="utf-8"?>
<ds:datastoreItem xmlns:ds="http://schemas.openxmlformats.org/officeDocument/2006/customXml" ds:itemID="{0DC9E78A-B417-4451-AD15-2B27598D410A}">
  <ds:schemaRefs>
    <ds:schemaRef ds:uri="http://schemas.microsoft.com/VisualStudio/2011/storyboarding/control"/>
  </ds:schemaRefs>
</ds:datastoreItem>
</file>

<file path=customXml/itemProps714.xml><?xml version="1.0" encoding="utf-8"?>
<ds:datastoreItem xmlns:ds="http://schemas.openxmlformats.org/officeDocument/2006/customXml" ds:itemID="{CE7CF13F-A255-49A5-B8BD-65AA21A42F3F}">
  <ds:schemaRefs>
    <ds:schemaRef ds:uri="http://schemas.microsoft.com/VisualStudio/2011/storyboarding/control"/>
  </ds:schemaRefs>
</ds:datastoreItem>
</file>

<file path=customXml/itemProps715.xml><?xml version="1.0" encoding="utf-8"?>
<ds:datastoreItem xmlns:ds="http://schemas.openxmlformats.org/officeDocument/2006/customXml" ds:itemID="{A5605670-50B1-475B-871C-82313E725BB2}">
  <ds:schemaRefs>
    <ds:schemaRef ds:uri="http://schemas.microsoft.com/VisualStudio/2011/storyboarding/control"/>
  </ds:schemaRefs>
</ds:datastoreItem>
</file>

<file path=customXml/itemProps716.xml><?xml version="1.0" encoding="utf-8"?>
<ds:datastoreItem xmlns:ds="http://schemas.openxmlformats.org/officeDocument/2006/customXml" ds:itemID="{0308A29A-32BC-4586-B7D9-C9637875755D}">
  <ds:schemaRefs>
    <ds:schemaRef ds:uri="http://schemas.microsoft.com/VisualStudio/2011/storyboarding/control"/>
  </ds:schemaRefs>
</ds:datastoreItem>
</file>

<file path=customXml/itemProps717.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718.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719.xml><?xml version="1.0" encoding="utf-8"?>
<ds:datastoreItem xmlns:ds="http://schemas.openxmlformats.org/officeDocument/2006/customXml" ds:itemID="{8DA82E8A-1521-4B96-9B63-8716873E623A}">
  <ds:schemaRefs>
    <ds:schemaRef ds:uri="http://schemas.microsoft.com/VisualStudio/2011/storyboarding/control"/>
  </ds:schemaRefs>
</ds:datastoreItem>
</file>

<file path=customXml/itemProps72.xml><?xml version="1.0" encoding="utf-8"?>
<ds:datastoreItem xmlns:ds="http://schemas.openxmlformats.org/officeDocument/2006/customXml" ds:itemID="{107E44BE-B3C1-4913-8F0B-63397ACD2FC2}">
  <ds:schemaRefs>
    <ds:schemaRef ds:uri="http://schemas.microsoft.com/VisualStudio/2011/storyboarding/control"/>
  </ds:schemaRefs>
</ds:datastoreItem>
</file>

<file path=customXml/itemProps720.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721.xml><?xml version="1.0" encoding="utf-8"?>
<ds:datastoreItem xmlns:ds="http://schemas.openxmlformats.org/officeDocument/2006/customXml" ds:itemID="{2A00DAB0-8803-427F-A503-4FAC405C4BBB}">
  <ds:schemaRefs>
    <ds:schemaRef ds:uri="http://schemas.microsoft.com/VisualStudio/2011/storyboarding/control"/>
  </ds:schemaRefs>
</ds:datastoreItem>
</file>

<file path=customXml/itemProps722.xml><?xml version="1.0" encoding="utf-8"?>
<ds:datastoreItem xmlns:ds="http://schemas.openxmlformats.org/officeDocument/2006/customXml" ds:itemID="{836583C8-A994-40D6-B9C0-1EFA44D74E50}">
  <ds:schemaRefs>
    <ds:schemaRef ds:uri="http://schemas.microsoft.com/VisualStudio/2011/storyboarding/control"/>
  </ds:schemaRefs>
</ds:datastoreItem>
</file>

<file path=customXml/itemProps723.xml><?xml version="1.0" encoding="utf-8"?>
<ds:datastoreItem xmlns:ds="http://schemas.openxmlformats.org/officeDocument/2006/customXml" ds:itemID="{C2EBB808-0CA7-4A19-BFBB-5A4FC0B26FE1}">
  <ds:schemaRefs>
    <ds:schemaRef ds:uri="http://schemas.microsoft.com/VisualStudio/2011/storyboarding/control"/>
  </ds:schemaRefs>
</ds:datastoreItem>
</file>

<file path=customXml/itemProps724.xml><?xml version="1.0" encoding="utf-8"?>
<ds:datastoreItem xmlns:ds="http://schemas.openxmlformats.org/officeDocument/2006/customXml" ds:itemID="{5B2CB920-ABE2-4F45-9F0A-BB348EB0EC48}">
  <ds:schemaRefs>
    <ds:schemaRef ds:uri="http://schemas.microsoft.com/VisualStudio/2011/storyboarding/control"/>
  </ds:schemaRefs>
</ds:datastoreItem>
</file>

<file path=customXml/itemProps725.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726.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727.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728.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729.xml><?xml version="1.0" encoding="utf-8"?>
<ds:datastoreItem xmlns:ds="http://schemas.openxmlformats.org/officeDocument/2006/customXml" ds:itemID="{ABE247DE-9600-4EE1-AA6E-127EEA126A6D}">
  <ds:schemaRefs>
    <ds:schemaRef ds:uri="http://schemas.microsoft.com/VisualStudio/2011/storyboarding/control"/>
  </ds:schemaRefs>
</ds:datastoreItem>
</file>

<file path=customXml/itemProps73.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730.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731.xml><?xml version="1.0" encoding="utf-8"?>
<ds:datastoreItem xmlns:ds="http://schemas.openxmlformats.org/officeDocument/2006/customXml" ds:itemID="{EECCFECD-582C-468B-83F9-21D21AD988B4}">
  <ds:schemaRefs>
    <ds:schemaRef ds:uri="http://schemas.microsoft.com/VisualStudio/2011/storyboarding/control"/>
  </ds:schemaRefs>
</ds:datastoreItem>
</file>

<file path=customXml/itemProps732.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733.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734.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735.xml><?xml version="1.0" encoding="utf-8"?>
<ds:datastoreItem xmlns:ds="http://schemas.openxmlformats.org/officeDocument/2006/customXml" ds:itemID="{99743202-93A7-453F-B483-ACAA213EE5BC}">
  <ds:schemaRefs>
    <ds:schemaRef ds:uri="http://schemas.microsoft.com/VisualStudio/2011/storyboarding/control"/>
  </ds:schemaRefs>
</ds:datastoreItem>
</file>

<file path=customXml/itemProps736.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737.xml><?xml version="1.0" encoding="utf-8"?>
<ds:datastoreItem xmlns:ds="http://schemas.openxmlformats.org/officeDocument/2006/customXml" ds:itemID="{A5171A20-784D-4FAE-8739-B3DCB0A124E3}">
  <ds:schemaRefs>
    <ds:schemaRef ds:uri="http://schemas.microsoft.com/VisualStudio/2011/storyboarding/control"/>
  </ds:schemaRefs>
</ds:datastoreItem>
</file>

<file path=customXml/itemProps738.xml><?xml version="1.0" encoding="utf-8"?>
<ds:datastoreItem xmlns:ds="http://schemas.openxmlformats.org/officeDocument/2006/customXml" ds:itemID="{18843126-AE77-4884-A28A-36E778E4ECEB}">
  <ds:schemaRefs>
    <ds:schemaRef ds:uri="http://schemas.microsoft.com/VisualStudio/2011/storyboarding/control"/>
  </ds:schemaRefs>
</ds:datastoreItem>
</file>

<file path=customXml/itemProps739.xml><?xml version="1.0" encoding="utf-8"?>
<ds:datastoreItem xmlns:ds="http://schemas.openxmlformats.org/officeDocument/2006/customXml" ds:itemID="{60C15B63-389E-462E-A1D8-92AB23DAA892}">
  <ds:schemaRefs>
    <ds:schemaRef ds:uri="http://schemas.microsoft.com/VisualStudio/2011/storyboarding/control"/>
  </ds:schemaRefs>
</ds:datastoreItem>
</file>

<file path=customXml/itemProps74.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740.xml><?xml version="1.0" encoding="utf-8"?>
<ds:datastoreItem xmlns:ds="http://schemas.openxmlformats.org/officeDocument/2006/customXml" ds:itemID="{04E43974-FBF5-4195-A329-EC71CE9885EB}">
  <ds:schemaRefs>
    <ds:schemaRef ds:uri="http://schemas.microsoft.com/VisualStudio/2011/storyboarding/control"/>
  </ds:schemaRefs>
</ds:datastoreItem>
</file>

<file path=customXml/itemProps741.xml><?xml version="1.0" encoding="utf-8"?>
<ds:datastoreItem xmlns:ds="http://schemas.openxmlformats.org/officeDocument/2006/customXml" ds:itemID="{30E1471F-A86C-40F1-B1B5-074E81FFD9A5}">
  <ds:schemaRefs>
    <ds:schemaRef ds:uri="http://schemas.microsoft.com/VisualStudio/2011/storyboarding/control"/>
  </ds:schemaRefs>
</ds:datastoreItem>
</file>

<file path=customXml/itemProps742.xml><?xml version="1.0" encoding="utf-8"?>
<ds:datastoreItem xmlns:ds="http://schemas.openxmlformats.org/officeDocument/2006/customXml" ds:itemID="{1864BC63-5A8B-4682-95E4-D983A9BE8E7E}">
  <ds:schemaRefs>
    <ds:schemaRef ds:uri="http://schemas.microsoft.com/VisualStudio/2011/storyboarding/control"/>
  </ds:schemaRefs>
</ds:datastoreItem>
</file>

<file path=customXml/itemProps743.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744.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745.xml><?xml version="1.0" encoding="utf-8"?>
<ds:datastoreItem xmlns:ds="http://schemas.openxmlformats.org/officeDocument/2006/customXml" ds:itemID="{EADC3F25-20F6-4AE0-914A-F2CC06D00AB6}">
  <ds:schemaRefs>
    <ds:schemaRef ds:uri="http://schemas.microsoft.com/VisualStudio/2011/storyboarding/control"/>
  </ds:schemaRefs>
</ds:datastoreItem>
</file>

<file path=customXml/itemProps746.xml><?xml version="1.0" encoding="utf-8"?>
<ds:datastoreItem xmlns:ds="http://schemas.openxmlformats.org/officeDocument/2006/customXml" ds:itemID="{36FD00E3-3BA8-4882-8BE9-8F76E5CB458C}">
  <ds:schemaRefs>
    <ds:schemaRef ds:uri="http://schemas.microsoft.com/VisualStudio/2011/storyboarding/control"/>
  </ds:schemaRefs>
</ds:datastoreItem>
</file>

<file path=customXml/itemProps747.xml><?xml version="1.0" encoding="utf-8"?>
<ds:datastoreItem xmlns:ds="http://schemas.openxmlformats.org/officeDocument/2006/customXml" ds:itemID="{F1466B00-17D9-4749-AFAD-DD6A98ECA22D}">
  <ds:schemaRefs>
    <ds:schemaRef ds:uri="http://schemas.microsoft.com/VisualStudio/2011/storyboarding/control"/>
  </ds:schemaRefs>
</ds:datastoreItem>
</file>

<file path=customXml/itemProps748.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749.xml><?xml version="1.0" encoding="utf-8"?>
<ds:datastoreItem xmlns:ds="http://schemas.openxmlformats.org/officeDocument/2006/customXml" ds:itemID="{01425CEA-B976-4094-A178-A9CB54AB8E2F}">
  <ds:schemaRefs>
    <ds:schemaRef ds:uri="http://schemas.microsoft.com/VisualStudio/2011/storyboarding/control"/>
  </ds:schemaRefs>
</ds:datastoreItem>
</file>

<file path=customXml/itemProps75.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750.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751.xml><?xml version="1.0" encoding="utf-8"?>
<ds:datastoreItem xmlns:ds="http://schemas.openxmlformats.org/officeDocument/2006/customXml" ds:itemID="{00A2F73F-9310-49B9-95A8-0356CE37BF62}">
  <ds:schemaRefs>
    <ds:schemaRef ds:uri="http://schemas.microsoft.com/VisualStudio/2011/storyboarding/control"/>
  </ds:schemaRefs>
</ds:datastoreItem>
</file>

<file path=customXml/itemProps752.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753.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754.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755.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756.xml><?xml version="1.0" encoding="utf-8"?>
<ds:datastoreItem xmlns:ds="http://schemas.openxmlformats.org/officeDocument/2006/customXml" ds:itemID="{3D05AA13-9FDD-47E9-B533-81CE968E28E0}">
  <ds:schemaRefs>
    <ds:schemaRef ds:uri="http://schemas.microsoft.com/VisualStudio/2011/storyboarding/control"/>
  </ds:schemaRefs>
</ds:datastoreItem>
</file>

<file path=customXml/itemProps757.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758.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759.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76.xml><?xml version="1.0" encoding="utf-8"?>
<ds:datastoreItem xmlns:ds="http://schemas.openxmlformats.org/officeDocument/2006/customXml" ds:itemID="{A78D789E-4B12-46F4-A03A-CCB4F1B2984F}">
  <ds:schemaRefs>
    <ds:schemaRef ds:uri="http://schemas.microsoft.com/VisualStudio/2011/storyboarding/control"/>
  </ds:schemaRefs>
</ds:datastoreItem>
</file>

<file path=customXml/itemProps760.xml><?xml version="1.0" encoding="utf-8"?>
<ds:datastoreItem xmlns:ds="http://schemas.openxmlformats.org/officeDocument/2006/customXml" ds:itemID="{6D43CA4C-355F-4FCE-A12B-E264EE0494C0}">
  <ds:schemaRefs>
    <ds:schemaRef ds:uri="http://schemas.microsoft.com/VisualStudio/2011/storyboarding/control"/>
  </ds:schemaRefs>
</ds:datastoreItem>
</file>

<file path=customXml/itemProps761.xml><?xml version="1.0" encoding="utf-8"?>
<ds:datastoreItem xmlns:ds="http://schemas.openxmlformats.org/officeDocument/2006/customXml" ds:itemID="{D7FB1C2E-EEBD-4AEF-8734-AE2C50576427}">
  <ds:schemaRefs>
    <ds:schemaRef ds:uri="http://schemas.microsoft.com/VisualStudio/2011/storyboarding/control"/>
  </ds:schemaRefs>
</ds:datastoreItem>
</file>

<file path=customXml/itemProps762.xml><?xml version="1.0" encoding="utf-8"?>
<ds:datastoreItem xmlns:ds="http://schemas.openxmlformats.org/officeDocument/2006/customXml" ds:itemID="{BECE8C5F-83B2-472D-A0C1-6B1EC7033E53}">
  <ds:schemaRefs>
    <ds:schemaRef ds:uri="http://schemas.microsoft.com/VisualStudio/2011/storyboarding/control"/>
  </ds:schemaRefs>
</ds:datastoreItem>
</file>

<file path=customXml/itemProps763.xml><?xml version="1.0" encoding="utf-8"?>
<ds:datastoreItem xmlns:ds="http://schemas.openxmlformats.org/officeDocument/2006/customXml" ds:itemID="{1366B76F-0321-45A2-8BE1-404B558993EB}">
  <ds:schemaRefs>
    <ds:schemaRef ds:uri="http://schemas.microsoft.com/VisualStudio/2011/storyboarding/control"/>
  </ds:schemaRefs>
</ds:datastoreItem>
</file>

<file path=customXml/itemProps764.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765.xml><?xml version="1.0" encoding="utf-8"?>
<ds:datastoreItem xmlns:ds="http://schemas.openxmlformats.org/officeDocument/2006/customXml" ds:itemID="{6CAB1CB4-3B80-4F6E-90DD-19CD8AD5B0ED}">
  <ds:schemaRefs>
    <ds:schemaRef ds:uri="http://schemas.microsoft.com/VisualStudio/2011/storyboarding/control"/>
  </ds:schemaRefs>
</ds:datastoreItem>
</file>

<file path=customXml/itemProps766.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767.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768.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769.xml><?xml version="1.0" encoding="utf-8"?>
<ds:datastoreItem xmlns:ds="http://schemas.openxmlformats.org/officeDocument/2006/customXml" ds:itemID="{1716C5FD-4C9E-4A48-9773-A9A822402248}">
  <ds:schemaRefs>
    <ds:schemaRef ds:uri="http://schemas.microsoft.com/VisualStudio/2011/storyboarding/control"/>
  </ds:schemaRefs>
</ds:datastoreItem>
</file>

<file path=customXml/itemProps77.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770.xml><?xml version="1.0" encoding="utf-8"?>
<ds:datastoreItem xmlns:ds="http://schemas.openxmlformats.org/officeDocument/2006/customXml" ds:itemID="{0AA5E30E-1701-4D0D-B36D-A016A8766611}">
  <ds:schemaRefs>
    <ds:schemaRef ds:uri="http://schemas.microsoft.com/VisualStudio/2011/storyboarding/control"/>
  </ds:schemaRefs>
</ds:datastoreItem>
</file>

<file path=customXml/itemProps771.xml><?xml version="1.0" encoding="utf-8"?>
<ds:datastoreItem xmlns:ds="http://schemas.openxmlformats.org/officeDocument/2006/customXml" ds:itemID="{9EBFBE26-17FA-4952-9F02-57D00C0E8534}">
  <ds:schemaRefs>
    <ds:schemaRef ds:uri="http://schemas.microsoft.com/VisualStudio/2011/storyboarding/control"/>
  </ds:schemaRefs>
</ds:datastoreItem>
</file>

<file path=customXml/itemProps772.xml><?xml version="1.0" encoding="utf-8"?>
<ds:datastoreItem xmlns:ds="http://schemas.openxmlformats.org/officeDocument/2006/customXml" ds:itemID="{1A45174E-E1F3-4BE3-B98D-D15FC4EC5332}">
  <ds:schemaRefs>
    <ds:schemaRef ds:uri="http://schemas.microsoft.com/VisualStudio/2011/storyboarding/control"/>
  </ds:schemaRefs>
</ds:datastoreItem>
</file>

<file path=customXml/itemProps773.xml><?xml version="1.0" encoding="utf-8"?>
<ds:datastoreItem xmlns:ds="http://schemas.openxmlformats.org/officeDocument/2006/customXml" ds:itemID="{57A701F5-0663-444B-B949-DCB4AF22ECA9}">
  <ds:schemaRefs>
    <ds:schemaRef ds:uri="http://schemas.microsoft.com/VisualStudio/2011/storyboarding/control"/>
  </ds:schemaRefs>
</ds:datastoreItem>
</file>

<file path=customXml/itemProps774.xml><?xml version="1.0" encoding="utf-8"?>
<ds:datastoreItem xmlns:ds="http://schemas.openxmlformats.org/officeDocument/2006/customXml" ds:itemID="{44672814-8B0B-42D5-9091-8AEA87443520}">
  <ds:schemaRefs>
    <ds:schemaRef ds:uri="http://schemas.microsoft.com/VisualStudio/2011/storyboarding/control"/>
  </ds:schemaRefs>
</ds:datastoreItem>
</file>

<file path=customXml/itemProps775.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776.xml><?xml version="1.0" encoding="utf-8"?>
<ds:datastoreItem xmlns:ds="http://schemas.openxmlformats.org/officeDocument/2006/customXml" ds:itemID="{2B4D4F00-CCD4-4758-9913-9F03292D0795}">
  <ds:schemaRefs>
    <ds:schemaRef ds:uri="http://schemas.microsoft.com/VisualStudio/2011/storyboarding/control"/>
  </ds:schemaRefs>
</ds:datastoreItem>
</file>

<file path=customXml/itemProps777.xml><?xml version="1.0" encoding="utf-8"?>
<ds:datastoreItem xmlns:ds="http://schemas.openxmlformats.org/officeDocument/2006/customXml" ds:itemID="{E160C6A5-18EE-42AA-835E-A05FEA7A0D87}">
  <ds:schemaRefs>
    <ds:schemaRef ds:uri="http://schemas.microsoft.com/VisualStudio/2011/storyboarding/control"/>
  </ds:schemaRefs>
</ds:datastoreItem>
</file>

<file path=customXml/itemProps778.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779.xml><?xml version="1.0" encoding="utf-8"?>
<ds:datastoreItem xmlns:ds="http://schemas.openxmlformats.org/officeDocument/2006/customXml" ds:itemID="{A5F0DD7A-9EF9-4274-8B91-ED42A7B9D1A7}">
  <ds:schemaRefs>
    <ds:schemaRef ds:uri="http://schemas.microsoft.com/VisualStudio/2011/storyboarding/control"/>
  </ds:schemaRefs>
</ds:datastoreItem>
</file>

<file path=customXml/itemProps78.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780.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781.xml><?xml version="1.0" encoding="utf-8"?>
<ds:datastoreItem xmlns:ds="http://schemas.openxmlformats.org/officeDocument/2006/customXml" ds:itemID="{8EB1F2CF-E526-4FC8-B37B-A20DADC37948}">
  <ds:schemaRefs>
    <ds:schemaRef ds:uri="http://schemas.microsoft.com/VisualStudio/2011/storyboarding/control"/>
  </ds:schemaRefs>
</ds:datastoreItem>
</file>

<file path=customXml/itemProps782.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783.xml><?xml version="1.0" encoding="utf-8"?>
<ds:datastoreItem xmlns:ds="http://schemas.openxmlformats.org/officeDocument/2006/customXml" ds:itemID="{7901D02A-4B93-4E7B-A8AB-7DE597C9DF7B}">
  <ds:schemaRefs>
    <ds:schemaRef ds:uri="http://schemas.microsoft.com/VisualStudio/2011/storyboarding/control"/>
  </ds:schemaRefs>
</ds:datastoreItem>
</file>

<file path=customXml/itemProps784.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785.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786.xml><?xml version="1.0" encoding="utf-8"?>
<ds:datastoreItem xmlns:ds="http://schemas.openxmlformats.org/officeDocument/2006/customXml" ds:itemID="{13F9F6B4-268E-412C-A74E-42AD8AE9C9AE}">
  <ds:schemaRefs>
    <ds:schemaRef ds:uri="http://schemas.microsoft.com/VisualStudio/2011/storyboarding/control"/>
  </ds:schemaRefs>
</ds:datastoreItem>
</file>

<file path=customXml/itemProps787.xml><?xml version="1.0" encoding="utf-8"?>
<ds:datastoreItem xmlns:ds="http://schemas.openxmlformats.org/officeDocument/2006/customXml" ds:itemID="{89B4CEF7-31AB-4426-89B4-59A1EB800ABE}">
  <ds:schemaRefs>
    <ds:schemaRef ds:uri="http://schemas.microsoft.com/VisualStudio/2011/storyboarding/control"/>
  </ds:schemaRefs>
</ds:datastoreItem>
</file>

<file path=customXml/itemProps788.xml><?xml version="1.0" encoding="utf-8"?>
<ds:datastoreItem xmlns:ds="http://schemas.openxmlformats.org/officeDocument/2006/customXml" ds:itemID="{3E521B42-97C5-4BFB-B805-0B34BA36463A}">
  <ds:schemaRefs>
    <ds:schemaRef ds:uri="http://schemas.microsoft.com/VisualStudio/2011/storyboarding/control"/>
  </ds:schemaRefs>
</ds:datastoreItem>
</file>

<file path=customXml/itemProps789.xml><?xml version="1.0" encoding="utf-8"?>
<ds:datastoreItem xmlns:ds="http://schemas.openxmlformats.org/officeDocument/2006/customXml" ds:itemID="{C027D7C7-80C1-42D7-BA61-0D291580A9C0}">
  <ds:schemaRefs>
    <ds:schemaRef ds:uri="http://schemas.microsoft.com/VisualStudio/2011/storyboarding/control"/>
  </ds:schemaRefs>
</ds:datastoreItem>
</file>

<file path=customXml/itemProps79.xml><?xml version="1.0" encoding="utf-8"?>
<ds:datastoreItem xmlns:ds="http://schemas.openxmlformats.org/officeDocument/2006/customXml" ds:itemID="{A5F6B0AB-8403-4237-9F1C-66AE7987BD2F}">
  <ds:schemaRefs>
    <ds:schemaRef ds:uri="http://schemas.microsoft.com/VisualStudio/2011/storyboarding/control"/>
  </ds:schemaRefs>
</ds:datastoreItem>
</file>

<file path=customXml/itemProps790.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791.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792.xml><?xml version="1.0" encoding="utf-8"?>
<ds:datastoreItem xmlns:ds="http://schemas.openxmlformats.org/officeDocument/2006/customXml" ds:itemID="{1742E5B3-5A65-4D2C-812E-8EE7A3C8B2C7}">
  <ds:schemaRefs>
    <ds:schemaRef ds:uri="http://schemas.microsoft.com/VisualStudio/2011/storyboarding/control"/>
  </ds:schemaRefs>
</ds:datastoreItem>
</file>

<file path=customXml/itemProps793.xml><?xml version="1.0" encoding="utf-8"?>
<ds:datastoreItem xmlns:ds="http://schemas.openxmlformats.org/officeDocument/2006/customXml" ds:itemID="{2DA9DF0C-13F8-4875-AC93-820F5CD27A76}">
  <ds:schemaRefs>
    <ds:schemaRef ds:uri="http://schemas.microsoft.com/VisualStudio/2011/storyboarding/control"/>
  </ds:schemaRefs>
</ds:datastoreItem>
</file>

<file path=customXml/itemProps794.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795.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796.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797.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798.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799.xml><?xml version="1.0" encoding="utf-8"?>
<ds:datastoreItem xmlns:ds="http://schemas.openxmlformats.org/officeDocument/2006/customXml" ds:itemID="{30B61360-F082-4EFA-B493-E350FC3904F6}">
  <ds:schemaRefs>
    <ds:schemaRef ds:uri="http://schemas.microsoft.com/VisualStudio/2011/storyboarding/control"/>
  </ds:schemaRefs>
</ds:datastoreItem>
</file>

<file path=customXml/itemProps8.xml><?xml version="1.0" encoding="utf-8"?>
<ds:datastoreItem xmlns:ds="http://schemas.openxmlformats.org/officeDocument/2006/customXml" ds:itemID="{F9219603-87F2-4E86-94A2-32A4F4A4FEAA}">
  <ds:schemaRefs>
    <ds:schemaRef ds:uri="http://schemas.microsoft.com/VisualStudio/2011/storyboarding/control"/>
  </ds:schemaRefs>
</ds:datastoreItem>
</file>

<file path=customXml/itemProps80.xml><?xml version="1.0" encoding="utf-8"?>
<ds:datastoreItem xmlns:ds="http://schemas.openxmlformats.org/officeDocument/2006/customXml" ds:itemID="{E1E5ED3C-2AE4-4403-A88A-5C0227414ED6}">
  <ds:schemaRefs>
    <ds:schemaRef ds:uri="http://schemas.microsoft.com/VisualStudio/2011/storyboarding/control"/>
  </ds:schemaRefs>
</ds:datastoreItem>
</file>

<file path=customXml/itemProps800.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801.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802.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803.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804.xml><?xml version="1.0" encoding="utf-8"?>
<ds:datastoreItem xmlns:ds="http://schemas.openxmlformats.org/officeDocument/2006/customXml" ds:itemID="{BA22C510-8948-4E06-B78D-8FAD4FE662BA}">
  <ds:schemaRefs>
    <ds:schemaRef ds:uri="http://schemas.microsoft.com/VisualStudio/2011/storyboarding/control"/>
  </ds:schemaRefs>
</ds:datastoreItem>
</file>

<file path=customXml/itemProps805.xml><?xml version="1.0" encoding="utf-8"?>
<ds:datastoreItem xmlns:ds="http://schemas.openxmlformats.org/officeDocument/2006/customXml" ds:itemID="{9884B68B-177C-4C5C-A985-8769AE621CDD}">
  <ds:schemaRefs>
    <ds:schemaRef ds:uri="http://schemas.microsoft.com/VisualStudio/2011/storyboarding/control"/>
  </ds:schemaRefs>
</ds:datastoreItem>
</file>

<file path=customXml/itemProps806.xml><?xml version="1.0" encoding="utf-8"?>
<ds:datastoreItem xmlns:ds="http://schemas.openxmlformats.org/officeDocument/2006/customXml" ds:itemID="{003072F5-50EF-4621-9C26-5D97C45103E0}">
  <ds:schemaRefs>
    <ds:schemaRef ds:uri="http://schemas.microsoft.com/VisualStudio/2011/storyboarding/control"/>
  </ds:schemaRefs>
</ds:datastoreItem>
</file>

<file path=customXml/itemProps807.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808.xml><?xml version="1.0" encoding="utf-8"?>
<ds:datastoreItem xmlns:ds="http://schemas.openxmlformats.org/officeDocument/2006/customXml" ds:itemID="{25EFAD66-A8C8-4D37-B80D-1588DC862D30}">
  <ds:schemaRefs>
    <ds:schemaRef ds:uri="http://schemas.microsoft.com/VisualStudio/2011/storyboarding/control"/>
  </ds:schemaRefs>
</ds:datastoreItem>
</file>

<file path=customXml/itemProps809.xml><?xml version="1.0" encoding="utf-8"?>
<ds:datastoreItem xmlns:ds="http://schemas.openxmlformats.org/officeDocument/2006/customXml" ds:itemID="{60B4E326-2B90-4DF3-BD31-153919BCEF48}">
  <ds:schemaRefs>
    <ds:schemaRef ds:uri="http://schemas.microsoft.com/VisualStudio/2011/storyboarding/control"/>
  </ds:schemaRefs>
</ds:datastoreItem>
</file>

<file path=customXml/itemProps81.xml><?xml version="1.0" encoding="utf-8"?>
<ds:datastoreItem xmlns:ds="http://schemas.openxmlformats.org/officeDocument/2006/customXml" ds:itemID="{FD58B2DD-1643-410C-80EF-84828186C6E1}">
  <ds:schemaRefs>
    <ds:schemaRef ds:uri="http://schemas.microsoft.com/VisualStudio/2011/storyboarding/control"/>
  </ds:schemaRefs>
</ds:datastoreItem>
</file>

<file path=customXml/itemProps810.xml><?xml version="1.0" encoding="utf-8"?>
<ds:datastoreItem xmlns:ds="http://schemas.openxmlformats.org/officeDocument/2006/customXml" ds:itemID="{5EE3BF7E-1044-4A66-B55F-5D68E8E813AC}">
  <ds:schemaRefs>
    <ds:schemaRef ds:uri="http://schemas.microsoft.com/VisualStudio/2011/storyboarding/control"/>
  </ds:schemaRefs>
</ds:datastoreItem>
</file>

<file path=customXml/itemProps811.xml><?xml version="1.0" encoding="utf-8"?>
<ds:datastoreItem xmlns:ds="http://schemas.openxmlformats.org/officeDocument/2006/customXml" ds:itemID="{857DC234-BBF8-43E0-B2CE-383059C408FA}">
  <ds:schemaRefs>
    <ds:schemaRef ds:uri="http://schemas.microsoft.com/VisualStudio/2011/storyboarding/control"/>
  </ds:schemaRefs>
</ds:datastoreItem>
</file>

<file path=customXml/itemProps812.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813.xml><?xml version="1.0" encoding="utf-8"?>
<ds:datastoreItem xmlns:ds="http://schemas.openxmlformats.org/officeDocument/2006/customXml" ds:itemID="{381CF486-59BE-4A09-A05E-8991AA07512F}">
  <ds:schemaRefs>
    <ds:schemaRef ds:uri="http://schemas.microsoft.com/VisualStudio/2011/storyboarding/control"/>
  </ds:schemaRefs>
</ds:datastoreItem>
</file>

<file path=customXml/itemProps814.xml><?xml version="1.0" encoding="utf-8"?>
<ds:datastoreItem xmlns:ds="http://schemas.openxmlformats.org/officeDocument/2006/customXml" ds:itemID="{8DF70D23-23A9-4A89-9331-FE85A901440C}">
  <ds:schemaRefs>
    <ds:schemaRef ds:uri="http://schemas.microsoft.com/VisualStudio/2011/storyboarding/control"/>
  </ds:schemaRefs>
</ds:datastoreItem>
</file>

<file path=customXml/itemProps815.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816.xml><?xml version="1.0" encoding="utf-8"?>
<ds:datastoreItem xmlns:ds="http://schemas.openxmlformats.org/officeDocument/2006/customXml" ds:itemID="{C8A72A13-AAFD-4AB6-B596-677044DDB032}">
  <ds:schemaRefs>
    <ds:schemaRef ds:uri="http://schemas.microsoft.com/VisualStudio/2011/storyboarding/control"/>
  </ds:schemaRefs>
</ds:datastoreItem>
</file>

<file path=customXml/itemProps817.xml><?xml version="1.0" encoding="utf-8"?>
<ds:datastoreItem xmlns:ds="http://schemas.openxmlformats.org/officeDocument/2006/customXml" ds:itemID="{55B1D09B-FD03-432A-B081-DE7CF39DAD41}">
  <ds:schemaRefs>
    <ds:schemaRef ds:uri="http://schemas.microsoft.com/VisualStudio/2011/storyboarding/control"/>
  </ds:schemaRefs>
</ds:datastoreItem>
</file>

<file path=customXml/itemProps818.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819.xml><?xml version="1.0" encoding="utf-8"?>
<ds:datastoreItem xmlns:ds="http://schemas.openxmlformats.org/officeDocument/2006/customXml" ds:itemID="{B5CAA1DA-9F5A-4C0F-92AC-3F7D1A2E6475}">
  <ds:schemaRefs>
    <ds:schemaRef ds:uri="http://schemas.microsoft.com/VisualStudio/2011/storyboarding/control"/>
  </ds:schemaRefs>
</ds:datastoreItem>
</file>

<file path=customXml/itemProps82.xml><?xml version="1.0" encoding="utf-8"?>
<ds:datastoreItem xmlns:ds="http://schemas.openxmlformats.org/officeDocument/2006/customXml" ds:itemID="{C0156932-3303-4441-A5D9-AB9ED4784CBE}">
  <ds:schemaRefs>
    <ds:schemaRef ds:uri="http://schemas.microsoft.com/VisualStudio/2011/storyboarding/control"/>
  </ds:schemaRefs>
</ds:datastoreItem>
</file>

<file path=customXml/itemProps820.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821.xml><?xml version="1.0" encoding="utf-8"?>
<ds:datastoreItem xmlns:ds="http://schemas.openxmlformats.org/officeDocument/2006/customXml" ds:itemID="{07BF73F9-37C7-4A78-AE1D-28F38742D0ED}">
  <ds:schemaRefs>
    <ds:schemaRef ds:uri="http://schemas.microsoft.com/VisualStudio/2011/storyboarding/control"/>
  </ds:schemaRefs>
</ds:datastoreItem>
</file>

<file path=customXml/itemProps822.xml><?xml version="1.0" encoding="utf-8"?>
<ds:datastoreItem xmlns:ds="http://schemas.openxmlformats.org/officeDocument/2006/customXml" ds:itemID="{6FFD87B2-83B4-42C8-9E0D-F7F80C546B38}">
  <ds:schemaRefs>
    <ds:schemaRef ds:uri="http://schemas.microsoft.com/VisualStudio/2011/storyboarding/control"/>
  </ds:schemaRefs>
</ds:datastoreItem>
</file>

<file path=customXml/itemProps823.xml><?xml version="1.0" encoding="utf-8"?>
<ds:datastoreItem xmlns:ds="http://schemas.openxmlformats.org/officeDocument/2006/customXml" ds:itemID="{78EDBE71-E406-4C71-B88A-453B7E07E7FF}">
  <ds:schemaRefs>
    <ds:schemaRef ds:uri="http://schemas.microsoft.com/VisualStudio/2011/storyboarding/control"/>
  </ds:schemaRefs>
</ds:datastoreItem>
</file>

<file path=customXml/itemProps824.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825.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826.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827.xml><?xml version="1.0" encoding="utf-8"?>
<ds:datastoreItem xmlns:ds="http://schemas.openxmlformats.org/officeDocument/2006/customXml" ds:itemID="{D1F60C02-6D99-4D56-A399-A918426F11EE}">
  <ds:schemaRefs>
    <ds:schemaRef ds:uri="http://schemas.microsoft.com/VisualStudio/2011/storyboarding/control"/>
  </ds:schemaRefs>
</ds:datastoreItem>
</file>

<file path=customXml/itemProps828.xml><?xml version="1.0" encoding="utf-8"?>
<ds:datastoreItem xmlns:ds="http://schemas.openxmlformats.org/officeDocument/2006/customXml" ds:itemID="{70C59469-C223-4B69-830A-367DF6CBC3F0}">
  <ds:schemaRefs>
    <ds:schemaRef ds:uri="http://schemas.microsoft.com/VisualStudio/2011/storyboarding/control"/>
  </ds:schemaRefs>
</ds:datastoreItem>
</file>

<file path=customXml/itemProps829.xml><?xml version="1.0" encoding="utf-8"?>
<ds:datastoreItem xmlns:ds="http://schemas.openxmlformats.org/officeDocument/2006/customXml" ds:itemID="{19D15F87-A8B2-47D9-9530-734F7127035C}">
  <ds:schemaRefs>
    <ds:schemaRef ds:uri="http://schemas.microsoft.com/VisualStudio/2011/storyboarding/control"/>
  </ds:schemaRefs>
</ds:datastoreItem>
</file>

<file path=customXml/itemProps83.xml><?xml version="1.0" encoding="utf-8"?>
<ds:datastoreItem xmlns:ds="http://schemas.openxmlformats.org/officeDocument/2006/customXml" ds:itemID="{CF58B9D3-D9E7-4340-9154-465D7254AF4C}">
  <ds:schemaRefs>
    <ds:schemaRef ds:uri="http://schemas.microsoft.com/VisualStudio/2011/storyboarding/control"/>
  </ds:schemaRefs>
</ds:datastoreItem>
</file>

<file path=customXml/itemProps830.xml><?xml version="1.0" encoding="utf-8"?>
<ds:datastoreItem xmlns:ds="http://schemas.openxmlformats.org/officeDocument/2006/customXml" ds:itemID="{B308B4AD-C1A5-4516-9F9F-577B87CA3EE0}">
  <ds:schemaRefs>
    <ds:schemaRef ds:uri="http://schemas.microsoft.com/VisualStudio/2011/storyboarding/control"/>
  </ds:schemaRefs>
</ds:datastoreItem>
</file>

<file path=customXml/itemProps831.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832.xml><?xml version="1.0" encoding="utf-8"?>
<ds:datastoreItem xmlns:ds="http://schemas.openxmlformats.org/officeDocument/2006/customXml" ds:itemID="{76214D55-2119-465A-BEEA-5B7631712CCD}">
  <ds:schemaRefs>
    <ds:schemaRef ds:uri="http://schemas.microsoft.com/VisualStudio/2011/storyboarding/control"/>
  </ds:schemaRefs>
</ds:datastoreItem>
</file>

<file path=customXml/itemProps833.xml><?xml version="1.0" encoding="utf-8"?>
<ds:datastoreItem xmlns:ds="http://schemas.openxmlformats.org/officeDocument/2006/customXml" ds:itemID="{F1FAE985-4292-4636-BD93-19FC479FADB9}">
  <ds:schemaRefs>
    <ds:schemaRef ds:uri="http://schemas.microsoft.com/VisualStudio/2011/storyboarding/control"/>
  </ds:schemaRefs>
</ds:datastoreItem>
</file>

<file path=customXml/itemProps834.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835.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836.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837.xml><?xml version="1.0" encoding="utf-8"?>
<ds:datastoreItem xmlns:ds="http://schemas.openxmlformats.org/officeDocument/2006/customXml" ds:itemID="{09C87A1A-D3C8-4D44-B5AC-A2335E6B4379}">
  <ds:schemaRefs>
    <ds:schemaRef ds:uri="http://schemas.microsoft.com/VisualStudio/2011/storyboarding/control"/>
  </ds:schemaRefs>
</ds:datastoreItem>
</file>

<file path=customXml/itemProps838.xml><?xml version="1.0" encoding="utf-8"?>
<ds:datastoreItem xmlns:ds="http://schemas.openxmlformats.org/officeDocument/2006/customXml" ds:itemID="{FB027A11-5AEF-4A6B-87DB-CDCAB60D0A57}">
  <ds:schemaRefs>
    <ds:schemaRef ds:uri="http://schemas.microsoft.com/VisualStudio/2011/storyboarding/control"/>
  </ds:schemaRefs>
</ds:datastoreItem>
</file>

<file path=customXml/itemProps839.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84.xml><?xml version="1.0" encoding="utf-8"?>
<ds:datastoreItem xmlns:ds="http://schemas.openxmlformats.org/officeDocument/2006/customXml" ds:itemID="{F581EC78-42E1-4AC1-98CB-1716E46F25E9}">
  <ds:schemaRefs>
    <ds:schemaRef ds:uri="http://schemas.microsoft.com/VisualStudio/2011/storyboarding/control"/>
  </ds:schemaRefs>
</ds:datastoreItem>
</file>

<file path=customXml/itemProps840.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841.xml><?xml version="1.0" encoding="utf-8"?>
<ds:datastoreItem xmlns:ds="http://schemas.openxmlformats.org/officeDocument/2006/customXml" ds:itemID="{685117A7-863E-4B62-B6FC-965F5B3A69C7}">
  <ds:schemaRefs>
    <ds:schemaRef ds:uri="http://schemas.microsoft.com/VisualStudio/2011/storyboarding/control"/>
  </ds:schemaRefs>
</ds:datastoreItem>
</file>

<file path=customXml/itemProps842.xml><?xml version="1.0" encoding="utf-8"?>
<ds:datastoreItem xmlns:ds="http://schemas.openxmlformats.org/officeDocument/2006/customXml" ds:itemID="{A76921F3-32ED-48AF-BE63-76E33153B6FE}">
  <ds:schemaRefs>
    <ds:schemaRef ds:uri="http://schemas.microsoft.com/VisualStudio/2011/storyboarding/control"/>
  </ds:schemaRefs>
</ds:datastoreItem>
</file>

<file path=customXml/itemProps843.xml><?xml version="1.0" encoding="utf-8"?>
<ds:datastoreItem xmlns:ds="http://schemas.openxmlformats.org/officeDocument/2006/customXml" ds:itemID="{6CC56463-19CE-4663-B344-FAD00CE459A8}">
  <ds:schemaRefs>
    <ds:schemaRef ds:uri="http://schemas.microsoft.com/VisualStudio/2011/storyboarding/control"/>
  </ds:schemaRefs>
</ds:datastoreItem>
</file>

<file path=customXml/itemProps844.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845.xml><?xml version="1.0" encoding="utf-8"?>
<ds:datastoreItem xmlns:ds="http://schemas.openxmlformats.org/officeDocument/2006/customXml" ds:itemID="{C3162A5B-806A-4EAA-AE8C-EC303686451A}">
  <ds:schemaRefs>
    <ds:schemaRef ds:uri="http://schemas.microsoft.com/VisualStudio/2011/storyboarding/control"/>
  </ds:schemaRefs>
</ds:datastoreItem>
</file>

<file path=customXml/itemProps846.xml><?xml version="1.0" encoding="utf-8"?>
<ds:datastoreItem xmlns:ds="http://schemas.openxmlformats.org/officeDocument/2006/customXml" ds:itemID="{E807D2A1-B26B-4AB9-A19A-26A6F9A821A1}">
  <ds:schemaRefs>
    <ds:schemaRef ds:uri="http://schemas.microsoft.com/VisualStudio/2011/storyboarding/control"/>
  </ds:schemaRefs>
</ds:datastoreItem>
</file>

<file path=customXml/itemProps847.xml><?xml version="1.0" encoding="utf-8"?>
<ds:datastoreItem xmlns:ds="http://schemas.openxmlformats.org/officeDocument/2006/customXml" ds:itemID="{1D7D9184-0975-41F4-B20D-3293871396F6}">
  <ds:schemaRefs>
    <ds:schemaRef ds:uri="http://schemas.microsoft.com/VisualStudio/2011/storyboarding/control"/>
  </ds:schemaRefs>
</ds:datastoreItem>
</file>

<file path=customXml/itemProps848.xml><?xml version="1.0" encoding="utf-8"?>
<ds:datastoreItem xmlns:ds="http://schemas.openxmlformats.org/officeDocument/2006/customXml" ds:itemID="{4A95B9B9-9F99-4F2A-88F9-AB33A39368B5}">
  <ds:schemaRefs>
    <ds:schemaRef ds:uri="http://schemas.microsoft.com/VisualStudio/2011/storyboarding/control"/>
  </ds:schemaRefs>
</ds:datastoreItem>
</file>

<file path=customXml/itemProps849.xml><?xml version="1.0" encoding="utf-8"?>
<ds:datastoreItem xmlns:ds="http://schemas.openxmlformats.org/officeDocument/2006/customXml" ds:itemID="{F0F98561-989F-4F6D-9FAD-8741FCF20735}">
  <ds:schemaRefs>
    <ds:schemaRef ds:uri="http://schemas.microsoft.com/VisualStudio/2011/storyboarding/control"/>
  </ds:schemaRefs>
</ds:datastoreItem>
</file>

<file path=customXml/itemProps85.xml><?xml version="1.0" encoding="utf-8"?>
<ds:datastoreItem xmlns:ds="http://schemas.openxmlformats.org/officeDocument/2006/customXml" ds:itemID="{34D3EF6C-E578-4E76-A252-035673F82692}">
  <ds:schemaRefs>
    <ds:schemaRef ds:uri="http://schemas.microsoft.com/VisualStudio/2011/storyboarding/control"/>
  </ds:schemaRefs>
</ds:datastoreItem>
</file>

<file path=customXml/itemProps850.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851.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852.xml><?xml version="1.0" encoding="utf-8"?>
<ds:datastoreItem xmlns:ds="http://schemas.openxmlformats.org/officeDocument/2006/customXml" ds:itemID="{76ACAA46-09BC-4D9E-B647-A0ED5CA9EDF5}">
  <ds:schemaRefs>
    <ds:schemaRef ds:uri="http://schemas.microsoft.com/VisualStudio/2011/storyboarding/control"/>
  </ds:schemaRefs>
</ds:datastoreItem>
</file>

<file path=customXml/itemProps853.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854.xml><?xml version="1.0" encoding="utf-8"?>
<ds:datastoreItem xmlns:ds="http://schemas.openxmlformats.org/officeDocument/2006/customXml" ds:itemID="{F87BD7DB-AC3A-4B01-8666-558F4799B670}">
  <ds:schemaRefs>
    <ds:schemaRef ds:uri="http://schemas.microsoft.com/VisualStudio/2011/storyboarding/control"/>
  </ds:schemaRefs>
</ds:datastoreItem>
</file>

<file path=customXml/itemProps855.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856.xml><?xml version="1.0" encoding="utf-8"?>
<ds:datastoreItem xmlns:ds="http://schemas.openxmlformats.org/officeDocument/2006/customXml" ds:itemID="{37CD158D-11B4-4C85-9337-93B9873C74B1}">
  <ds:schemaRefs>
    <ds:schemaRef ds:uri="http://schemas.microsoft.com/VisualStudio/2011/storyboarding/control"/>
  </ds:schemaRefs>
</ds:datastoreItem>
</file>

<file path=customXml/itemProps857.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858.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859.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86.xml><?xml version="1.0" encoding="utf-8"?>
<ds:datastoreItem xmlns:ds="http://schemas.openxmlformats.org/officeDocument/2006/customXml" ds:itemID="{357A82F5-1913-42C4-84B0-0A8738816F95}">
  <ds:schemaRefs>
    <ds:schemaRef ds:uri="http://schemas.microsoft.com/VisualStudio/2011/storyboarding/control"/>
  </ds:schemaRefs>
</ds:datastoreItem>
</file>

<file path=customXml/itemProps860.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861.xml><?xml version="1.0" encoding="utf-8"?>
<ds:datastoreItem xmlns:ds="http://schemas.openxmlformats.org/officeDocument/2006/customXml" ds:itemID="{C499940F-7EAD-4AE4-B797-FCAB2C2BEDE6}">
  <ds:schemaRefs>
    <ds:schemaRef ds:uri="http://schemas.microsoft.com/VisualStudio/2011/storyboarding/control"/>
  </ds:schemaRefs>
</ds:datastoreItem>
</file>

<file path=customXml/itemProps862.xml><?xml version="1.0" encoding="utf-8"?>
<ds:datastoreItem xmlns:ds="http://schemas.openxmlformats.org/officeDocument/2006/customXml" ds:itemID="{2870504B-9DD7-4DBF-B460-285FA510C99C}">
  <ds:schemaRefs>
    <ds:schemaRef ds:uri="http://schemas.microsoft.com/VisualStudio/2011/storyboarding/control"/>
  </ds:schemaRefs>
</ds:datastoreItem>
</file>

<file path=customXml/itemProps863.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864.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865.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866.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867.xml><?xml version="1.0" encoding="utf-8"?>
<ds:datastoreItem xmlns:ds="http://schemas.openxmlformats.org/officeDocument/2006/customXml" ds:itemID="{E8122794-6C6A-45D8-888C-5C3B9B1180F2}">
  <ds:schemaRefs>
    <ds:schemaRef ds:uri="http://schemas.microsoft.com/VisualStudio/2011/storyboarding/control"/>
  </ds:schemaRefs>
</ds:datastoreItem>
</file>

<file path=customXml/itemProps868.xml><?xml version="1.0" encoding="utf-8"?>
<ds:datastoreItem xmlns:ds="http://schemas.openxmlformats.org/officeDocument/2006/customXml" ds:itemID="{992BF3C8-1B2E-4861-8535-72CFBE6B9A2A}">
  <ds:schemaRefs>
    <ds:schemaRef ds:uri="http://schemas.microsoft.com/VisualStudio/2011/storyboarding/control"/>
  </ds:schemaRefs>
</ds:datastoreItem>
</file>

<file path=customXml/itemProps869.xml><?xml version="1.0" encoding="utf-8"?>
<ds:datastoreItem xmlns:ds="http://schemas.openxmlformats.org/officeDocument/2006/customXml" ds:itemID="{911FF332-5F16-4D06-85A7-C5DD99590520}">
  <ds:schemaRefs>
    <ds:schemaRef ds:uri="http://schemas.microsoft.com/VisualStudio/2011/storyboarding/control"/>
  </ds:schemaRefs>
</ds:datastoreItem>
</file>

<file path=customXml/itemProps87.xml><?xml version="1.0" encoding="utf-8"?>
<ds:datastoreItem xmlns:ds="http://schemas.openxmlformats.org/officeDocument/2006/customXml" ds:itemID="{4BA2FD49-3938-45FF-9767-DEF4EA70DF5F}">
  <ds:schemaRefs>
    <ds:schemaRef ds:uri="http://schemas.microsoft.com/VisualStudio/2011/storyboarding/control"/>
  </ds:schemaRefs>
</ds:datastoreItem>
</file>

<file path=customXml/itemProps870.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871.xml><?xml version="1.0" encoding="utf-8"?>
<ds:datastoreItem xmlns:ds="http://schemas.openxmlformats.org/officeDocument/2006/customXml" ds:itemID="{2015ACDF-3B3F-4B62-A969-635827B921D8}">
  <ds:schemaRefs>
    <ds:schemaRef ds:uri="http://schemas.microsoft.com/VisualStudio/2011/storyboarding/control"/>
  </ds:schemaRefs>
</ds:datastoreItem>
</file>

<file path=customXml/itemProps872.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873.xml><?xml version="1.0" encoding="utf-8"?>
<ds:datastoreItem xmlns:ds="http://schemas.openxmlformats.org/officeDocument/2006/customXml" ds:itemID="{561AE1FA-6263-42E3-9AF4-F2F2CB73D6D1}">
  <ds:schemaRefs>
    <ds:schemaRef ds:uri="http://schemas.microsoft.com/VisualStudio/2011/storyboarding/control"/>
  </ds:schemaRefs>
</ds:datastoreItem>
</file>

<file path=customXml/itemProps874.xml><?xml version="1.0" encoding="utf-8"?>
<ds:datastoreItem xmlns:ds="http://schemas.openxmlformats.org/officeDocument/2006/customXml" ds:itemID="{4D721CD0-2B9B-4AAD-8763-61895050F728}">
  <ds:schemaRefs>
    <ds:schemaRef ds:uri="http://schemas.microsoft.com/VisualStudio/2011/storyboarding/control"/>
  </ds:schemaRefs>
</ds:datastoreItem>
</file>

<file path=customXml/itemProps875.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876.xml><?xml version="1.0" encoding="utf-8"?>
<ds:datastoreItem xmlns:ds="http://schemas.openxmlformats.org/officeDocument/2006/customXml" ds:itemID="{F8F3C086-8D38-47F9-A3D3-B43DAED8325C}">
  <ds:schemaRefs>
    <ds:schemaRef ds:uri="http://schemas.microsoft.com/VisualStudio/2011/storyboarding/control"/>
  </ds:schemaRefs>
</ds:datastoreItem>
</file>

<file path=customXml/itemProps877.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878.xml><?xml version="1.0" encoding="utf-8"?>
<ds:datastoreItem xmlns:ds="http://schemas.openxmlformats.org/officeDocument/2006/customXml" ds:itemID="{ED8C6C0B-85A9-440C-9FD6-09F00843EF09}">
  <ds:schemaRefs>
    <ds:schemaRef ds:uri="http://schemas.microsoft.com/VisualStudio/2011/storyboarding/control"/>
  </ds:schemaRefs>
</ds:datastoreItem>
</file>

<file path=customXml/itemProps879.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88.xml><?xml version="1.0" encoding="utf-8"?>
<ds:datastoreItem xmlns:ds="http://schemas.openxmlformats.org/officeDocument/2006/customXml" ds:itemID="{A8FD6E07-03AE-4180-8970-4FC2A1FDCE31}">
  <ds:schemaRefs>
    <ds:schemaRef ds:uri="http://schemas.microsoft.com/VisualStudio/2011/storyboarding/control"/>
  </ds:schemaRefs>
</ds:datastoreItem>
</file>

<file path=customXml/itemProps880.xml><?xml version="1.0" encoding="utf-8"?>
<ds:datastoreItem xmlns:ds="http://schemas.openxmlformats.org/officeDocument/2006/customXml" ds:itemID="{7B2BFE69-4E6F-441A-9B9D-64E5CD028820}">
  <ds:schemaRefs>
    <ds:schemaRef ds:uri="http://schemas.microsoft.com/VisualStudio/2011/storyboarding/control"/>
  </ds:schemaRefs>
</ds:datastoreItem>
</file>

<file path=customXml/itemProps881.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882.xml><?xml version="1.0" encoding="utf-8"?>
<ds:datastoreItem xmlns:ds="http://schemas.openxmlformats.org/officeDocument/2006/customXml" ds:itemID="{4FAA2181-9032-42EF-B991-B8E73BC9FC4C}">
  <ds:schemaRefs>
    <ds:schemaRef ds:uri="http://schemas.microsoft.com/VisualStudio/2011/storyboarding/control"/>
  </ds:schemaRefs>
</ds:datastoreItem>
</file>

<file path=customXml/itemProps883.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884.xml><?xml version="1.0" encoding="utf-8"?>
<ds:datastoreItem xmlns:ds="http://schemas.openxmlformats.org/officeDocument/2006/customXml" ds:itemID="{B1AFD80C-196A-4029-8D72-45387539085E}">
  <ds:schemaRefs>
    <ds:schemaRef ds:uri="http://schemas.microsoft.com/VisualStudio/2011/storyboarding/control"/>
  </ds:schemaRefs>
</ds:datastoreItem>
</file>

<file path=customXml/itemProps885.xml><?xml version="1.0" encoding="utf-8"?>
<ds:datastoreItem xmlns:ds="http://schemas.openxmlformats.org/officeDocument/2006/customXml" ds:itemID="{8CE7EFBA-E7FB-43ED-A608-4FDB96C10E5C}">
  <ds:schemaRefs>
    <ds:schemaRef ds:uri="http://schemas.microsoft.com/VisualStudio/2011/storyboarding/control"/>
  </ds:schemaRefs>
</ds:datastoreItem>
</file>

<file path=customXml/itemProps886.xml><?xml version="1.0" encoding="utf-8"?>
<ds:datastoreItem xmlns:ds="http://schemas.openxmlformats.org/officeDocument/2006/customXml" ds:itemID="{63F1FD81-1BB7-4605-8DD1-11114CB491A0}">
  <ds:schemaRefs>
    <ds:schemaRef ds:uri="http://schemas.microsoft.com/VisualStudio/2011/storyboarding/control"/>
  </ds:schemaRefs>
</ds:datastoreItem>
</file>

<file path=customXml/itemProps887.xml><?xml version="1.0" encoding="utf-8"?>
<ds:datastoreItem xmlns:ds="http://schemas.openxmlformats.org/officeDocument/2006/customXml" ds:itemID="{0A303604-9C99-4CF0-8F17-44B6EF69A2BC}">
  <ds:schemaRefs>
    <ds:schemaRef ds:uri="http://schemas.microsoft.com/VisualStudio/2011/storyboarding/control"/>
  </ds:schemaRefs>
</ds:datastoreItem>
</file>

<file path=customXml/itemProps888.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889.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89.xml><?xml version="1.0" encoding="utf-8"?>
<ds:datastoreItem xmlns:ds="http://schemas.openxmlformats.org/officeDocument/2006/customXml" ds:itemID="{83399E67-98E6-49BC-B8E4-1C3596142592}">
  <ds:schemaRefs>
    <ds:schemaRef ds:uri="http://schemas.microsoft.com/VisualStudio/2011/storyboarding/control"/>
  </ds:schemaRefs>
</ds:datastoreItem>
</file>

<file path=customXml/itemProps890.xml><?xml version="1.0" encoding="utf-8"?>
<ds:datastoreItem xmlns:ds="http://schemas.openxmlformats.org/officeDocument/2006/customXml" ds:itemID="{C710B505-4D59-4634-B809-3C377FDE013B}">
  <ds:schemaRefs>
    <ds:schemaRef ds:uri="http://schemas.microsoft.com/VisualStudio/2011/storyboarding/control"/>
  </ds:schemaRefs>
</ds:datastoreItem>
</file>

<file path=customXml/itemProps891.xml><?xml version="1.0" encoding="utf-8"?>
<ds:datastoreItem xmlns:ds="http://schemas.openxmlformats.org/officeDocument/2006/customXml" ds:itemID="{FEDC9786-0F9F-49F3-80A5-7C14591BD7ED}">
  <ds:schemaRefs>
    <ds:schemaRef ds:uri="http://schemas.microsoft.com/VisualStudio/2011/storyboarding/control"/>
  </ds:schemaRefs>
</ds:datastoreItem>
</file>

<file path=customXml/itemProps892.xml><?xml version="1.0" encoding="utf-8"?>
<ds:datastoreItem xmlns:ds="http://schemas.openxmlformats.org/officeDocument/2006/customXml" ds:itemID="{B571BA2F-CEAF-41E0-A75B-85C5C81BA67B}">
  <ds:schemaRefs>
    <ds:schemaRef ds:uri="http://schemas.microsoft.com/VisualStudio/2011/storyboarding/control"/>
  </ds:schemaRefs>
</ds:datastoreItem>
</file>

<file path=customXml/itemProps893.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894.xml><?xml version="1.0" encoding="utf-8"?>
<ds:datastoreItem xmlns:ds="http://schemas.openxmlformats.org/officeDocument/2006/customXml" ds:itemID="{A4B9F0B0-B1A5-4FBC-9A27-44E210E11247}">
  <ds:schemaRefs>
    <ds:schemaRef ds:uri="http://schemas.microsoft.com/VisualStudio/2011/storyboarding/control"/>
  </ds:schemaRefs>
</ds:datastoreItem>
</file>

<file path=customXml/itemProps895.xml><?xml version="1.0" encoding="utf-8"?>
<ds:datastoreItem xmlns:ds="http://schemas.openxmlformats.org/officeDocument/2006/customXml" ds:itemID="{42AD1E2F-4A03-48F7-9133-8C8A8937D1AD}">
  <ds:schemaRefs>
    <ds:schemaRef ds:uri="http://schemas.microsoft.com/VisualStudio/2011/storyboarding/control"/>
  </ds:schemaRefs>
</ds:datastoreItem>
</file>

<file path=customXml/itemProps896.xml><?xml version="1.0" encoding="utf-8"?>
<ds:datastoreItem xmlns:ds="http://schemas.openxmlformats.org/officeDocument/2006/customXml" ds:itemID="{A661C26A-1D35-4C3E-AEDD-BDD61492F039}">
  <ds:schemaRefs>
    <ds:schemaRef ds:uri="http://schemas.microsoft.com/VisualStudio/2011/storyboarding/control"/>
  </ds:schemaRefs>
</ds:datastoreItem>
</file>

<file path=customXml/itemProps897.xml><?xml version="1.0" encoding="utf-8"?>
<ds:datastoreItem xmlns:ds="http://schemas.openxmlformats.org/officeDocument/2006/customXml" ds:itemID="{F0CE4355-951A-4B13-868D-DAED4E46748B}">
  <ds:schemaRefs>
    <ds:schemaRef ds:uri="http://schemas.microsoft.com/VisualStudio/2011/storyboarding/control"/>
  </ds:schemaRefs>
</ds:datastoreItem>
</file>

<file path=customXml/itemProps898.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899.xml><?xml version="1.0" encoding="utf-8"?>
<ds:datastoreItem xmlns:ds="http://schemas.openxmlformats.org/officeDocument/2006/customXml" ds:itemID="{539FC8CC-1676-41C4-95E2-C1483EA92728}">
  <ds:schemaRefs>
    <ds:schemaRef ds:uri="http://schemas.microsoft.com/VisualStudio/2011/storyboarding/control"/>
  </ds:schemaRefs>
</ds:datastoreItem>
</file>

<file path=customXml/itemProps9.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90.xml><?xml version="1.0" encoding="utf-8"?>
<ds:datastoreItem xmlns:ds="http://schemas.openxmlformats.org/officeDocument/2006/customXml" ds:itemID="{39CEBFA9-275A-4C81-AE16-B29168144D37}">
  <ds:schemaRefs>
    <ds:schemaRef ds:uri="http://schemas.microsoft.com/VisualStudio/2011/storyboarding/control"/>
  </ds:schemaRefs>
</ds:datastoreItem>
</file>

<file path=customXml/itemProps900.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901.xml><?xml version="1.0" encoding="utf-8"?>
<ds:datastoreItem xmlns:ds="http://schemas.openxmlformats.org/officeDocument/2006/customXml" ds:itemID="{F8C78BB7-5603-41DD-916B-E4DD93F30124}">
  <ds:schemaRefs>
    <ds:schemaRef ds:uri="http://schemas.microsoft.com/VisualStudio/2011/storyboarding/control"/>
  </ds:schemaRefs>
</ds:datastoreItem>
</file>

<file path=customXml/itemProps902.xml><?xml version="1.0" encoding="utf-8"?>
<ds:datastoreItem xmlns:ds="http://schemas.openxmlformats.org/officeDocument/2006/customXml" ds:itemID="{9B925226-264E-4381-9BBE-795BBD09ACE3}">
  <ds:schemaRefs>
    <ds:schemaRef ds:uri="http://schemas.microsoft.com/VisualStudio/2011/storyboarding/control"/>
  </ds:schemaRefs>
</ds:datastoreItem>
</file>

<file path=customXml/itemProps903.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904.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905.xml><?xml version="1.0" encoding="utf-8"?>
<ds:datastoreItem xmlns:ds="http://schemas.openxmlformats.org/officeDocument/2006/customXml" ds:itemID="{35E0C869-BDD6-46DD-A2D9-C8F70C8C4A57}">
  <ds:schemaRefs>
    <ds:schemaRef ds:uri="http://schemas.microsoft.com/VisualStudio/2011/storyboarding/control"/>
  </ds:schemaRefs>
</ds:datastoreItem>
</file>

<file path=customXml/itemProps906.xml><?xml version="1.0" encoding="utf-8"?>
<ds:datastoreItem xmlns:ds="http://schemas.openxmlformats.org/officeDocument/2006/customXml" ds:itemID="{D42C367A-1F9B-45C1-89EE-D8F169D121D3}">
  <ds:schemaRefs>
    <ds:schemaRef ds:uri="http://schemas.microsoft.com/VisualStudio/2011/storyboarding/control"/>
  </ds:schemaRefs>
</ds:datastoreItem>
</file>

<file path=customXml/itemProps907.xml><?xml version="1.0" encoding="utf-8"?>
<ds:datastoreItem xmlns:ds="http://schemas.openxmlformats.org/officeDocument/2006/customXml" ds:itemID="{27826577-823E-4FBE-A769-E5D2A57C763F}">
  <ds:schemaRefs>
    <ds:schemaRef ds:uri="http://schemas.microsoft.com/VisualStudio/2011/storyboarding/control"/>
  </ds:schemaRefs>
</ds:datastoreItem>
</file>

<file path=customXml/itemProps908.xml><?xml version="1.0" encoding="utf-8"?>
<ds:datastoreItem xmlns:ds="http://schemas.openxmlformats.org/officeDocument/2006/customXml" ds:itemID="{03949555-A052-48C9-ADDC-B3C98CF5A342}">
  <ds:schemaRefs>
    <ds:schemaRef ds:uri="http://schemas.microsoft.com/VisualStudio/2011/storyboarding/control"/>
  </ds:schemaRefs>
</ds:datastoreItem>
</file>

<file path=customXml/itemProps909.xml><?xml version="1.0" encoding="utf-8"?>
<ds:datastoreItem xmlns:ds="http://schemas.openxmlformats.org/officeDocument/2006/customXml" ds:itemID="{0C04BEDE-BB0F-43B7-8969-C6C187712A1E}">
  <ds:schemaRefs>
    <ds:schemaRef ds:uri="http://schemas.microsoft.com/VisualStudio/2011/storyboarding/control"/>
  </ds:schemaRefs>
</ds:datastoreItem>
</file>

<file path=customXml/itemProps91.xml><?xml version="1.0" encoding="utf-8"?>
<ds:datastoreItem xmlns:ds="http://schemas.openxmlformats.org/officeDocument/2006/customXml" ds:itemID="{4917EAD1-F7CA-46E7-AA5F-92CA6997291A}">
  <ds:schemaRefs>
    <ds:schemaRef ds:uri="http://schemas.microsoft.com/VisualStudio/2011/storyboarding/control"/>
  </ds:schemaRefs>
</ds:datastoreItem>
</file>

<file path=customXml/itemProps910.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911.xml><?xml version="1.0" encoding="utf-8"?>
<ds:datastoreItem xmlns:ds="http://schemas.openxmlformats.org/officeDocument/2006/customXml" ds:itemID="{C5A693B5-24E9-43CB-B519-738E7BA9CE3B}">
  <ds:schemaRefs>
    <ds:schemaRef ds:uri="http://schemas.microsoft.com/VisualStudio/2011/storyboarding/control"/>
  </ds:schemaRefs>
</ds:datastoreItem>
</file>

<file path=customXml/itemProps912.xml><?xml version="1.0" encoding="utf-8"?>
<ds:datastoreItem xmlns:ds="http://schemas.openxmlformats.org/officeDocument/2006/customXml" ds:itemID="{B3BF5606-D1BD-452C-91E8-BFC0D2D904C4}">
  <ds:schemaRefs>
    <ds:schemaRef ds:uri="http://schemas.microsoft.com/VisualStudio/2011/storyboarding/control"/>
  </ds:schemaRefs>
</ds:datastoreItem>
</file>

<file path=customXml/itemProps913.xml><?xml version="1.0" encoding="utf-8"?>
<ds:datastoreItem xmlns:ds="http://schemas.openxmlformats.org/officeDocument/2006/customXml" ds:itemID="{C759150A-2471-43CB-B3AF-FC553AEAF9D2}">
  <ds:schemaRefs>
    <ds:schemaRef ds:uri="http://schemas.microsoft.com/VisualStudio/2011/storyboarding/control"/>
  </ds:schemaRefs>
</ds:datastoreItem>
</file>

<file path=customXml/itemProps914.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915.xml><?xml version="1.0" encoding="utf-8"?>
<ds:datastoreItem xmlns:ds="http://schemas.openxmlformats.org/officeDocument/2006/customXml" ds:itemID="{894D8591-F4EC-4130-B353-2F8283104712}">
  <ds:schemaRefs>
    <ds:schemaRef ds:uri="http://schemas.microsoft.com/VisualStudio/2011/storyboarding/control"/>
  </ds:schemaRefs>
</ds:datastoreItem>
</file>

<file path=customXml/itemProps916.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917.xml><?xml version="1.0" encoding="utf-8"?>
<ds:datastoreItem xmlns:ds="http://schemas.openxmlformats.org/officeDocument/2006/customXml" ds:itemID="{1FC8F7BE-CE05-454F-9253-D9FD7C17675A}">
  <ds:schemaRefs>
    <ds:schemaRef ds:uri="http://schemas.microsoft.com/VisualStudio/2011/storyboarding/control"/>
  </ds:schemaRefs>
</ds:datastoreItem>
</file>

<file path=customXml/itemProps918.xml><?xml version="1.0" encoding="utf-8"?>
<ds:datastoreItem xmlns:ds="http://schemas.openxmlformats.org/officeDocument/2006/customXml" ds:itemID="{8249B202-3BC7-4809-8D3D-8291CC26977A}">
  <ds:schemaRefs>
    <ds:schemaRef ds:uri="http://schemas.microsoft.com/VisualStudio/2011/storyboarding/control"/>
  </ds:schemaRefs>
</ds:datastoreItem>
</file>

<file path=customXml/itemProps919.xml><?xml version="1.0" encoding="utf-8"?>
<ds:datastoreItem xmlns:ds="http://schemas.openxmlformats.org/officeDocument/2006/customXml" ds:itemID="{8626ED25-1231-4DA1-B70F-CD3EA84FB578}">
  <ds:schemaRefs>
    <ds:schemaRef ds:uri="http://schemas.microsoft.com/VisualStudio/2011/storyboarding/control"/>
  </ds:schemaRefs>
</ds:datastoreItem>
</file>

<file path=customXml/itemProps92.xml><?xml version="1.0" encoding="utf-8"?>
<ds:datastoreItem xmlns:ds="http://schemas.openxmlformats.org/officeDocument/2006/customXml" ds:itemID="{C1DD216E-3E43-488C-A295-BBFB6F1AE918}">
  <ds:schemaRefs>
    <ds:schemaRef ds:uri="http://schemas.microsoft.com/VisualStudio/2011/storyboarding/control"/>
  </ds:schemaRefs>
</ds:datastoreItem>
</file>

<file path=customXml/itemProps920.xml><?xml version="1.0" encoding="utf-8"?>
<ds:datastoreItem xmlns:ds="http://schemas.openxmlformats.org/officeDocument/2006/customXml" ds:itemID="{C4A1ED3D-F766-447D-B66E-A6C072392F0A}">
  <ds:schemaRefs>
    <ds:schemaRef ds:uri="http://schemas.microsoft.com/VisualStudio/2011/storyboarding/control"/>
  </ds:schemaRefs>
</ds:datastoreItem>
</file>

<file path=customXml/itemProps921.xml><?xml version="1.0" encoding="utf-8"?>
<ds:datastoreItem xmlns:ds="http://schemas.openxmlformats.org/officeDocument/2006/customXml" ds:itemID="{FE14B8BF-C9AD-4EC8-B217-35F47CF6A35D}">
  <ds:schemaRefs>
    <ds:schemaRef ds:uri="http://schemas.microsoft.com/VisualStudio/2011/storyboarding/control"/>
  </ds:schemaRefs>
</ds:datastoreItem>
</file>

<file path=customXml/itemProps922.xml><?xml version="1.0" encoding="utf-8"?>
<ds:datastoreItem xmlns:ds="http://schemas.openxmlformats.org/officeDocument/2006/customXml" ds:itemID="{8DE8FADB-4ADE-4185-BC50-AD02EB554BC7}">
  <ds:schemaRefs>
    <ds:schemaRef ds:uri="http://schemas.microsoft.com/VisualStudio/2011/storyboarding/control"/>
  </ds:schemaRefs>
</ds:datastoreItem>
</file>

<file path=customXml/itemProps923.xml><?xml version="1.0" encoding="utf-8"?>
<ds:datastoreItem xmlns:ds="http://schemas.openxmlformats.org/officeDocument/2006/customXml" ds:itemID="{8769D0F5-E072-4EB7-A9A4-7BE88C1F3A09}">
  <ds:schemaRefs>
    <ds:schemaRef ds:uri="http://schemas.microsoft.com/VisualStudio/2011/storyboarding/control"/>
  </ds:schemaRefs>
</ds:datastoreItem>
</file>

<file path=customXml/itemProps924.xml><?xml version="1.0" encoding="utf-8"?>
<ds:datastoreItem xmlns:ds="http://schemas.openxmlformats.org/officeDocument/2006/customXml" ds:itemID="{CC3570D2-CEBE-43BC-B96A-171399BCA7A4}">
  <ds:schemaRefs>
    <ds:schemaRef ds:uri="http://schemas.microsoft.com/VisualStudio/2011/storyboarding/control"/>
  </ds:schemaRefs>
</ds:datastoreItem>
</file>

<file path=customXml/itemProps925.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926.xml><?xml version="1.0" encoding="utf-8"?>
<ds:datastoreItem xmlns:ds="http://schemas.openxmlformats.org/officeDocument/2006/customXml" ds:itemID="{1B770B03-80C8-48FE-9E5B-7C3E919DBA90}">
  <ds:schemaRefs>
    <ds:schemaRef ds:uri="http://schemas.microsoft.com/VisualStudio/2011/storyboarding/control"/>
  </ds:schemaRefs>
</ds:datastoreItem>
</file>

<file path=customXml/itemProps927.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928.xml><?xml version="1.0" encoding="utf-8"?>
<ds:datastoreItem xmlns:ds="http://schemas.openxmlformats.org/officeDocument/2006/customXml" ds:itemID="{E711ACBE-560C-43B0-81F4-F6AC656D962F}">
  <ds:schemaRefs>
    <ds:schemaRef ds:uri="http://schemas.microsoft.com/VisualStudio/2011/storyboarding/control"/>
  </ds:schemaRefs>
</ds:datastoreItem>
</file>

<file path=customXml/itemProps929.xml><?xml version="1.0" encoding="utf-8"?>
<ds:datastoreItem xmlns:ds="http://schemas.openxmlformats.org/officeDocument/2006/customXml" ds:itemID="{EF500A83-5978-4BBC-8089-E8F9866AA923}">
  <ds:schemaRefs>
    <ds:schemaRef ds:uri="http://schemas.microsoft.com/VisualStudio/2011/storyboarding/control"/>
  </ds:schemaRefs>
</ds:datastoreItem>
</file>

<file path=customXml/itemProps93.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930.xml><?xml version="1.0" encoding="utf-8"?>
<ds:datastoreItem xmlns:ds="http://schemas.openxmlformats.org/officeDocument/2006/customXml" ds:itemID="{8A8B182E-BA02-4BBA-94F3-FAFDECBDFF3F}">
  <ds:schemaRefs>
    <ds:schemaRef ds:uri="http://schemas.microsoft.com/VisualStudio/2011/storyboarding/control"/>
  </ds:schemaRefs>
</ds:datastoreItem>
</file>

<file path=customXml/itemProps931.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932.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933.xml><?xml version="1.0" encoding="utf-8"?>
<ds:datastoreItem xmlns:ds="http://schemas.openxmlformats.org/officeDocument/2006/customXml" ds:itemID="{0667406F-B7E9-4B07-A18B-3F1F679DAEA3}">
  <ds:schemaRefs>
    <ds:schemaRef ds:uri="http://schemas.microsoft.com/VisualStudio/2011/storyboarding/control"/>
  </ds:schemaRefs>
</ds:datastoreItem>
</file>

<file path=customXml/itemProps934.xml><?xml version="1.0" encoding="utf-8"?>
<ds:datastoreItem xmlns:ds="http://schemas.openxmlformats.org/officeDocument/2006/customXml" ds:itemID="{75AE10AE-9300-424C-8E15-29DE7BEF267F}">
  <ds:schemaRefs>
    <ds:schemaRef ds:uri="http://schemas.microsoft.com/VisualStudio/2011/storyboarding/control"/>
  </ds:schemaRefs>
</ds:datastoreItem>
</file>

<file path=customXml/itemProps935.xml><?xml version="1.0" encoding="utf-8"?>
<ds:datastoreItem xmlns:ds="http://schemas.openxmlformats.org/officeDocument/2006/customXml" ds:itemID="{9CA84D7E-CA7A-401B-BE14-CD41BA72291D}">
  <ds:schemaRefs>
    <ds:schemaRef ds:uri="http://schemas.microsoft.com/VisualStudio/2011/storyboarding/control"/>
  </ds:schemaRefs>
</ds:datastoreItem>
</file>

<file path=customXml/itemProps936.xml><?xml version="1.0" encoding="utf-8"?>
<ds:datastoreItem xmlns:ds="http://schemas.openxmlformats.org/officeDocument/2006/customXml" ds:itemID="{C8A4AE2C-3063-447A-9766-4F0CC8939F14}">
  <ds:schemaRefs>
    <ds:schemaRef ds:uri="http://schemas.microsoft.com/VisualStudio/2011/storyboarding/control"/>
  </ds:schemaRefs>
</ds:datastoreItem>
</file>

<file path=customXml/itemProps937.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938.xml><?xml version="1.0" encoding="utf-8"?>
<ds:datastoreItem xmlns:ds="http://schemas.openxmlformats.org/officeDocument/2006/customXml" ds:itemID="{DC52F619-B982-49DA-BDD0-581ECD6D0C40}">
  <ds:schemaRefs>
    <ds:schemaRef ds:uri="http://schemas.microsoft.com/VisualStudio/2011/storyboarding/control"/>
  </ds:schemaRefs>
</ds:datastoreItem>
</file>

<file path=customXml/itemProps939.xml><?xml version="1.0" encoding="utf-8"?>
<ds:datastoreItem xmlns:ds="http://schemas.openxmlformats.org/officeDocument/2006/customXml" ds:itemID="{D3465263-3453-47FB-98FE-3F3E47CF83F7}">
  <ds:schemaRefs>
    <ds:schemaRef ds:uri="http://schemas.microsoft.com/VisualStudio/2011/storyboarding/control"/>
  </ds:schemaRefs>
</ds:datastoreItem>
</file>

<file path=customXml/itemProps94.xml><?xml version="1.0" encoding="utf-8"?>
<ds:datastoreItem xmlns:ds="http://schemas.openxmlformats.org/officeDocument/2006/customXml" ds:itemID="{808AC8F2-07A5-41BF-BB44-CE6024D8A3BA}">
  <ds:schemaRefs>
    <ds:schemaRef ds:uri="http://schemas.microsoft.com/VisualStudio/2011/storyboarding/control"/>
  </ds:schemaRefs>
</ds:datastoreItem>
</file>

<file path=customXml/itemProps940.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941.xml><?xml version="1.0" encoding="utf-8"?>
<ds:datastoreItem xmlns:ds="http://schemas.openxmlformats.org/officeDocument/2006/customXml" ds:itemID="{7935FBF8-68A8-4E03-B2E9-810E92534B21}">
  <ds:schemaRefs>
    <ds:schemaRef ds:uri="http://schemas.microsoft.com/VisualStudio/2011/storyboarding/control"/>
  </ds:schemaRefs>
</ds:datastoreItem>
</file>

<file path=customXml/itemProps942.xml><?xml version="1.0" encoding="utf-8"?>
<ds:datastoreItem xmlns:ds="http://schemas.openxmlformats.org/officeDocument/2006/customXml" ds:itemID="{E5282E4D-2C79-4108-8DD1-28B413A4EEEA}">
  <ds:schemaRefs>
    <ds:schemaRef ds:uri="http://schemas.microsoft.com/VisualStudio/2011/storyboarding/control"/>
  </ds:schemaRefs>
</ds:datastoreItem>
</file>

<file path=customXml/itemProps943.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944.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945.xml><?xml version="1.0" encoding="utf-8"?>
<ds:datastoreItem xmlns:ds="http://schemas.openxmlformats.org/officeDocument/2006/customXml" ds:itemID="{622ADCED-90E8-4F6A-B5B3-C12BAFB988BE}">
  <ds:schemaRefs>
    <ds:schemaRef ds:uri="http://schemas.microsoft.com/VisualStudio/2011/storyboarding/control"/>
  </ds:schemaRefs>
</ds:datastoreItem>
</file>

<file path=customXml/itemProps946.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947.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948.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949.xml><?xml version="1.0" encoding="utf-8"?>
<ds:datastoreItem xmlns:ds="http://schemas.openxmlformats.org/officeDocument/2006/customXml" ds:itemID="{EF99F123-DC16-46FF-9A7A-1E239FFCB7F6}">
  <ds:schemaRefs>
    <ds:schemaRef ds:uri="http://schemas.microsoft.com/VisualStudio/2011/storyboarding/control"/>
  </ds:schemaRefs>
</ds:datastoreItem>
</file>

<file path=customXml/itemProps95.xml><?xml version="1.0" encoding="utf-8"?>
<ds:datastoreItem xmlns:ds="http://schemas.openxmlformats.org/officeDocument/2006/customXml" ds:itemID="{0212B4E3-4323-4E0B-AC4C-DF83C79CA4E4}">
  <ds:schemaRefs>
    <ds:schemaRef ds:uri="http://schemas.microsoft.com/VisualStudio/2011/storyboarding/control"/>
  </ds:schemaRefs>
</ds:datastoreItem>
</file>

<file path=customXml/itemProps950.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951.xml><?xml version="1.0" encoding="utf-8"?>
<ds:datastoreItem xmlns:ds="http://schemas.openxmlformats.org/officeDocument/2006/customXml" ds:itemID="{9A49DEEF-5FC6-4D89-9A44-B71A60D9D8EA}">
  <ds:schemaRefs>
    <ds:schemaRef ds:uri="http://schemas.microsoft.com/VisualStudio/2011/storyboarding/control"/>
  </ds:schemaRefs>
</ds:datastoreItem>
</file>

<file path=customXml/itemProps952.xml><?xml version="1.0" encoding="utf-8"?>
<ds:datastoreItem xmlns:ds="http://schemas.openxmlformats.org/officeDocument/2006/customXml" ds:itemID="{A90175EE-8A35-4A90-8096-D94CE38741F7}">
  <ds:schemaRefs>
    <ds:schemaRef ds:uri="http://schemas.microsoft.com/VisualStudio/2011/storyboarding/control"/>
  </ds:schemaRefs>
</ds:datastoreItem>
</file>

<file path=customXml/itemProps953.xml><?xml version="1.0" encoding="utf-8"?>
<ds:datastoreItem xmlns:ds="http://schemas.openxmlformats.org/officeDocument/2006/customXml" ds:itemID="{A70EDC3E-14A5-4C77-9543-97FA13C57FB7}">
  <ds:schemaRefs>
    <ds:schemaRef ds:uri="http://schemas.microsoft.com/VisualStudio/2011/storyboarding/control"/>
  </ds:schemaRefs>
</ds:datastoreItem>
</file>

<file path=customXml/itemProps954.xml><?xml version="1.0" encoding="utf-8"?>
<ds:datastoreItem xmlns:ds="http://schemas.openxmlformats.org/officeDocument/2006/customXml" ds:itemID="{B32F0EF8-C601-462B-8192-CCD171C84545}">
  <ds:schemaRefs>
    <ds:schemaRef ds:uri="http://schemas.microsoft.com/VisualStudio/2011/storyboarding/control"/>
  </ds:schemaRefs>
</ds:datastoreItem>
</file>

<file path=customXml/itemProps955.xml><?xml version="1.0" encoding="utf-8"?>
<ds:datastoreItem xmlns:ds="http://schemas.openxmlformats.org/officeDocument/2006/customXml" ds:itemID="{1A7C3F26-FD55-4E60-B943-6467BC452092}">
  <ds:schemaRefs>
    <ds:schemaRef ds:uri="http://schemas.microsoft.com/VisualStudio/2011/storyboarding/control"/>
  </ds:schemaRefs>
</ds:datastoreItem>
</file>

<file path=customXml/itemProps956.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957.xml><?xml version="1.0" encoding="utf-8"?>
<ds:datastoreItem xmlns:ds="http://schemas.openxmlformats.org/officeDocument/2006/customXml" ds:itemID="{41ED33B4-CA79-4570-ADD9-56C9D3020C21}">
  <ds:schemaRefs>
    <ds:schemaRef ds:uri="http://schemas.microsoft.com/VisualStudio/2011/storyboarding/control"/>
  </ds:schemaRefs>
</ds:datastoreItem>
</file>

<file path=customXml/itemProps958.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959.xml><?xml version="1.0" encoding="utf-8"?>
<ds:datastoreItem xmlns:ds="http://schemas.openxmlformats.org/officeDocument/2006/customXml" ds:itemID="{271170D4-4044-4D2F-A13D-FD69D8437F2B}">
  <ds:schemaRefs>
    <ds:schemaRef ds:uri="http://schemas.microsoft.com/VisualStudio/2011/storyboarding/control"/>
  </ds:schemaRefs>
</ds:datastoreItem>
</file>

<file path=customXml/itemProps96.xml><?xml version="1.0" encoding="utf-8"?>
<ds:datastoreItem xmlns:ds="http://schemas.openxmlformats.org/officeDocument/2006/customXml" ds:itemID="{1284005E-53E8-494C-A6F6-7402779A1ABF}">
  <ds:schemaRefs>
    <ds:schemaRef ds:uri="http://schemas.microsoft.com/VisualStudio/2011/storyboarding/control"/>
  </ds:schemaRefs>
</ds:datastoreItem>
</file>

<file path=customXml/itemProps960.xml><?xml version="1.0" encoding="utf-8"?>
<ds:datastoreItem xmlns:ds="http://schemas.openxmlformats.org/officeDocument/2006/customXml" ds:itemID="{EB91A00D-7FF4-42D6-B1E1-8460CC2A8E11}">
  <ds:schemaRefs>
    <ds:schemaRef ds:uri="http://schemas.microsoft.com/VisualStudio/2011/storyboarding/control"/>
  </ds:schemaRefs>
</ds:datastoreItem>
</file>

<file path=customXml/itemProps961.xml><?xml version="1.0" encoding="utf-8"?>
<ds:datastoreItem xmlns:ds="http://schemas.openxmlformats.org/officeDocument/2006/customXml" ds:itemID="{4B50B7A0-1855-4E3F-B74D-986FE91784FE}">
  <ds:schemaRefs>
    <ds:schemaRef ds:uri="http://schemas.microsoft.com/VisualStudio/2011/storyboarding/control"/>
  </ds:schemaRefs>
</ds:datastoreItem>
</file>

<file path=customXml/itemProps962.xml><?xml version="1.0" encoding="utf-8"?>
<ds:datastoreItem xmlns:ds="http://schemas.openxmlformats.org/officeDocument/2006/customXml" ds:itemID="{DB0213BE-99B6-4DAD-B691-DD5C1648656D}">
  <ds:schemaRefs>
    <ds:schemaRef ds:uri="http://schemas.microsoft.com/VisualStudio/2011/storyboarding/control"/>
  </ds:schemaRefs>
</ds:datastoreItem>
</file>

<file path=customXml/itemProps963.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964.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965.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966.xml><?xml version="1.0" encoding="utf-8"?>
<ds:datastoreItem xmlns:ds="http://schemas.openxmlformats.org/officeDocument/2006/customXml" ds:itemID="{AE1ED7F9-F353-483B-92FF-0EE2F900194C}">
  <ds:schemaRefs>
    <ds:schemaRef ds:uri="http://schemas.microsoft.com/VisualStudio/2011/storyboarding/control"/>
  </ds:schemaRefs>
</ds:datastoreItem>
</file>

<file path=customXml/itemProps967.xml><?xml version="1.0" encoding="utf-8"?>
<ds:datastoreItem xmlns:ds="http://schemas.openxmlformats.org/officeDocument/2006/customXml" ds:itemID="{AF872738-E4A4-45D3-9F3E-F6AD62B86410}">
  <ds:schemaRefs>
    <ds:schemaRef ds:uri="http://schemas.microsoft.com/VisualStudio/2011/storyboarding/control"/>
  </ds:schemaRefs>
</ds:datastoreItem>
</file>

<file path=customXml/itemProps968.xml><?xml version="1.0" encoding="utf-8"?>
<ds:datastoreItem xmlns:ds="http://schemas.openxmlformats.org/officeDocument/2006/customXml" ds:itemID="{113BB361-2774-41E9-B324-966F2316814D}">
  <ds:schemaRefs>
    <ds:schemaRef ds:uri="http://schemas.microsoft.com/VisualStudio/2011/storyboarding/control"/>
  </ds:schemaRefs>
</ds:datastoreItem>
</file>

<file path=customXml/itemProps969.xml><?xml version="1.0" encoding="utf-8"?>
<ds:datastoreItem xmlns:ds="http://schemas.openxmlformats.org/officeDocument/2006/customXml" ds:itemID="{72289E3A-A8B8-4F31-AD06-0F37960BBBC5}">
  <ds:schemaRefs>
    <ds:schemaRef ds:uri="http://schemas.microsoft.com/VisualStudio/2011/storyboarding/control"/>
  </ds:schemaRefs>
</ds:datastoreItem>
</file>

<file path=customXml/itemProps97.xml><?xml version="1.0" encoding="utf-8"?>
<ds:datastoreItem xmlns:ds="http://schemas.openxmlformats.org/officeDocument/2006/customXml" ds:itemID="{FD5EC219-3A17-476A-A3B0-DB45EAEC50F2}">
  <ds:schemaRefs>
    <ds:schemaRef ds:uri="http://schemas.microsoft.com/VisualStudio/2011/storyboarding/control"/>
  </ds:schemaRefs>
</ds:datastoreItem>
</file>

<file path=customXml/itemProps970.xml><?xml version="1.0" encoding="utf-8"?>
<ds:datastoreItem xmlns:ds="http://schemas.openxmlformats.org/officeDocument/2006/customXml" ds:itemID="{44230770-DC8C-43A3-A6B7-998446F32F5E}">
  <ds:schemaRefs>
    <ds:schemaRef ds:uri="http://schemas.microsoft.com/VisualStudio/2011/storyboarding/control"/>
  </ds:schemaRefs>
</ds:datastoreItem>
</file>

<file path=customXml/itemProps971.xml><?xml version="1.0" encoding="utf-8"?>
<ds:datastoreItem xmlns:ds="http://schemas.openxmlformats.org/officeDocument/2006/customXml" ds:itemID="{1642D353-549E-4833-9B19-4AD00ED7ACB1}">
  <ds:schemaRefs>
    <ds:schemaRef ds:uri="http://schemas.microsoft.com/VisualStudio/2011/storyboarding/control"/>
  </ds:schemaRefs>
</ds:datastoreItem>
</file>

<file path=customXml/itemProps972.xml><?xml version="1.0" encoding="utf-8"?>
<ds:datastoreItem xmlns:ds="http://schemas.openxmlformats.org/officeDocument/2006/customXml" ds:itemID="{EA0CF677-F71A-4697-B25D-78B3B21987D8}">
  <ds:schemaRefs>
    <ds:schemaRef ds:uri="http://schemas.microsoft.com/VisualStudio/2011/storyboarding/control"/>
  </ds:schemaRefs>
</ds:datastoreItem>
</file>

<file path=customXml/itemProps973.xml><?xml version="1.0" encoding="utf-8"?>
<ds:datastoreItem xmlns:ds="http://schemas.openxmlformats.org/officeDocument/2006/customXml" ds:itemID="{78A9EDBD-F541-43B3-9124-89A94C55E155}">
  <ds:schemaRefs>
    <ds:schemaRef ds:uri="http://schemas.microsoft.com/VisualStudio/2011/storyboarding/control"/>
  </ds:schemaRefs>
</ds:datastoreItem>
</file>

<file path=customXml/itemProps974.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975.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976.xml><?xml version="1.0" encoding="utf-8"?>
<ds:datastoreItem xmlns:ds="http://schemas.openxmlformats.org/officeDocument/2006/customXml" ds:itemID="{529006DF-FDDE-47A8-B57F-9836E85F1779}">
  <ds:schemaRefs>
    <ds:schemaRef ds:uri="http://schemas.microsoft.com/VisualStudio/2011/storyboarding/control"/>
  </ds:schemaRefs>
</ds:datastoreItem>
</file>

<file path=customXml/itemProps977.xml><?xml version="1.0" encoding="utf-8"?>
<ds:datastoreItem xmlns:ds="http://schemas.openxmlformats.org/officeDocument/2006/customXml" ds:itemID="{FA103A62-0462-451D-A385-F30E51D9D84D}">
  <ds:schemaRefs>
    <ds:schemaRef ds:uri="http://schemas.microsoft.com/VisualStudio/2011/storyboarding/control"/>
  </ds:schemaRefs>
</ds:datastoreItem>
</file>

<file path=customXml/itemProps978.xml><?xml version="1.0" encoding="utf-8"?>
<ds:datastoreItem xmlns:ds="http://schemas.openxmlformats.org/officeDocument/2006/customXml" ds:itemID="{09D97272-83D1-453A-BE53-CDA4FFA0481F}">
  <ds:schemaRefs>
    <ds:schemaRef ds:uri="http://schemas.microsoft.com/VisualStudio/2011/storyboarding/control"/>
  </ds:schemaRefs>
</ds:datastoreItem>
</file>

<file path=customXml/itemProps979.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98.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980.xml><?xml version="1.0" encoding="utf-8"?>
<ds:datastoreItem xmlns:ds="http://schemas.openxmlformats.org/officeDocument/2006/customXml" ds:itemID="{34045423-C94B-4D2E-B85F-EC3E01D88528}">
  <ds:schemaRefs>
    <ds:schemaRef ds:uri="http://schemas.microsoft.com/VisualStudio/2011/storyboarding/control"/>
  </ds:schemaRefs>
</ds:datastoreItem>
</file>

<file path=customXml/itemProps981.xml><?xml version="1.0" encoding="utf-8"?>
<ds:datastoreItem xmlns:ds="http://schemas.openxmlformats.org/officeDocument/2006/customXml" ds:itemID="{14C6DFE2-AA75-4BBC-894E-4C99F833E2DC}">
  <ds:schemaRefs>
    <ds:schemaRef ds:uri="http://schemas.microsoft.com/VisualStudio/2011/storyboarding/control"/>
  </ds:schemaRefs>
</ds:datastoreItem>
</file>

<file path=customXml/itemProps982.xml><?xml version="1.0" encoding="utf-8"?>
<ds:datastoreItem xmlns:ds="http://schemas.openxmlformats.org/officeDocument/2006/customXml" ds:itemID="{BC21F7EF-4349-46EA-B043-BA552A92F7A0}">
  <ds:schemaRefs>
    <ds:schemaRef ds:uri="http://schemas.microsoft.com/VisualStudio/2011/storyboarding/control"/>
  </ds:schemaRefs>
</ds:datastoreItem>
</file>

<file path=customXml/itemProps983.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984.xml><?xml version="1.0" encoding="utf-8"?>
<ds:datastoreItem xmlns:ds="http://schemas.openxmlformats.org/officeDocument/2006/customXml" ds:itemID="{2417659B-69E9-4D55-9E34-2DB10DF04D2A}">
  <ds:schemaRefs>
    <ds:schemaRef ds:uri="http://schemas.microsoft.com/VisualStudio/2011/storyboarding/control"/>
  </ds:schemaRefs>
</ds:datastoreItem>
</file>

<file path=customXml/itemProps985.xml><?xml version="1.0" encoding="utf-8"?>
<ds:datastoreItem xmlns:ds="http://schemas.openxmlformats.org/officeDocument/2006/customXml" ds:itemID="{62900D72-56AE-49B0-8F9B-2BEBC99CDDAF}">
  <ds:schemaRefs>
    <ds:schemaRef ds:uri="http://schemas.microsoft.com/VisualStudio/2011/storyboarding/control"/>
  </ds:schemaRefs>
</ds:datastoreItem>
</file>

<file path=customXml/itemProps986.xml><?xml version="1.0" encoding="utf-8"?>
<ds:datastoreItem xmlns:ds="http://schemas.openxmlformats.org/officeDocument/2006/customXml" ds:itemID="{350D90DA-ED9D-4C83-BE43-D7B56A41962C}">
  <ds:schemaRefs>
    <ds:schemaRef ds:uri="http://schemas.microsoft.com/VisualStudio/2011/storyboarding/control"/>
  </ds:schemaRefs>
</ds:datastoreItem>
</file>

<file path=customXml/itemProps987.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988.xml><?xml version="1.0" encoding="utf-8"?>
<ds:datastoreItem xmlns:ds="http://schemas.openxmlformats.org/officeDocument/2006/customXml" ds:itemID="{EEEEFFF1-9C6D-44E1-B7D2-BAA0BE54FEC6}">
  <ds:schemaRefs>
    <ds:schemaRef ds:uri="http://schemas.microsoft.com/VisualStudio/2011/storyboarding/control"/>
  </ds:schemaRefs>
</ds:datastoreItem>
</file>

<file path=customXml/itemProps989.xml><?xml version="1.0" encoding="utf-8"?>
<ds:datastoreItem xmlns:ds="http://schemas.openxmlformats.org/officeDocument/2006/customXml" ds:itemID="{7A91A5EE-AD4E-4C3A-AC3B-A7F4D737CFFB}">
  <ds:schemaRefs>
    <ds:schemaRef ds:uri="http://schemas.microsoft.com/VisualStudio/2011/storyboarding/control"/>
  </ds:schemaRefs>
</ds:datastoreItem>
</file>

<file path=customXml/itemProps99.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990.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991.xml><?xml version="1.0" encoding="utf-8"?>
<ds:datastoreItem xmlns:ds="http://schemas.openxmlformats.org/officeDocument/2006/customXml" ds:itemID="{165399DE-C3B1-4706-A4C2-FEEBB044A751}">
  <ds:schemaRefs>
    <ds:schemaRef ds:uri="http://schemas.microsoft.com/VisualStudio/2011/storyboarding/control"/>
  </ds:schemaRefs>
</ds:datastoreItem>
</file>

<file path=customXml/itemProps992.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993.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994.xml><?xml version="1.0" encoding="utf-8"?>
<ds:datastoreItem xmlns:ds="http://schemas.openxmlformats.org/officeDocument/2006/customXml" ds:itemID="{09832ECF-2FEA-4E21-A3B9-DC532A1EEBB2}">
  <ds:schemaRefs>
    <ds:schemaRef ds:uri="http://schemas.microsoft.com/VisualStudio/2011/storyboarding/control"/>
  </ds:schemaRefs>
</ds:datastoreItem>
</file>

<file path=customXml/itemProps995.xml><?xml version="1.0" encoding="utf-8"?>
<ds:datastoreItem xmlns:ds="http://schemas.openxmlformats.org/officeDocument/2006/customXml" ds:itemID="{2C72537E-7C75-4EEE-B800-F7B3C2CD4520}">
  <ds:schemaRefs>
    <ds:schemaRef ds:uri="http://schemas.microsoft.com/VisualStudio/2011/storyboarding/control"/>
  </ds:schemaRefs>
</ds:datastoreItem>
</file>

<file path=customXml/itemProps996.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997.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998.xml><?xml version="1.0" encoding="utf-8"?>
<ds:datastoreItem xmlns:ds="http://schemas.openxmlformats.org/officeDocument/2006/customXml" ds:itemID="{E6A245B4-4425-4A49-AB56-8641822FBE7D}">
  <ds:schemaRefs>
    <ds:schemaRef ds:uri="http://schemas.microsoft.com/VisualStudio/2011/storyboarding/control"/>
  </ds:schemaRefs>
</ds:datastoreItem>
</file>

<file path=customXml/itemProps999.xml><?xml version="1.0" encoding="utf-8"?>
<ds:datastoreItem xmlns:ds="http://schemas.openxmlformats.org/officeDocument/2006/customXml" ds:itemID="{9ED64A32-E91F-4506-A292-2AA74D3FFF7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16040</TotalTime>
  <Words>6860</Words>
  <Application>Microsoft Office PowerPoint</Application>
  <PresentationFormat>Panorámica</PresentationFormat>
  <Paragraphs>1661</Paragraphs>
  <Slides>62</Slides>
  <Notes>57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62</vt:i4>
      </vt:variant>
    </vt:vector>
  </HeadingPairs>
  <TitlesOfParts>
    <vt:vector size="68"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Victor Javier</cp:lastModifiedBy>
  <cp:revision>578</cp:revision>
  <dcterms:created xsi:type="dcterms:W3CDTF">2019-06-19T22:59:13Z</dcterms:created>
  <dcterms:modified xsi:type="dcterms:W3CDTF">2019-12-04T00:04:44Z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